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Override1.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 id="2147483674" r:id="rId4"/>
    <p:sldMasterId id="2147483687" r:id="rId5"/>
  </p:sldMasterIdLst>
  <p:notesMasterIdLst>
    <p:notesMasterId r:id="rId8"/>
  </p:notesMasterIdLst>
  <p:handoutMasterIdLst>
    <p:handoutMasterId r:id="rId107"/>
  </p:handoutMasterIdLst>
  <p:sldIdLst>
    <p:sldId id="411" r:id="rId6"/>
    <p:sldId id="1275" r:id="rId7"/>
    <p:sldId id="1276" r:id="rId9"/>
    <p:sldId id="1293" r:id="rId10"/>
    <p:sldId id="1295" r:id="rId11"/>
    <p:sldId id="1499" r:id="rId12"/>
    <p:sldId id="635" r:id="rId13"/>
    <p:sldId id="1502" r:id="rId14"/>
    <p:sldId id="1838" r:id="rId15"/>
    <p:sldId id="2012" r:id="rId16"/>
    <p:sldId id="2013" r:id="rId17"/>
    <p:sldId id="648" r:id="rId18"/>
    <p:sldId id="1354" r:id="rId19"/>
    <p:sldId id="1355" r:id="rId20"/>
    <p:sldId id="1382" r:id="rId21"/>
    <p:sldId id="1383" r:id="rId22"/>
    <p:sldId id="1356" r:id="rId23"/>
    <p:sldId id="1361" r:id="rId24"/>
    <p:sldId id="1358" r:id="rId25"/>
    <p:sldId id="649" r:id="rId26"/>
    <p:sldId id="1751" r:id="rId27"/>
    <p:sldId id="1932" r:id="rId28"/>
    <p:sldId id="1934" r:id="rId29"/>
    <p:sldId id="1935" r:id="rId30"/>
    <p:sldId id="1753" r:id="rId31"/>
    <p:sldId id="1752" r:id="rId32"/>
    <p:sldId id="1754" r:id="rId33"/>
    <p:sldId id="1756" r:id="rId34"/>
    <p:sldId id="1933" r:id="rId35"/>
    <p:sldId id="632" r:id="rId36"/>
    <p:sldId id="1386" r:id="rId37"/>
    <p:sldId id="652" r:id="rId38"/>
    <p:sldId id="1512" r:id="rId39"/>
    <p:sldId id="1392" r:id="rId40"/>
    <p:sldId id="1516" r:id="rId41"/>
    <p:sldId id="1513" r:id="rId42"/>
    <p:sldId id="1514" r:id="rId43"/>
    <p:sldId id="1929" r:id="rId44"/>
    <p:sldId id="658" r:id="rId45"/>
    <p:sldId id="1515" r:id="rId46"/>
    <p:sldId id="659" r:id="rId47"/>
    <p:sldId id="634" r:id="rId48"/>
    <p:sldId id="1395" r:id="rId49"/>
    <p:sldId id="898" r:id="rId50"/>
    <p:sldId id="834" r:id="rId51"/>
    <p:sldId id="835" r:id="rId52"/>
    <p:sldId id="1930" r:id="rId53"/>
    <p:sldId id="843" r:id="rId54"/>
    <p:sldId id="1398" r:id="rId55"/>
    <p:sldId id="844" r:id="rId56"/>
    <p:sldId id="1384" r:id="rId57"/>
    <p:sldId id="847" r:id="rId58"/>
    <p:sldId id="848" r:id="rId59"/>
    <p:sldId id="850" r:id="rId60"/>
    <p:sldId id="851" r:id="rId61"/>
    <p:sldId id="1521" r:id="rId62"/>
    <p:sldId id="1633" r:id="rId63"/>
    <p:sldId id="1758" r:id="rId64"/>
    <p:sldId id="1938" r:id="rId65"/>
    <p:sldId id="854" r:id="rId66"/>
    <p:sldId id="857" r:id="rId67"/>
    <p:sldId id="859" r:id="rId68"/>
    <p:sldId id="1927" r:id="rId69"/>
    <p:sldId id="1928" r:id="rId70"/>
    <p:sldId id="1397" r:id="rId71"/>
    <p:sldId id="862" r:id="rId72"/>
    <p:sldId id="895" r:id="rId73"/>
    <p:sldId id="1504" r:id="rId74"/>
    <p:sldId id="458" r:id="rId75"/>
    <p:sldId id="1759" r:id="rId76"/>
    <p:sldId id="524" r:id="rId77"/>
    <p:sldId id="501" r:id="rId78"/>
    <p:sldId id="759" r:id="rId79"/>
    <p:sldId id="502" r:id="rId80"/>
    <p:sldId id="503" r:id="rId81"/>
    <p:sldId id="504" r:id="rId82"/>
    <p:sldId id="505" r:id="rId83"/>
    <p:sldId id="511" r:id="rId84"/>
    <p:sldId id="527" r:id="rId85"/>
    <p:sldId id="528" r:id="rId86"/>
    <p:sldId id="529" r:id="rId87"/>
    <p:sldId id="531" r:id="rId88"/>
    <p:sldId id="532" r:id="rId89"/>
    <p:sldId id="536" r:id="rId90"/>
    <p:sldId id="537" r:id="rId91"/>
    <p:sldId id="513" r:id="rId92"/>
    <p:sldId id="519" r:id="rId93"/>
    <p:sldId id="514" r:id="rId94"/>
    <p:sldId id="520" r:id="rId95"/>
    <p:sldId id="506" r:id="rId96"/>
    <p:sldId id="507" r:id="rId97"/>
    <p:sldId id="508" r:id="rId98"/>
    <p:sldId id="902" r:id="rId99"/>
    <p:sldId id="1931" r:id="rId100"/>
    <p:sldId id="460" r:id="rId101"/>
    <p:sldId id="1388" r:id="rId102"/>
    <p:sldId id="903" r:id="rId103"/>
    <p:sldId id="1832" r:id="rId104"/>
    <p:sldId id="1302" r:id="rId105"/>
    <p:sldId id="619" r:id="rId106"/>
  </p:sldIdLst>
  <p:sldSz cx="9144000" cy="6858000" type="screen4x3"/>
  <p:notesSz cx="6668770" cy="9926320"/>
  <p:custDataLst>
    <p:tags r:id="rId111"/>
  </p:custDataLst>
  <p:defaultTextStyle>
    <a:defPPr>
      <a:defRPr lang="zh-CN"/>
    </a:defPPr>
    <a:lvl1pPr marL="0" lvl="0" indent="0" algn="l" defTabSz="914400" rtl="0" eaLnBrk="0" fontAlgn="base" latinLnBrk="0" hangingPunct="0">
      <a:lnSpc>
        <a:spcPct val="100000"/>
      </a:lnSpc>
      <a:spcBef>
        <a:spcPct val="0"/>
      </a:spcBef>
      <a:spcAft>
        <a:spcPct val="0"/>
      </a:spcAft>
      <a:buNone/>
      <a:defRPr sz="4800" b="0" i="0" u="none" kern="1200" baseline="0">
        <a:solidFill>
          <a:srgbClr val="FFCC00"/>
        </a:solidFill>
        <a:latin typeface="Times New Roman" panose="02020603050405020304" pitchFamily="18" charset="0"/>
        <a:ea typeface="仿宋_GB2312" panose="02010609030101010101" pitchFamily="49" charset="-122"/>
        <a:cs typeface="+mn-cs"/>
      </a:defRPr>
    </a:lvl1pPr>
    <a:lvl2pPr marL="457200" lvl="1" indent="0" algn="l" defTabSz="914400" rtl="0" eaLnBrk="0" fontAlgn="base" latinLnBrk="0" hangingPunct="0">
      <a:lnSpc>
        <a:spcPct val="100000"/>
      </a:lnSpc>
      <a:spcBef>
        <a:spcPct val="0"/>
      </a:spcBef>
      <a:spcAft>
        <a:spcPct val="0"/>
      </a:spcAft>
      <a:buNone/>
      <a:defRPr sz="4800" b="0" i="0" u="none" kern="1200" baseline="0">
        <a:solidFill>
          <a:srgbClr val="FFCC00"/>
        </a:solidFill>
        <a:latin typeface="Times New Roman" panose="02020603050405020304" pitchFamily="18" charset="0"/>
        <a:ea typeface="仿宋_GB2312" panose="02010609030101010101" pitchFamily="49" charset="-122"/>
        <a:cs typeface="+mn-cs"/>
      </a:defRPr>
    </a:lvl2pPr>
    <a:lvl3pPr marL="914400" lvl="2" indent="0" algn="l" defTabSz="914400" rtl="0" eaLnBrk="0" fontAlgn="base" latinLnBrk="0" hangingPunct="0">
      <a:lnSpc>
        <a:spcPct val="100000"/>
      </a:lnSpc>
      <a:spcBef>
        <a:spcPct val="0"/>
      </a:spcBef>
      <a:spcAft>
        <a:spcPct val="0"/>
      </a:spcAft>
      <a:buNone/>
      <a:defRPr sz="4800" b="0" i="0" u="none" kern="1200" baseline="0">
        <a:solidFill>
          <a:srgbClr val="FFCC00"/>
        </a:solidFill>
        <a:latin typeface="Times New Roman" panose="02020603050405020304" pitchFamily="18" charset="0"/>
        <a:ea typeface="仿宋_GB2312" panose="02010609030101010101" pitchFamily="49" charset="-122"/>
        <a:cs typeface="+mn-cs"/>
      </a:defRPr>
    </a:lvl3pPr>
    <a:lvl4pPr marL="1371600" lvl="3" indent="0" algn="l" defTabSz="914400" rtl="0" eaLnBrk="0" fontAlgn="base" latinLnBrk="0" hangingPunct="0">
      <a:lnSpc>
        <a:spcPct val="100000"/>
      </a:lnSpc>
      <a:spcBef>
        <a:spcPct val="0"/>
      </a:spcBef>
      <a:spcAft>
        <a:spcPct val="0"/>
      </a:spcAft>
      <a:buNone/>
      <a:defRPr sz="4800" b="0" i="0" u="none" kern="1200" baseline="0">
        <a:solidFill>
          <a:srgbClr val="FFCC00"/>
        </a:solidFill>
        <a:latin typeface="Times New Roman" panose="02020603050405020304" pitchFamily="18" charset="0"/>
        <a:ea typeface="仿宋_GB2312" panose="02010609030101010101" pitchFamily="49" charset="-122"/>
        <a:cs typeface="+mn-cs"/>
      </a:defRPr>
    </a:lvl4pPr>
    <a:lvl5pPr marL="1828800" lvl="4" indent="0" algn="l" defTabSz="914400" rtl="0" eaLnBrk="0" fontAlgn="base" latinLnBrk="0" hangingPunct="0">
      <a:lnSpc>
        <a:spcPct val="100000"/>
      </a:lnSpc>
      <a:spcBef>
        <a:spcPct val="0"/>
      </a:spcBef>
      <a:spcAft>
        <a:spcPct val="0"/>
      </a:spcAft>
      <a:buNone/>
      <a:defRPr sz="4800" b="0" i="0" u="none" kern="1200" baseline="0">
        <a:solidFill>
          <a:srgbClr val="FFCC00"/>
        </a:solidFill>
        <a:latin typeface="Times New Roman" panose="02020603050405020304" pitchFamily="18" charset="0"/>
        <a:ea typeface="仿宋_GB2312" panose="02010609030101010101" pitchFamily="49" charset="-122"/>
        <a:cs typeface="+mn-cs"/>
      </a:defRPr>
    </a:lvl5pPr>
    <a:lvl6pPr marL="2286000" lvl="5" indent="0" algn="l" defTabSz="914400" rtl="0" eaLnBrk="0" fontAlgn="base" latinLnBrk="0" hangingPunct="0">
      <a:lnSpc>
        <a:spcPct val="100000"/>
      </a:lnSpc>
      <a:spcBef>
        <a:spcPct val="0"/>
      </a:spcBef>
      <a:spcAft>
        <a:spcPct val="0"/>
      </a:spcAft>
      <a:buNone/>
      <a:defRPr sz="4800" b="0" i="0" u="none" kern="1200" baseline="0">
        <a:solidFill>
          <a:srgbClr val="FFCC00"/>
        </a:solidFill>
        <a:latin typeface="Times New Roman" panose="02020603050405020304" pitchFamily="18" charset="0"/>
        <a:ea typeface="仿宋_GB2312" panose="02010609030101010101" pitchFamily="49" charset="-122"/>
        <a:cs typeface="+mn-cs"/>
      </a:defRPr>
    </a:lvl6pPr>
    <a:lvl7pPr marL="2743200" lvl="6" indent="0" algn="l" defTabSz="914400" rtl="0" eaLnBrk="0" fontAlgn="base" latinLnBrk="0" hangingPunct="0">
      <a:lnSpc>
        <a:spcPct val="100000"/>
      </a:lnSpc>
      <a:spcBef>
        <a:spcPct val="0"/>
      </a:spcBef>
      <a:spcAft>
        <a:spcPct val="0"/>
      </a:spcAft>
      <a:buNone/>
      <a:defRPr sz="4800" b="0" i="0" u="none" kern="1200" baseline="0">
        <a:solidFill>
          <a:srgbClr val="FFCC00"/>
        </a:solidFill>
        <a:latin typeface="Times New Roman" panose="02020603050405020304" pitchFamily="18" charset="0"/>
        <a:ea typeface="仿宋_GB2312" panose="02010609030101010101" pitchFamily="49" charset="-122"/>
        <a:cs typeface="+mn-cs"/>
      </a:defRPr>
    </a:lvl7pPr>
    <a:lvl8pPr marL="3200400" lvl="7" indent="0" algn="l" defTabSz="914400" rtl="0" eaLnBrk="0" fontAlgn="base" latinLnBrk="0" hangingPunct="0">
      <a:lnSpc>
        <a:spcPct val="100000"/>
      </a:lnSpc>
      <a:spcBef>
        <a:spcPct val="0"/>
      </a:spcBef>
      <a:spcAft>
        <a:spcPct val="0"/>
      </a:spcAft>
      <a:buNone/>
      <a:defRPr sz="4800" b="0" i="0" u="none" kern="1200" baseline="0">
        <a:solidFill>
          <a:srgbClr val="FFCC00"/>
        </a:solidFill>
        <a:latin typeface="Times New Roman" panose="02020603050405020304" pitchFamily="18" charset="0"/>
        <a:ea typeface="仿宋_GB2312" panose="02010609030101010101" pitchFamily="49" charset="-122"/>
        <a:cs typeface="+mn-cs"/>
      </a:defRPr>
    </a:lvl8pPr>
    <a:lvl9pPr marL="3657600" lvl="8" indent="0" algn="l" defTabSz="914400" rtl="0" eaLnBrk="0" fontAlgn="base" latinLnBrk="0" hangingPunct="0">
      <a:lnSpc>
        <a:spcPct val="100000"/>
      </a:lnSpc>
      <a:spcBef>
        <a:spcPct val="0"/>
      </a:spcBef>
      <a:spcAft>
        <a:spcPct val="0"/>
      </a:spcAft>
      <a:buNone/>
      <a:defRPr sz="4800" b="0" i="0" u="none" kern="1200" baseline="0">
        <a:solidFill>
          <a:srgbClr val="FFCC00"/>
        </a:solidFill>
        <a:latin typeface="Times New Roman" panose="02020603050405020304" pitchFamily="18" charset="0"/>
        <a:ea typeface="仿宋_GB2312" panose="02010609030101010101" pitchFamily="49" charset="-122"/>
        <a:cs typeface="+mn-cs"/>
      </a:defRPr>
    </a:lvl9pPr>
  </p:defaultTextStyle>
  <p:extLst>
    <p:ext uri="{EFAFB233-063F-42B5-8137-9DF3F51BA10A}">
      <p15:sldGuideLst xmlns:p15="http://schemas.microsoft.com/office/powerpoint/2012/main">
        <p15:guide id="1" orient="horz" pos="2266" userDrawn="1">
          <p15:clr>
            <a:srgbClr val="A4A3A4"/>
          </p15:clr>
        </p15:guide>
        <p15:guide id="2" pos="285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5398C"/>
    <a:srgbClr val="343B8C"/>
    <a:srgbClr val="F5D300"/>
    <a:srgbClr val="363896"/>
    <a:srgbClr val="343A92"/>
    <a:srgbClr val="33418E"/>
    <a:srgbClr val="373D85"/>
    <a:srgbClr val="30359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098"/>
    <p:restoredTop sz="88715"/>
  </p:normalViewPr>
  <p:slideViewPr>
    <p:cSldViewPr showGuides="1">
      <p:cViewPr varScale="1">
        <p:scale>
          <a:sx n="97" d="100"/>
          <a:sy n="97" d="100"/>
        </p:scale>
        <p:origin x="1264" y="192"/>
      </p:cViewPr>
      <p:guideLst>
        <p:guide orient="horz" pos="2266"/>
        <p:guide pos="2856"/>
      </p:guideLst>
    </p:cSldViewPr>
  </p:slideViewPr>
  <p:outlineViewPr>
    <p:cViewPr>
      <p:scale>
        <a:sx n="33" d="100"/>
        <a:sy n="33" d="100"/>
      </p:scale>
      <p:origin x="0" y="3696"/>
    </p:cViewPr>
  </p:outlineViewPr>
  <p:notesTextViewPr>
    <p:cViewPr>
      <p:scale>
        <a:sx n="1" d="1"/>
        <a:sy n="1" d="1"/>
      </p:scale>
      <p:origin x="0" y="0"/>
    </p:cViewPr>
  </p:notesTextViewPr>
  <p:sorterViewPr showFormatting="0">
    <p:cViewPr>
      <p:scale>
        <a:sx n="66" d="100"/>
        <a:sy n="66" d="100"/>
      </p:scale>
      <p:origin x="0" y="0"/>
    </p:cViewPr>
  </p:sorterViewPr>
  <p:gridSpacing cx="36004" cy="36004"/>
</p:viewPr>
</file>

<file path=ppt/_rels/presentation.xml.rels><?xml version="1.0" encoding="UTF-8" standalone="yes"?>
<Relationships xmlns="http://schemas.openxmlformats.org/package/2006/relationships"><Relationship Id="rId99" Type="http://schemas.openxmlformats.org/officeDocument/2006/relationships/slide" Target="slides/slide93.xml"/><Relationship Id="rId98" Type="http://schemas.openxmlformats.org/officeDocument/2006/relationships/slide" Target="slides/slide92.xml"/><Relationship Id="rId97" Type="http://schemas.openxmlformats.org/officeDocument/2006/relationships/slide" Target="slides/slide91.xml"/><Relationship Id="rId96" Type="http://schemas.openxmlformats.org/officeDocument/2006/relationships/slide" Target="slides/slide90.xml"/><Relationship Id="rId95" Type="http://schemas.openxmlformats.org/officeDocument/2006/relationships/slide" Target="slides/slide89.xml"/><Relationship Id="rId94" Type="http://schemas.openxmlformats.org/officeDocument/2006/relationships/slide" Target="slides/slide88.xml"/><Relationship Id="rId93" Type="http://schemas.openxmlformats.org/officeDocument/2006/relationships/slide" Target="slides/slide87.xml"/><Relationship Id="rId92" Type="http://schemas.openxmlformats.org/officeDocument/2006/relationships/slide" Target="slides/slide86.xml"/><Relationship Id="rId91" Type="http://schemas.openxmlformats.org/officeDocument/2006/relationships/slide" Target="slides/slide85.xml"/><Relationship Id="rId90" Type="http://schemas.openxmlformats.org/officeDocument/2006/relationships/slide" Target="slides/slide84.xml"/><Relationship Id="rId9" Type="http://schemas.openxmlformats.org/officeDocument/2006/relationships/slide" Target="slides/slide3.xml"/><Relationship Id="rId89" Type="http://schemas.openxmlformats.org/officeDocument/2006/relationships/slide" Target="slides/slide83.xml"/><Relationship Id="rId88" Type="http://schemas.openxmlformats.org/officeDocument/2006/relationships/slide" Target="slides/slide82.xml"/><Relationship Id="rId87" Type="http://schemas.openxmlformats.org/officeDocument/2006/relationships/slide" Target="slides/slide81.xml"/><Relationship Id="rId86" Type="http://schemas.openxmlformats.org/officeDocument/2006/relationships/slide" Target="slides/slide80.xml"/><Relationship Id="rId85" Type="http://schemas.openxmlformats.org/officeDocument/2006/relationships/slide" Target="slides/slide79.xml"/><Relationship Id="rId84" Type="http://schemas.openxmlformats.org/officeDocument/2006/relationships/slide" Target="slides/slide78.xml"/><Relationship Id="rId83" Type="http://schemas.openxmlformats.org/officeDocument/2006/relationships/slide" Target="slides/slide77.xml"/><Relationship Id="rId82" Type="http://schemas.openxmlformats.org/officeDocument/2006/relationships/slide" Target="slides/slide76.xml"/><Relationship Id="rId81" Type="http://schemas.openxmlformats.org/officeDocument/2006/relationships/slide" Target="slides/slide75.xml"/><Relationship Id="rId80" Type="http://schemas.openxmlformats.org/officeDocument/2006/relationships/slide" Target="slides/slide74.xml"/><Relationship Id="rId8" Type="http://schemas.openxmlformats.org/officeDocument/2006/relationships/notesMaster" Target="notesMasters/notesMaster1.xml"/><Relationship Id="rId79" Type="http://schemas.openxmlformats.org/officeDocument/2006/relationships/slide" Target="slides/slide73.xml"/><Relationship Id="rId78" Type="http://schemas.openxmlformats.org/officeDocument/2006/relationships/slide" Target="slides/slide72.xml"/><Relationship Id="rId77" Type="http://schemas.openxmlformats.org/officeDocument/2006/relationships/slide" Target="slides/slide71.xml"/><Relationship Id="rId76" Type="http://schemas.openxmlformats.org/officeDocument/2006/relationships/slide" Target="slides/slide70.xml"/><Relationship Id="rId75" Type="http://schemas.openxmlformats.org/officeDocument/2006/relationships/slide" Target="slides/slide69.xml"/><Relationship Id="rId74" Type="http://schemas.openxmlformats.org/officeDocument/2006/relationships/slide" Target="slides/slide68.xml"/><Relationship Id="rId73" Type="http://schemas.openxmlformats.org/officeDocument/2006/relationships/slide" Target="slides/slide67.xml"/><Relationship Id="rId72" Type="http://schemas.openxmlformats.org/officeDocument/2006/relationships/slide" Target="slides/slide66.xml"/><Relationship Id="rId71" Type="http://schemas.openxmlformats.org/officeDocument/2006/relationships/slide" Target="slides/slide65.xml"/><Relationship Id="rId70" Type="http://schemas.openxmlformats.org/officeDocument/2006/relationships/slide" Target="slides/slide64.xml"/><Relationship Id="rId7" Type="http://schemas.openxmlformats.org/officeDocument/2006/relationships/slide" Target="slides/slide2.xml"/><Relationship Id="rId69" Type="http://schemas.openxmlformats.org/officeDocument/2006/relationships/slide" Target="slides/slide63.xml"/><Relationship Id="rId68" Type="http://schemas.openxmlformats.org/officeDocument/2006/relationships/slide" Target="slides/slide62.xml"/><Relationship Id="rId67" Type="http://schemas.openxmlformats.org/officeDocument/2006/relationships/slide" Target="slides/slide61.xml"/><Relationship Id="rId66" Type="http://schemas.openxmlformats.org/officeDocument/2006/relationships/slide" Target="slides/slide60.xml"/><Relationship Id="rId65" Type="http://schemas.openxmlformats.org/officeDocument/2006/relationships/slide" Target="slides/slide59.xml"/><Relationship Id="rId64" Type="http://schemas.openxmlformats.org/officeDocument/2006/relationships/slide" Target="slides/slide58.xml"/><Relationship Id="rId63" Type="http://schemas.openxmlformats.org/officeDocument/2006/relationships/slide" Target="slides/slide57.xml"/><Relationship Id="rId62" Type="http://schemas.openxmlformats.org/officeDocument/2006/relationships/slide" Target="slides/slide56.xml"/><Relationship Id="rId61" Type="http://schemas.openxmlformats.org/officeDocument/2006/relationships/slide" Target="slides/slide55.xml"/><Relationship Id="rId60" Type="http://schemas.openxmlformats.org/officeDocument/2006/relationships/slide" Target="slides/slide54.xml"/><Relationship Id="rId6" Type="http://schemas.openxmlformats.org/officeDocument/2006/relationships/slide" Target="slides/slide1.xml"/><Relationship Id="rId59" Type="http://schemas.openxmlformats.org/officeDocument/2006/relationships/slide" Target="slides/slide53.xml"/><Relationship Id="rId58" Type="http://schemas.openxmlformats.org/officeDocument/2006/relationships/slide" Target="slides/slide52.xml"/><Relationship Id="rId57" Type="http://schemas.openxmlformats.org/officeDocument/2006/relationships/slide" Target="slides/slide51.xml"/><Relationship Id="rId56" Type="http://schemas.openxmlformats.org/officeDocument/2006/relationships/slide" Target="slides/slide50.xml"/><Relationship Id="rId55" Type="http://schemas.openxmlformats.org/officeDocument/2006/relationships/slide" Target="slides/slide49.xml"/><Relationship Id="rId54" Type="http://schemas.openxmlformats.org/officeDocument/2006/relationships/slide" Target="slides/slide48.xml"/><Relationship Id="rId53" Type="http://schemas.openxmlformats.org/officeDocument/2006/relationships/slide" Target="slides/slide47.xml"/><Relationship Id="rId52" Type="http://schemas.openxmlformats.org/officeDocument/2006/relationships/slide" Target="slides/slide46.xml"/><Relationship Id="rId51" Type="http://schemas.openxmlformats.org/officeDocument/2006/relationships/slide" Target="slides/slide45.xml"/><Relationship Id="rId50" Type="http://schemas.openxmlformats.org/officeDocument/2006/relationships/slide" Target="slides/slide44.xml"/><Relationship Id="rId5" Type="http://schemas.openxmlformats.org/officeDocument/2006/relationships/slideMaster" Target="slideMasters/slideMaster4.xml"/><Relationship Id="rId49" Type="http://schemas.openxmlformats.org/officeDocument/2006/relationships/slide" Target="slides/slide43.xml"/><Relationship Id="rId48" Type="http://schemas.openxmlformats.org/officeDocument/2006/relationships/slide" Target="slides/slide42.xml"/><Relationship Id="rId47" Type="http://schemas.openxmlformats.org/officeDocument/2006/relationships/slide" Target="slides/slide41.xml"/><Relationship Id="rId46" Type="http://schemas.openxmlformats.org/officeDocument/2006/relationships/slide" Target="slides/slide40.xml"/><Relationship Id="rId45" Type="http://schemas.openxmlformats.org/officeDocument/2006/relationships/slide" Target="slides/slide39.xml"/><Relationship Id="rId44" Type="http://schemas.openxmlformats.org/officeDocument/2006/relationships/slide" Target="slides/slide38.xml"/><Relationship Id="rId43" Type="http://schemas.openxmlformats.org/officeDocument/2006/relationships/slide" Target="slides/slide37.xml"/><Relationship Id="rId42" Type="http://schemas.openxmlformats.org/officeDocument/2006/relationships/slide" Target="slides/slide36.xml"/><Relationship Id="rId41" Type="http://schemas.openxmlformats.org/officeDocument/2006/relationships/slide" Target="slides/slide35.xml"/><Relationship Id="rId40" Type="http://schemas.openxmlformats.org/officeDocument/2006/relationships/slide" Target="slides/slide34.xml"/><Relationship Id="rId4" Type="http://schemas.openxmlformats.org/officeDocument/2006/relationships/slideMaster" Target="slideMasters/slideMaster3.xml"/><Relationship Id="rId39" Type="http://schemas.openxmlformats.org/officeDocument/2006/relationships/slide" Target="slides/slide33.xml"/><Relationship Id="rId38" Type="http://schemas.openxmlformats.org/officeDocument/2006/relationships/slide" Target="slides/slide32.xml"/><Relationship Id="rId37" Type="http://schemas.openxmlformats.org/officeDocument/2006/relationships/slide" Target="slides/slide31.xml"/><Relationship Id="rId36" Type="http://schemas.openxmlformats.org/officeDocument/2006/relationships/slide" Target="slides/slide30.xml"/><Relationship Id="rId35" Type="http://schemas.openxmlformats.org/officeDocument/2006/relationships/slide" Target="slides/slide29.xml"/><Relationship Id="rId34" Type="http://schemas.openxmlformats.org/officeDocument/2006/relationships/slide" Target="slides/slide28.xml"/><Relationship Id="rId33" Type="http://schemas.openxmlformats.org/officeDocument/2006/relationships/slide" Target="slides/slide27.xml"/><Relationship Id="rId32" Type="http://schemas.openxmlformats.org/officeDocument/2006/relationships/slide" Target="slides/slide26.xml"/><Relationship Id="rId31" Type="http://schemas.openxmlformats.org/officeDocument/2006/relationships/slide" Target="slides/slide25.xml"/><Relationship Id="rId30" Type="http://schemas.openxmlformats.org/officeDocument/2006/relationships/slide" Target="slides/slide24.xml"/><Relationship Id="rId3" Type="http://schemas.openxmlformats.org/officeDocument/2006/relationships/slideMaster" Target="slideMasters/slideMaster2.xml"/><Relationship Id="rId29" Type="http://schemas.openxmlformats.org/officeDocument/2006/relationships/slide" Target="slides/slide23.xml"/><Relationship Id="rId28" Type="http://schemas.openxmlformats.org/officeDocument/2006/relationships/slide" Target="slides/slide22.xml"/><Relationship Id="rId27" Type="http://schemas.openxmlformats.org/officeDocument/2006/relationships/slide" Target="slides/slide21.xml"/><Relationship Id="rId26" Type="http://schemas.openxmlformats.org/officeDocument/2006/relationships/slide" Target="slides/slide20.xml"/><Relationship Id="rId25" Type="http://schemas.openxmlformats.org/officeDocument/2006/relationships/slide" Target="slides/slide19.xml"/><Relationship Id="rId24" Type="http://schemas.openxmlformats.org/officeDocument/2006/relationships/slide" Target="slides/slide18.xml"/><Relationship Id="rId23" Type="http://schemas.openxmlformats.org/officeDocument/2006/relationships/slide" Target="slides/slide17.xml"/><Relationship Id="rId22" Type="http://schemas.openxmlformats.org/officeDocument/2006/relationships/slide" Target="slides/slide16.xml"/><Relationship Id="rId21" Type="http://schemas.openxmlformats.org/officeDocument/2006/relationships/slide" Target="slides/slide15.xml"/><Relationship Id="rId20" Type="http://schemas.openxmlformats.org/officeDocument/2006/relationships/slide" Target="slides/slide14.xml"/><Relationship Id="rId2" Type="http://schemas.openxmlformats.org/officeDocument/2006/relationships/theme" Target="theme/theme1.xml"/><Relationship Id="rId19" Type="http://schemas.openxmlformats.org/officeDocument/2006/relationships/slide" Target="slides/slide13.xml"/><Relationship Id="rId18" Type="http://schemas.openxmlformats.org/officeDocument/2006/relationships/slide" Target="slides/slide12.xml"/><Relationship Id="rId17" Type="http://schemas.openxmlformats.org/officeDocument/2006/relationships/slide" Target="slides/slide11.xml"/><Relationship Id="rId16" Type="http://schemas.openxmlformats.org/officeDocument/2006/relationships/slide" Target="slides/slide10.xml"/><Relationship Id="rId15" Type="http://schemas.openxmlformats.org/officeDocument/2006/relationships/slide" Target="slides/slide9.xml"/><Relationship Id="rId14" Type="http://schemas.openxmlformats.org/officeDocument/2006/relationships/slide" Target="slides/slide8.xml"/><Relationship Id="rId13" Type="http://schemas.openxmlformats.org/officeDocument/2006/relationships/slide" Target="slides/slide7.xml"/><Relationship Id="rId12" Type="http://schemas.openxmlformats.org/officeDocument/2006/relationships/slide" Target="slides/slide6.xml"/><Relationship Id="rId111" Type="http://schemas.openxmlformats.org/officeDocument/2006/relationships/tags" Target="tags/tag3.xml"/><Relationship Id="rId110" Type="http://schemas.openxmlformats.org/officeDocument/2006/relationships/tableStyles" Target="tableStyles.xml"/><Relationship Id="rId11" Type="http://schemas.openxmlformats.org/officeDocument/2006/relationships/slide" Target="slides/slide5.xml"/><Relationship Id="rId109" Type="http://schemas.openxmlformats.org/officeDocument/2006/relationships/viewProps" Target="viewProps.xml"/><Relationship Id="rId108" Type="http://schemas.openxmlformats.org/officeDocument/2006/relationships/presProps" Target="presProps.xml"/><Relationship Id="rId107" Type="http://schemas.openxmlformats.org/officeDocument/2006/relationships/handoutMaster" Target="handoutMasters/handoutMaster1.xml"/><Relationship Id="rId106" Type="http://schemas.openxmlformats.org/officeDocument/2006/relationships/slide" Target="slides/slide100.xml"/><Relationship Id="rId105" Type="http://schemas.openxmlformats.org/officeDocument/2006/relationships/slide" Target="slides/slide99.xml"/><Relationship Id="rId104" Type="http://schemas.openxmlformats.org/officeDocument/2006/relationships/slide" Target="slides/slide98.xml"/><Relationship Id="rId103" Type="http://schemas.openxmlformats.org/officeDocument/2006/relationships/slide" Target="slides/slide97.xml"/><Relationship Id="rId102" Type="http://schemas.openxmlformats.org/officeDocument/2006/relationships/slide" Target="slides/slide96.xml"/><Relationship Id="rId101" Type="http://schemas.openxmlformats.org/officeDocument/2006/relationships/slide" Target="slides/slide95.xml"/><Relationship Id="rId100" Type="http://schemas.openxmlformats.org/officeDocument/2006/relationships/slide" Target="slides/slide94.xml"/><Relationship Id="rId10" Type="http://schemas.openxmlformats.org/officeDocument/2006/relationships/slide" Target="slides/slide4.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889250" cy="496888"/>
          </a:xfrm>
          <a:prstGeom prst="rect">
            <a:avLst/>
          </a:prstGeom>
        </p:spPr>
        <p:txBody>
          <a:bodyPr vert="horz" lIns="91440" tIns="45720" rIns="91440" bIns="45720" rtlCol="0"/>
          <a:lstStyle>
            <a:lvl1pPr algn="l" eaLnBrk="1" hangingPunct="1">
              <a:buFontTx/>
              <a:buNone/>
              <a:defRPr sz="1200">
                <a:solidFill>
                  <a:schemeClr val="tx1"/>
                </a:solidFill>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778250" y="0"/>
            <a:ext cx="2889250" cy="496888"/>
          </a:xfrm>
          <a:prstGeom prst="rect">
            <a:avLst/>
          </a:prstGeom>
        </p:spPr>
        <p:txBody>
          <a:bodyPr vert="horz" lIns="91440" tIns="45720" rIns="91440" bIns="45720" rtlCol="0"/>
          <a:lstStyle>
            <a:lvl1pPr algn="r" eaLnBrk="1" hangingPunct="1">
              <a:buFontTx/>
              <a:buNone/>
              <a:defRPr sz="1200">
                <a:solidFill>
                  <a:schemeClr val="tx1"/>
                </a:solidFill>
                <a:latin typeface="Arial" panose="020B0604020202020204" pitchFamily="34" charset="0"/>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9428163"/>
            <a:ext cx="2889250" cy="496888"/>
          </a:xfrm>
          <a:prstGeom prst="rect">
            <a:avLst/>
          </a:prstGeom>
        </p:spPr>
        <p:txBody>
          <a:bodyPr vert="horz" lIns="91440" tIns="45720" rIns="91440" bIns="45720" rtlCol="0" anchor="b"/>
          <a:lstStyle>
            <a:lvl1pPr algn="l" eaLnBrk="1" hangingPunct="1">
              <a:buFontTx/>
              <a:buNone/>
              <a:defRPr sz="1200">
                <a:solidFill>
                  <a:schemeClr val="tx1"/>
                </a:solidFill>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778250" y="9428163"/>
            <a:ext cx="2889250" cy="496888"/>
          </a:xfrm>
          <a:prstGeom prst="rect">
            <a:avLst/>
          </a:prstGeom>
        </p:spPr>
        <p:txBody>
          <a:bodyPr vert="horz" wrap="square" lIns="91440" tIns="45720" rIns="91440" bIns="45720" numCol="1" anchor="b" anchorCtr="0" compatLnSpc="1"/>
          <a:lstStyle/>
          <a:p>
            <a:pPr lvl="0" algn="r" eaLnBrk="1" hangingPunct="1">
              <a:buNone/>
            </a:pPr>
            <a:fld id="{9A0DB2DC-4C9A-4742-B13C-FB6460FD3503}" type="slidenum">
              <a:rPr lang="zh-CN" altLang="en-US" sz="1200" dirty="0">
                <a:solidFill>
                  <a:schemeClr val="tx1"/>
                </a:solidFill>
                <a:latin typeface="Arial" panose="020B0604020202020204" pitchFamily="34" charset="0"/>
                <a:ea typeface="宋体" panose="02010600030101010101" pitchFamily="2" charset="-122"/>
              </a:rPr>
            </a:fld>
            <a:endParaRPr lang="zh-CN" altLang="en-US" sz="1200" dirty="0">
              <a:solidFill>
                <a:schemeClr val="tx1"/>
              </a:solidFill>
              <a:latin typeface="Arial" panose="020B0604020202020204" pitchFamily="34" charset="0"/>
              <a:ea typeface="宋体" panose="02010600030101010101" pitchFamily="2"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页眉占位符 1"/>
          <p:cNvSpPr>
            <a:spLocks noGrp="1" noChangeArrowheads="1"/>
          </p:cNvSpPr>
          <p:nvPr>
            <p:ph type="hdr" sz="quarter"/>
          </p:nvPr>
        </p:nvSpPr>
        <p:spPr bwMode="auto">
          <a:xfrm>
            <a:off x="0" y="0"/>
            <a:ext cx="2887663" cy="496888"/>
          </a:xfrm>
          <a:prstGeom prst="rect">
            <a:avLst/>
          </a:prstGeom>
          <a:noFill/>
          <a:ln>
            <a:noFill/>
          </a:ln>
        </p:spPr>
        <p:txBody>
          <a:bodyPr vert="horz" wrap="square" lIns="91440" tIns="45720" rIns="91440" bIns="45720" numCol="1" anchor="t" anchorCtr="0" compatLnSpc="1"/>
          <a:lstStyle>
            <a:lvl1pPr algn="l" eaLnBrk="1" hangingPunct="1">
              <a:buFontTx/>
              <a:buNone/>
              <a:defRPr sz="1200">
                <a:solidFill>
                  <a:schemeClr val="tx1"/>
                </a:solidFill>
                <a:latin typeface="Calibri" panose="020F050202020403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075" name="日期占位符 2"/>
          <p:cNvSpPr>
            <a:spLocks noGrp="1" noChangeArrowheads="1"/>
          </p:cNvSpPr>
          <p:nvPr>
            <p:ph type="dt" idx="1"/>
          </p:nvPr>
        </p:nvSpPr>
        <p:spPr bwMode="auto">
          <a:xfrm>
            <a:off x="3778250" y="0"/>
            <a:ext cx="2887663" cy="496888"/>
          </a:xfrm>
          <a:prstGeom prst="rect">
            <a:avLst/>
          </a:prstGeom>
          <a:noFill/>
          <a:ln>
            <a:noFill/>
          </a:ln>
        </p:spPr>
        <p:txBody>
          <a:bodyPr vert="horz" wrap="square" lIns="91440" tIns="45720" rIns="91440" bIns="45720" numCol="1" anchor="t" anchorCtr="0" compatLnSpc="1"/>
          <a:lstStyle>
            <a:lvl1pPr algn="r" eaLnBrk="1" hangingPunct="1">
              <a:buFontTx/>
              <a:buNone/>
              <a:defRPr sz="1200">
                <a:solidFill>
                  <a:schemeClr val="tx1"/>
                </a:solidFill>
                <a:latin typeface="Calibri" panose="020F0502020204030204" pitchFamily="34" charset="0"/>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39268" name="幻灯片图像占位符 3"/>
          <p:cNvSpPr>
            <a:spLocks noGrp="1" noRot="1" noChangeAspect="1"/>
          </p:cNvSpPr>
          <p:nvPr>
            <p:ph type="sldImg"/>
          </p:nvPr>
        </p:nvSpPr>
        <p:spPr>
          <a:xfrm>
            <a:off x="850900" y="744538"/>
            <a:ext cx="4965700" cy="3722687"/>
          </a:xfrm>
          <a:prstGeom prst="rect">
            <a:avLst/>
          </a:prstGeom>
          <a:noFill/>
          <a:ln w="9525">
            <a:noFill/>
          </a:ln>
        </p:spPr>
      </p:sp>
      <p:sp>
        <p:nvSpPr>
          <p:cNvPr id="3077" name="备注占位符 4"/>
          <p:cNvSpPr>
            <a:spLocks noGrp="1" noChangeArrowheads="1"/>
          </p:cNvSpPr>
          <p:nvPr>
            <p:ph type="body" sz="quarter" idx="3"/>
          </p:nvPr>
        </p:nvSpPr>
        <p:spPr bwMode="auto">
          <a:xfrm>
            <a:off x="666750" y="4714875"/>
            <a:ext cx="5335588" cy="4467225"/>
          </a:xfrm>
          <a:prstGeom prst="rect">
            <a:avLst/>
          </a:prstGeom>
          <a:noFill/>
          <a:ln>
            <a:noFill/>
          </a:ln>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单击此处编辑母版文本样式</a:t>
            </a: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第二级</a:t>
            </a: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第三级</a:t>
            </a: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第四级</a:t>
            </a: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第五级</a:t>
            </a: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078" name="页脚占位符 5"/>
          <p:cNvSpPr>
            <a:spLocks noGrp="1" noChangeArrowheads="1"/>
          </p:cNvSpPr>
          <p:nvPr>
            <p:ph type="ftr" sz="quarter" idx="4"/>
          </p:nvPr>
        </p:nvSpPr>
        <p:spPr bwMode="auto">
          <a:xfrm>
            <a:off x="0" y="9426575"/>
            <a:ext cx="2887663" cy="498475"/>
          </a:xfrm>
          <a:prstGeom prst="rect">
            <a:avLst/>
          </a:prstGeom>
          <a:noFill/>
          <a:ln>
            <a:noFill/>
          </a:ln>
        </p:spPr>
        <p:txBody>
          <a:bodyPr vert="horz" wrap="square" lIns="91440" tIns="45720" rIns="91440" bIns="45720" numCol="1" anchor="b" anchorCtr="0" compatLnSpc="1"/>
          <a:lstStyle>
            <a:lvl1pPr algn="l" eaLnBrk="1" hangingPunct="1">
              <a:buFontTx/>
              <a:buNone/>
              <a:defRPr sz="1200">
                <a:solidFill>
                  <a:schemeClr val="tx1"/>
                </a:solidFill>
                <a:latin typeface="Calibri" panose="020F050202020403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079" name="灯片编号占位符 6"/>
          <p:cNvSpPr>
            <a:spLocks noGrp="1" noChangeArrowheads="1"/>
          </p:cNvSpPr>
          <p:nvPr>
            <p:ph type="sldNum" sz="quarter" idx="5"/>
          </p:nvPr>
        </p:nvSpPr>
        <p:spPr bwMode="auto">
          <a:xfrm>
            <a:off x="3778250" y="9426575"/>
            <a:ext cx="2887663" cy="498475"/>
          </a:xfrm>
          <a:prstGeom prst="rect">
            <a:avLst/>
          </a:prstGeom>
          <a:noFill/>
          <a:ln>
            <a:noFill/>
          </a:ln>
        </p:spPr>
        <p:txBody>
          <a:bodyPr vert="horz" wrap="square" lIns="91440" tIns="45720" rIns="91440" bIns="45720" numCol="1" anchor="b" anchorCtr="0" compatLnSpc="1"/>
          <a:lstStyle/>
          <a:p>
            <a:pPr lvl="0" algn="r" eaLnBrk="1" hangingPunct="1">
              <a:buNone/>
            </a:pPr>
            <a:fld id="{9A0DB2DC-4C9A-4742-B13C-FB6460FD3503}" type="slidenum">
              <a:rPr lang="zh-CN" altLang="en-US" sz="1200" dirty="0">
                <a:solidFill>
                  <a:schemeClr val="tx1"/>
                </a:solidFill>
                <a:latin typeface="Calibri" panose="020F0502020204030204" pitchFamily="34" charset="0"/>
                <a:ea typeface="宋体" panose="02010600030101010101" pitchFamily="2" charset="-122"/>
              </a:rPr>
            </a:fld>
            <a:endParaRPr lang="zh-CN" altLang="en-US" sz="1200" dirty="0">
              <a:solidFill>
                <a:schemeClr val="tx1"/>
              </a:solidFill>
              <a:latin typeface="Calibri" panose="020F0502020204030204" pitchFamily="34" charset="0"/>
              <a:ea typeface="宋体" panose="02010600030101010101" pitchFamily="2" charset="-122"/>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幻灯片图像占位符 1"/>
          <p:cNvSpPr>
            <a:spLocks noGrp="1" noRot="1" noChangeAspect="1" noTextEdit="1"/>
          </p:cNvSpPr>
          <p:nvPr>
            <p:ph type="sldImg"/>
          </p:nvPr>
        </p:nvSpPr>
        <p:spPr>
          <a:xfrm>
            <a:off x="852488" y="744538"/>
            <a:ext cx="4962525" cy="3722687"/>
          </a:xfrm>
        </p:spPr>
      </p:sp>
      <p:sp>
        <p:nvSpPr>
          <p:cNvPr id="140291" name="备注占位符 2"/>
          <p:cNvSpPr>
            <a:spLocks noGrp="1"/>
          </p:cNvSpPr>
          <p:nvPr>
            <p:ph type="body"/>
          </p:nvPr>
        </p:nvSpPr>
        <p:spPr/>
        <p:txBody>
          <a:bodyPr wrap="square" lIns="91440" tIns="45720" rIns="91440" bIns="45720" anchor="ctr" anchorCtr="0"/>
          <a:lstStyle/>
          <a:p>
            <a:pPr lvl="0"/>
            <a:endParaRPr lang="zh-CN" altLang="en-US" dirty="0"/>
          </a:p>
        </p:txBody>
      </p:sp>
      <p:sp>
        <p:nvSpPr>
          <p:cNvPr id="140292" name="灯片编号占位符 3"/>
          <p:cNvSpPr txBox="1">
            <a:spLocks noGrp="1"/>
          </p:cNvSpPr>
          <p:nvPr>
            <p:ph type="sldNum" sz="quarter"/>
          </p:nvPr>
        </p:nvSpPr>
        <p:spPr>
          <a:xfrm>
            <a:off x="3778250" y="9426575"/>
            <a:ext cx="2887663" cy="498475"/>
          </a:xfrm>
          <a:prstGeom prst="rect">
            <a:avLst/>
          </a:prstGeom>
          <a:noFill/>
          <a:ln w="9525">
            <a:noFill/>
          </a:ln>
        </p:spPr>
        <p:txBody>
          <a:bodyPr anchor="b" anchorCtr="0"/>
          <a:lstStyle/>
          <a:p>
            <a:pPr lvl="0" eaLnBrk="1" hangingPunct="1"/>
            <a:fld id="{9A0DB2DC-4C9A-4742-B13C-FB6460FD3503}" type="slidenum">
              <a:rPr lang="zh-CN" altLang="en-US" sz="1800" dirty="0">
                <a:solidFill>
                  <a:schemeClr val="tx1"/>
                </a:solidFill>
              </a:rPr>
            </a:fld>
            <a:endParaRPr lang="zh-CN" altLang="en-US" sz="1800" dirty="0">
              <a:solidFill>
                <a:schemeClr val="tx1"/>
              </a:solidFill>
              <a:ea typeface="宋体" panose="02010600030101010101" pitchFamily="2"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幻灯片图像占位符 1"/>
          <p:cNvSpPr>
            <a:spLocks noGrp="1" noRot="1" noChangeAspect="1" noTextEdit="1"/>
          </p:cNvSpPr>
          <p:nvPr>
            <p:ph type="sldImg"/>
          </p:nvPr>
        </p:nvSpPr>
        <p:spPr>
          <a:xfrm>
            <a:off x="852488" y="744538"/>
            <a:ext cx="4962525" cy="3722687"/>
          </a:xfrm>
        </p:spPr>
      </p:sp>
      <p:sp>
        <p:nvSpPr>
          <p:cNvPr id="3" name="备注占位符 2"/>
          <p:cNvSpPr>
            <a:spLocks noGrp="1"/>
          </p:cNvSpPr>
          <p:nvPr>
            <p:ph type="body" idx="1"/>
          </p:nvPr>
        </p:nvSpPr>
        <p:spPr/>
        <p:txBody>
          <a:bodyPr wrap="square" lIns="91440" tIns="45720" rIns="91440" bIns="45720" numCol="1" anchor="ctr" anchorCtr="0" compatLnSpc="1">
            <a:normAutofit/>
          </a:bodyPr>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1" i="0" u="none" strike="noStrike" kern="1200" cap="none" spc="0" normalizeH="0" baseline="0" noProof="0" dirty="0">
                <a:ln>
                  <a:noFill/>
                </a:ln>
                <a:solidFill>
                  <a:srgbClr val="FFCC00"/>
                </a:solidFill>
                <a:effectLst>
                  <a:outerShdw blurRad="38100" dist="38100" dir="2700000" algn="tl">
                    <a:srgbClr val="C0C0C0"/>
                  </a:outerShdw>
                </a:effectLst>
                <a:uLnTx/>
                <a:uFillTx/>
                <a:latin typeface="楷体" panose="02010609060101010101" pitchFamily="49" charset="-122"/>
                <a:ea typeface="楷体" panose="02010609060101010101" pitchFamily="49" charset="-122"/>
                <a:cs typeface="+mn-cs"/>
              </a:rPr>
              <a:t>实际上缴税费总额与应交税费不一定相同。</a:t>
            </a:r>
            <a:r>
              <a:rPr kumimoji="0" lang="zh-CN" altLang="en-US" sz="1200" b="1" i="0" u="none" strike="noStrike" kern="1200" cap="none" spc="0" normalizeH="0" baseline="0" noProof="0" dirty="0">
                <a:ln>
                  <a:noFill/>
                </a:ln>
                <a:solidFill>
                  <a:srgbClr val="CC9900"/>
                </a:solidFill>
                <a:effectLst>
                  <a:outerShdw blurRad="38100" dist="38100" dir="2700000" algn="tl">
                    <a:srgbClr val="C0C0C0"/>
                  </a:outerShdw>
                </a:effectLst>
                <a:uLnTx/>
                <a:uFillTx/>
                <a:latin typeface="楷体" panose="02010609060101010101" pitchFamily="49" charset="-122"/>
                <a:ea typeface="楷体" panose="02010609060101010101" pitchFamily="49" charset="-122"/>
                <a:cs typeface="+mn-cs"/>
              </a:rPr>
              <a:t>应交税费是会计核算出的本年应交的税款；实际上缴是本年已经缴纳的税款，有可能包含去年未缴在今年补缴的，或预缴下年度的税款。</a:t>
            </a:r>
            <a:endParaRPr kumimoji="0" lang="zh-CN" altLang="en-US" sz="1200" b="1" i="0" u="none" strike="noStrike" kern="1200" cap="none" spc="0" normalizeH="0" baseline="0" noProof="0" dirty="0">
              <a:ln>
                <a:noFill/>
              </a:ln>
              <a:solidFill>
                <a:srgbClr val="CC9900"/>
              </a:solidFill>
              <a:effectLst>
                <a:outerShdw blurRad="38100" dist="38100" dir="2700000" algn="tl">
                  <a:srgbClr val="C0C0C0"/>
                </a:outerShdw>
              </a:effectLst>
              <a:uLnTx/>
              <a:uFillTx/>
              <a:latin typeface="楷体" panose="02010609060101010101" pitchFamily="49" charset="-122"/>
              <a:ea typeface="楷体" panose="02010609060101010101" pitchFamily="49" charset="-122"/>
              <a:cs typeface="+mn-cs"/>
            </a:endParaRPr>
          </a:p>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dirty="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51556" name="灯片编号占位符 3"/>
          <p:cNvSpPr txBox="1">
            <a:spLocks noGrp="1"/>
          </p:cNvSpPr>
          <p:nvPr>
            <p:ph type="sldNum" sz="quarter"/>
          </p:nvPr>
        </p:nvSpPr>
        <p:spPr>
          <a:xfrm>
            <a:off x="3778250" y="9426575"/>
            <a:ext cx="2887663" cy="498475"/>
          </a:xfrm>
          <a:prstGeom prst="rect">
            <a:avLst/>
          </a:prstGeom>
          <a:noFill/>
          <a:ln w="9525">
            <a:noFill/>
          </a:ln>
        </p:spPr>
        <p:txBody>
          <a:bodyPr anchor="b" anchorCtr="0"/>
          <a:lstStyle/>
          <a:p>
            <a:pPr lvl="0" algn="r" eaLnBrk="1" hangingPunct="1"/>
            <a:fld id="{9A0DB2DC-4C9A-4742-B13C-FB6460FD3503}" type="slidenum">
              <a:rPr lang="zh-CN" altLang="en-US" sz="1200" dirty="0">
                <a:solidFill>
                  <a:schemeClr val="tx1"/>
                </a:solidFill>
                <a:latin typeface="Calibri" panose="020F0502020204030204" pitchFamily="34" charset="0"/>
                <a:ea typeface="宋体" panose="02010600030101010101" pitchFamily="2" charset="-122"/>
              </a:rPr>
            </a:fld>
            <a:endParaRPr lang="zh-CN" altLang="en-US" sz="1200" dirty="0">
              <a:solidFill>
                <a:schemeClr val="tx1"/>
              </a:solidFill>
              <a:latin typeface="Calibri" panose="020F0502020204030204" pitchFamily="34" charset="0"/>
              <a:ea typeface="宋体" panose="02010600030101010101" pitchFamily="2" charset="-122"/>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幻灯片图像占位符 1"/>
          <p:cNvSpPr>
            <a:spLocks noGrp="1" noRot="1" noChangeAspect="1" noTextEdit="1"/>
          </p:cNvSpPr>
          <p:nvPr>
            <p:ph type="sldImg"/>
          </p:nvPr>
        </p:nvSpPr>
        <p:spPr>
          <a:xfrm>
            <a:off x="852488" y="744538"/>
            <a:ext cx="4962525" cy="3722687"/>
          </a:xfrm>
        </p:spPr>
      </p:sp>
      <p:sp>
        <p:nvSpPr>
          <p:cNvPr id="152579" name="备注占位符 2"/>
          <p:cNvSpPr>
            <a:spLocks noGrp="1"/>
          </p:cNvSpPr>
          <p:nvPr>
            <p:ph type="body" idx="1"/>
          </p:nvPr>
        </p:nvSpPr>
        <p:spPr/>
        <p:txBody>
          <a:bodyPr wrap="square" lIns="91440" tIns="45720" rIns="91440" bIns="45720" anchor="ctr" anchorCtr="0"/>
          <a:lstStyle/>
          <a:p>
            <a:pPr lvl="0"/>
            <a:r>
              <a:rPr lang="zh-CN" altLang="en-US" dirty="0"/>
              <a:t>包括税率式减免、税基式减免和税额式减免三类。具体包括已申报已审批、非申报非审批的征前减免和退库减免。其中，征前减免包括所得税加计扣除减免、欠税抵顶减免、对个体工商户提高起征点减免等；退库减免包括税务部门审批办理的先征后退（即征即退）、财政部门审批办理的流转税先征后退减免。</a:t>
            </a:r>
            <a:endParaRPr lang="zh-CN" altLang="en-US" dirty="0"/>
          </a:p>
        </p:txBody>
      </p:sp>
      <p:sp>
        <p:nvSpPr>
          <p:cNvPr id="152580" name="灯片编号占位符 3"/>
          <p:cNvSpPr txBox="1">
            <a:spLocks noGrp="1"/>
          </p:cNvSpPr>
          <p:nvPr>
            <p:ph type="sldNum" sz="quarter"/>
          </p:nvPr>
        </p:nvSpPr>
        <p:spPr>
          <a:xfrm>
            <a:off x="3778250" y="9426575"/>
            <a:ext cx="2887663" cy="498475"/>
          </a:xfrm>
          <a:prstGeom prst="rect">
            <a:avLst/>
          </a:prstGeom>
          <a:noFill/>
          <a:ln w="9525">
            <a:noFill/>
          </a:ln>
        </p:spPr>
        <p:txBody>
          <a:bodyPr anchor="b" anchorCtr="0"/>
          <a:lstStyle/>
          <a:p>
            <a:pPr lvl="0" algn="r" eaLnBrk="1" hangingPunct="1"/>
            <a:fld id="{9A0DB2DC-4C9A-4742-B13C-FB6460FD3503}" type="slidenum">
              <a:rPr lang="zh-CN" altLang="en-US" sz="1200" dirty="0">
                <a:solidFill>
                  <a:schemeClr val="tx1"/>
                </a:solidFill>
                <a:latin typeface="Calibri" panose="020F0502020204030204" pitchFamily="34" charset="0"/>
                <a:ea typeface="宋体" panose="02010600030101010101" pitchFamily="2" charset="-122"/>
              </a:rPr>
            </a:fld>
            <a:endParaRPr lang="zh-CN" altLang="en-US" sz="1200" dirty="0">
              <a:solidFill>
                <a:schemeClr val="tx1"/>
              </a:solidFill>
              <a:latin typeface="Calibri" panose="020F0502020204030204" pitchFamily="34" charset="0"/>
              <a:ea typeface="宋体" panose="02010600030101010101" pitchFamily="2" charset="-122"/>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幻灯片图像占位符 1"/>
          <p:cNvSpPr>
            <a:spLocks noGrp="1" noRot="1" noChangeAspect="1" noTextEdit="1"/>
          </p:cNvSpPr>
          <p:nvPr>
            <p:ph type="sldImg"/>
          </p:nvPr>
        </p:nvSpPr>
        <p:spPr>
          <a:xfrm>
            <a:off x="852488" y="744538"/>
            <a:ext cx="4962525" cy="3722687"/>
          </a:xfrm>
        </p:spPr>
      </p:sp>
      <p:sp>
        <p:nvSpPr>
          <p:cNvPr id="154627" name="备注占位符 2"/>
          <p:cNvSpPr>
            <a:spLocks noGrp="1"/>
          </p:cNvSpPr>
          <p:nvPr>
            <p:ph type="body" idx="1"/>
          </p:nvPr>
        </p:nvSpPr>
        <p:spPr/>
        <p:txBody>
          <a:bodyPr wrap="square" lIns="91440" tIns="45720" rIns="91440" bIns="45720" anchor="ctr" anchorCtr="0"/>
          <a:lstStyle/>
          <a:p>
            <a:pPr lvl="0"/>
            <a:r>
              <a:rPr lang="zh-CN" altLang="en-US" b="1" dirty="0"/>
              <a:t>技能人员（</a:t>
            </a:r>
            <a:r>
              <a:rPr lang="en-US" altLang="zh-CN" b="1" dirty="0"/>
              <a:t>109</a:t>
            </a:r>
            <a:r>
              <a:rPr lang="zh-CN" altLang="en-US" b="1" dirty="0"/>
              <a:t>）</a:t>
            </a:r>
            <a:r>
              <a:rPr lang="zh-CN" altLang="en-US" dirty="0"/>
              <a:t>指在本单位从事生产性或服务性工作，并持有国家职业资格证书的人员。在管理岗位和专业技术岗位工作的，无论是否持有国家职业资格证书，均不统计为技能人员。在管理岗位和专业技术岗位之外从事生产或服务性工作，持有国家职业资格证书的，统计为技能人员，没有国家职业资格证书的，不予统计。国家职业资格证书包括国家职业资格证书一级、二级、三级、四级、五级，同一个人持有两个及以上国家职业资格证书的，按最高等级证书认定。</a:t>
            </a:r>
            <a:endParaRPr lang="zh-CN" altLang="en-US" dirty="0"/>
          </a:p>
          <a:p>
            <a:pPr lvl="0"/>
            <a:endParaRPr lang="zh-CN" altLang="en-US" dirty="0"/>
          </a:p>
        </p:txBody>
      </p:sp>
      <p:sp>
        <p:nvSpPr>
          <p:cNvPr id="154628" name="灯片编号占位符 3"/>
          <p:cNvSpPr txBox="1">
            <a:spLocks noGrp="1"/>
          </p:cNvSpPr>
          <p:nvPr>
            <p:ph type="sldNum" sz="quarter"/>
          </p:nvPr>
        </p:nvSpPr>
        <p:spPr>
          <a:xfrm>
            <a:off x="3778250" y="9426575"/>
            <a:ext cx="2887663" cy="498475"/>
          </a:xfrm>
          <a:prstGeom prst="rect">
            <a:avLst/>
          </a:prstGeom>
          <a:noFill/>
          <a:ln w="9525">
            <a:noFill/>
          </a:ln>
        </p:spPr>
        <p:txBody>
          <a:bodyPr anchor="b" anchorCtr="0"/>
          <a:lstStyle/>
          <a:p>
            <a:pPr lvl="0" algn="r" eaLnBrk="1" hangingPunct="1"/>
            <a:fld id="{9A0DB2DC-4C9A-4742-B13C-FB6460FD3503}" type="slidenum">
              <a:rPr lang="zh-CN" altLang="en-US" sz="1200" dirty="0">
                <a:solidFill>
                  <a:schemeClr val="tx1"/>
                </a:solidFill>
                <a:latin typeface="Calibri" panose="020F0502020204030204" pitchFamily="34" charset="0"/>
                <a:ea typeface="宋体" panose="02010600030101010101" pitchFamily="2" charset="-122"/>
              </a:rPr>
            </a:fld>
            <a:endParaRPr lang="zh-CN" altLang="en-US" sz="1200" dirty="0">
              <a:solidFill>
                <a:schemeClr val="tx1"/>
              </a:solidFill>
              <a:latin typeface="Calibri" panose="020F0502020204030204" pitchFamily="34" charset="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幻灯片图像占位符 1"/>
          <p:cNvSpPr>
            <a:spLocks noGrp="1" noRot="1" noChangeAspect="1" noTextEdit="1"/>
          </p:cNvSpPr>
          <p:nvPr>
            <p:ph type="sldImg"/>
          </p:nvPr>
        </p:nvSpPr>
        <p:spPr>
          <a:xfrm>
            <a:off x="852488" y="744538"/>
            <a:ext cx="4962525" cy="3722687"/>
          </a:xfrm>
        </p:spPr>
      </p:sp>
      <p:sp>
        <p:nvSpPr>
          <p:cNvPr id="142339" name="备注占位符 2"/>
          <p:cNvSpPr>
            <a:spLocks noGrp="1"/>
          </p:cNvSpPr>
          <p:nvPr>
            <p:ph type="body" idx="1"/>
          </p:nvPr>
        </p:nvSpPr>
        <p:spPr/>
        <p:txBody>
          <a:bodyPr wrap="square" lIns="91440" tIns="45720" rIns="91440" bIns="45720" anchor="ctr" anchorCtr="0"/>
          <a:lstStyle/>
          <a:p>
            <a:pPr lvl="0"/>
            <a:r>
              <a:rPr lang="zh-CN" altLang="en-US" dirty="0"/>
              <a:t>本表分为</a:t>
            </a:r>
            <a:r>
              <a:rPr lang="en-US" altLang="zh-CN" dirty="0"/>
              <a:t>11</a:t>
            </a:r>
            <a:r>
              <a:rPr lang="zh-CN" altLang="en-US" dirty="0"/>
              <a:t>个模块，模块之前的数字不是从</a:t>
            </a:r>
            <a:r>
              <a:rPr lang="en-US" altLang="zh-CN" dirty="0"/>
              <a:t>1</a:t>
            </a:r>
            <a:r>
              <a:rPr lang="zh-CN" altLang="en-US" dirty="0"/>
              <a:t>开始，并且不连续</a:t>
            </a:r>
            <a:endParaRPr lang="zh-CN" altLang="en-US" dirty="0"/>
          </a:p>
        </p:txBody>
      </p:sp>
      <p:sp>
        <p:nvSpPr>
          <p:cNvPr id="142340" name="灯片编号占位符 3"/>
          <p:cNvSpPr txBox="1">
            <a:spLocks noGrp="1"/>
          </p:cNvSpPr>
          <p:nvPr>
            <p:ph type="sldNum" sz="quarter"/>
          </p:nvPr>
        </p:nvSpPr>
        <p:spPr>
          <a:xfrm>
            <a:off x="3778250" y="9426575"/>
            <a:ext cx="2887663" cy="498475"/>
          </a:xfrm>
          <a:prstGeom prst="rect">
            <a:avLst/>
          </a:prstGeom>
          <a:noFill/>
          <a:ln w="9525">
            <a:noFill/>
          </a:ln>
        </p:spPr>
        <p:txBody>
          <a:bodyPr anchor="b" anchorCtr="0"/>
          <a:lstStyle/>
          <a:p>
            <a:pPr lvl="0" algn="r" eaLnBrk="1" hangingPunct="1"/>
            <a:fld id="{9A0DB2DC-4C9A-4742-B13C-FB6460FD3503}" type="slidenum">
              <a:rPr lang="zh-CN" altLang="en-US" sz="1200" dirty="0">
                <a:solidFill>
                  <a:schemeClr val="tx1"/>
                </a:solidFill>
                <a:latin typeface="Calibri" panose="020F0502020204030204" pitchFamily="34" charset="0"/>
                <a:ea typeface="宋体" panose="02010600030101010101" pitchFamily="2" charset="-122"/>
              </a:rPr>
            </a:fld>
            <a:endParaRPr lang="zh-CN" altLang="en-US" sz="1200" dirty="0">
              <a:solidFill>
                <a:schemeClr val="tx1"/>
              </a:solidFill>
              <a:latin typeface="Calibri" panose="020F0502020204030204" pitchFamily="34" charset="0"/>
              <a:ea typeface="宋体" panose="02010600030101010101"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幻灯片图像占位符 1"/>
          <p:cNvSpPr>
            <a:spLocks noGrp="1" noRot="1" noChangeAspect="1" noTextEdit="1"/>
          </p:cNvSpPr>
          <p:nvPr>
            <p:ph type="sldImg"/>
          </p:nvPr>
        </p:nvSpPr>
        <p:spPr>
          <a:xfrm>
            <a:off x="852488" y="744538"/>
            <a:ext cx="4962525" cy="3722687"/>
          </a:xfrm>
        </p:spPr>
      </p:sp>
      <p:sp>
        <p:nvSpPr>
          <p:cNvPr id="143363" name="备注占位符 2"/>
          <p:cNvSpPr>
            <a:spLocks noGrp="1"/>
          </p:cNvSpPr>
          <p:nvPr>
            <p:ph type="body" idx="1"/>
          </p:nvPr>
        </p:nvSpPr>
        <p:spPr/>
        <p:txBody>
          <a:bodyPr wrap="square" lIns="91440" tIns="45720" rIns="91440" bIns="45720" anchor="ctr" anchorCtr="0"/>
          <a:lstStyle/>
          <a:p>
            <a:pPr lvl="0"/>
            <a:r>
              <a:rPr lang="zh-CN" altLang="en-US" dirty="0"/>
              <a:t>法定代表人指依照法律或者法人组织章程规定，代表法人行使职权的负责人。法人按照不同单位，分为企业、事业单位、社团、民办非企业、基金会何产业活动单位及无证书的单位等几种情况，具体大家可以参照制度</a:t>
            </a:r>
            <a:r>
              <a:rPr lang="en-US" altLang="zh-CN" dirty="0"/>
              <a:t>32</a:t>
            </a:r>
            <a:r>
              <a:rPr lang="zh-CN" altLang="en-US" dirty="0"/>
              <a:t>页填报</a:t>
            </a:r>
            <a:endParaRPr lang="zh-CN" altLang="en-US" dirty="0"/>
          </a:p>
        </p:txBody>
      </p:sp>
      <p:sp>
        <p:nvSpPr>
          <p:cNvPr id="143364" name="灯片编号占位符 3"/>
          <p:cNvSpPr txBox="1">
            <a:spLocks noGrp="1"/>
          </p:cNvSpPr>
          <p:nvPr>
            <p:ph type="sldNum" sz="quarter"/>
          </p:nvPr>
        </p:nvSpPr>
        <p:spPr>
          <a:xfrm>
            <a:off x="3778250" y="9426575"/>
            <a:ext cx="2887663" cy="498475"/>
          </a:xfrm>
          <a:prstGeom prst="rect">
            <a:avLst/>
          </a:prstGeom>
          <a:noFill/>
          <a:ln w="9525">
            <a:noFill/>
          </a:ln>
        </p:spPr>
        <p:txBody>
          <a:bodyPr anchor="b" anchorCtr="0"/>
          <a:lstStyle/>
          <a:p>
            <a:pPr lvl="0" algn="r" eaLnBrk="1" hangingPunct="1"/>
            <a:fld id="{9A0DB2DC-4C9A-4742-B13C-FB6460FD3503}" type="slidenum">
              <a:rPr lang="zh-CN" altLang="en-US" sz="1200" dirty="0">
                <a:solidFill>
                  <a:schemeClr val="tx1"/>
                </a:solidFill>
                <a:latin typeface="Calibri" panose="020F0502020204030204" pitchFamily="34" charset="0"/>
                <a:ea typeface="宋体" panose="02010600030101010101" pitchFamily="2" charset="-122"/>
              </a:rPr>
            </a:fld>
            <a:endParaRPr lang="zh-CN" altLang="en-US" sz="1200" dirty="0">
              <a:solidFill>
                <a:schemeClr val="tx1"/>
              </a:solidFill>
              <a:latin typeface="Calibri" panose="020F0502020204030204" pitchFamily="34" charset="0"/>
              <a:ea typeface="宋体" panose="02010600030101010101"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幻灯片图像占位符 1"/>
          <p:cNvSpPr>
            <a:spLocks noGrp="1" noRot="1" noChangeAspect="1" noTextEdit="1"/>
          </p:cNvSpPr>
          <p:nvPr>
            <p:ph type="sldImg"/>
          </p:nvPr>
        </p:nvSpPr>
        <p:spPr>
          <a:xfrm>
            <a:off x="852488" y="744538"/>
            <a:ext cx="4962525" cy="3722687"/>
          </a:xfrm>
        </p:spPr>
      </p:sp>
      <p:sp>
        <p:nvSpPr>
          <p:cNvPr id="144387" name="备注占位符 2"/>
          <p:cNvSpPr>
            <a:spLocks noGrp="1"/>
          </p:cNvSpPr>
          <p:nvPr>
            <p:ph type="body" idx="1"/>
          </p:nvPr>
        </p:nvSpPr>
        <p:spPr/>
        <p:txBody>
          <a:bodyPr wrap="square" lIns="91440" tIns="45720" rIns="91440" bIns="45720" anchor="ctr" anchorCtr="0"/>
          <a:lstStyle/>
          <a:p>
            <a:pPr lvl="0"/>
            <a:endParaRPr lang="zh-CN" altLang="en-US" dirty="0"/>
          </a:p>
          <a:p>
            <a:pPr lvl="0"/>
            <a:endParaRPr lang="zh-CN" altLang="en-US" dirty="0"/>
          </a:p>
        </p:txBody>
      </p:sp>
      <p:sp>
        <p:nvSpPr>
          <p:cNvPr id="144388" name="灯片编号占位符 3"/>
          <p:cNvSpPr txBox="1">
            <a:spLocks noGrp="1"/>
          </p:cNvSpPr>
          <p:nvPr>
            <p:ph type="sldNum" sz="quarter"/>
          </p:nvPr>
        </p:nvSpPr>
        <p:spPr>
          <a:xfrm>
            <a:off x="3778250" y="9426575"/>
            <a:ext cx="2887663" cy="498475"/>
          </a:xfrm>
          <a:prstGeom prst="rect">
            <a:avLst/>
          </a:prstGeom>
          <a:noFill/>
          <a:ln w="9525">
            <a:noFill/>
          </a:ln>
        </p:spPr>
        <p:txBody>
          <a:bodyPr anchor="b" anchorCtr="0"/>
          <a:lstStyle/>
          <a:p>
            <a:pPr lvl="0" algn="r" eaLnBrk="1" hangingPunct="1"/>
            <a:fld id="{9A0DB2DC-4C9A-4742-B13C-FB6460FD3503}" type="slidenum">
              <a:rPr lang="zh-CN" altLang="en-US" sz="1200" dirty="0">
                <a:solidFill>
                  <a:schemeClr val="tx1"/>
                </a:solidFill>
                <a:latin typeface="Calibri" panose="020F0502020204030204" pitchFamily="34" charset="0"/>
                <a:ea typeface="宋体" panose="02010600030101010101" pitchFamily="2" charset="-122"/>
              </a:rPr>
            </a:fld>
            <a:endParaRPr lang="zh-CN" altLang="en-US" sz="1200" dirty="0">
              <a:solidFill>
                <a:schemeClr val="tx1"/>
              </a:solidFill>
              <a:latin typeface="Calibri" panose="020F0502020204030204" pitchFamily="34" charset="0"/>
              <a:ea typeface="宋体" panose="02010600030101010101" pitchFamily="2"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幻灯片图像占位符 1"/>
          <p:cNvSpPr>
            <a:spLocks noGrp="1" noRot="1" noChangeAspect="1" noTextEdit="1"/>
          </p:cNvSpPr>
          <p:nvPr>
            <p:ph type="sldImg"/>
          </p:nvPr>
        </p:nvSpPr>
        <p:spPr>
          <a:xfrm>
            <a:off x="852488" y="744538"/>
            <a:ext cx="4962525" cy="3722687"/>
          </a:xfrm>
        </p:spPr>
      </p:sp>
      <p:sp>
        <p:nvSpPr>
          <p:cNvPr id="145411" name="备注占位符 2"/>
          <p:cNvSpPr>
            <a:spLocks noGrp="1"/>
          </p:cNvSpPr>
          <p:nvPr>
            <p:ph type="body" idx="1"/>
          </p:nvPr>
        </p:nvSpPr>
        <p:spPr/>
        <p:txBody>
          <a:bodyPr wrap="square" lIns="91440" tIns="45720" rIns="91440" bIns="45720" anchor="ctr" anchorCtr="0"/>
          <a:lstStyle/>
          <a:p>
            <a:pPr lvl="0"/>
            <a:endParaRPr lang="zh-CN" altLang="en-US" dirty="0"/>
          </a:p>
        </p:txBody>
      </p:sp>
      <p:sp>
        <p:nvSpPr>
          <p:cNvPr id="145412" name="灯片编号占位符 3"/>
          <p:cNvSpPr txBox="1">
            <a:spLocks noGrp="1"/>
          </p:cNvSpPr>
          <p:nvPr>
            <p:ph type="sldNum" sz="quarter"/>
          </p:nvPr>
        </p:nvSpPr>
        <p:spPr>
          <a:xfrm>
            <a:off x="3778250" y="9426575"/>
            <a:ext cx="2887663" cy="498475"/>
          </a:xfrm>
          <a:prstGeom prst="rect">
            <a:avLst/>
          </a:prstGeom>
          <a:noFill/>
          <a:ln w="9525">
            <a:noFill/>
          </a:ln>
        </p:spPr>
        <p:txBody>
          <a:bodyPr anchor="b" anchorCtr="0"/>
          <a:lstStyle/>
          <a:p>
            <a:pPr lvl="0" algn="r" eaLnBrk="1" hangingPunct="1"/>
            <a:fld id="{9A0DB2DC-4C9A-4742-B13C-FB6460FD3503}" type="slidenum">
              <a:rPr lang="zh-CN" altLang="en-US" sz="1200" dirty="0">
                <a:solidFill>
                  <a:schemeClr val="tx1"/>
                </a:solidFill>
                <a:latin typeface="Calibri" panose="020F0502020204030204" pitchFamily="34" charset="0"/>
                <a:ea typeface="宋体" panose="02010600030101010101" pitchFamily="2" charset="-122"/>
              </a:rPr>
            </a:fld>
            <a:endParaRPr lang="zh-CN" altLang="en-US" sz="1200" dirty="0">
              <a:solidFill>
                <a:schemeClr val="tx1"/>
              </a:solidFill>
              <a:latin typeface="Calibri" panose="020F0502020204030204" pitchFamily="34" charset="0"/>
              <a:ea typeface="宋体" panose="02010600030101010101" pitchFamily="2"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幻灯片图像占位符 1"/>
          <p:cNvSpPr>
            <a:spLocks noGrp="1" noRot="1" noChangeAspect="1" noTextEdit="1"/>
          </p:cNvSpPr>
          <p:nvPr>
            <p:ph type="sldImg"/>
          </p:nvPr>
        </p:nvSpPr>
        <p:spPr>
          <a:xfrm>
            <a:off x="852488" y="744538"/>
            <a:ext cx="4962525" cy="3722687"/>
          </a:xfrm>
        </p:spPr>
      </p:sp>
      <p:sp>
        <p:nvSpPr>
          <p:cNvPr id="147459" name="备注占位符 2"/>
          <p:cNvSpPr>
            <a:spLocks noGrp="1"/>
          </p:cNvSpPr>
          <p:nvPr>
            <p:ph type="body" idx="1"/>
          </p:nvPr>
        </p:nvSpPr>
        <p:spPr/>
        <p:txBody>
          <a:bodyPr wrap="square" lIns="91440" tIns="45720" rIns="91440" bIns="45720" anchor="ctr" anchorCtr="0"/>
          <a:lstStyle/>
          <a:p>
            <a:pPr lvl="0"/>
            <a:r>
              <a:rPr lang="zh-CN" altLang="en-US" dirty="0"/>
              <a:t>技术收入是有研发含量的，注意定义</a:t>
            </a:r>
            <a:endParaRPr lang="zh-CN" altLang="en-US" dirty="0"/>
          </a:p>
        </p:txBody>
      </p:sp>
      <p:sp>
        <p:nvSpPr>
          <p:cNvPr id="147460" name="灯片编号占位符 3"/>
          <p:cNvSpPr txBox="1">
            <a:spLocks noGrp="1"/>
          </p:cNvSpPr>
          <p:nvPr>
            <p:ph type="sldNum" sz="quarter"/>
          </p:nvPr>
        </p:nvSpPr>
        <p:spPr>
          <a:xfrm>
            <a:off x="3778250" y="9426575"/>
            <a:ext cx="2887663" cy="498475"/>
          </a:xfrm>
          <a:prstGeom prst="rect">
            <a:avLst/>
          </a:prstGeom>
          <a:noFill/>
          <a:ln w="9525">
            <a:noFill/>
          </a:ln>
        </p:spPr>
        <p:txBody>
          <a:bodyPr anchor="b" anchorCtr="0"/>
          <a:lstStyle/>
          <a:p>
            <a:pPr lvl="0" algn="r" eaLnBrk="1" hangingPunct="1"/>
            <a:fld id="{9A0DB2DC-4C9A-4742-B13C-FB6460FD3503}" type="slidenum">
              <a:rPr lang="zh-CN" altLang="en-US" sz="1200" dirty="0">
                <a:solidFill>
                  <a:schemeClr val="tx1"/>
                </a:solidFill>
                <a:latin typeface="Calibri" panose="020F0502020204030204" pitchFamily="34" charset="0"/>
                <a:ea typeface="宋体" panose="02010600030101010101" pitchFamily="2" charset="-122"/>
              </a:rPr>
            </a:fld>
            <a:endParaRPr lang="zh-CN" altLang="en-US" sz="1200" dirty="0">
              <a:solidFill>
                <a:schemeClr val="tx1"/>
              </a:solidFill>
              <a:latin typeface="Calibri" panose="020F0502020204030204" pitchFamily="34" charset="0"/>
              <a:ea typeface="宋体" panose="02010600030101010101" pitchFamily="2"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幻灯片图像占位符 1"/>
          <p:cNvSpPr>
            <a:spLocks noGrp="1" noRot="1" noChangeAspect="1" noTextEdit="1"/>
          </p:cNvSpPr>
          <p:nvPr>
            <p:ph type="sldImg"/>
          </p:nvPr>
        </p:nvSpPr>
        <p:spPr>
          <a:xfrm>
            <a:off x="852488" y="744538"/>
            <a:ext cx="4962525" cy="3722687"/>
          </a:xfrm>
        </p:spPr>
      </p:sp>
      <p:sp>
        <p:nvSpPr>
          <p:cNvPr id="148483" name="备注占位符 2"/>
          <p:cNvSpPr>
            <a:spLocks noGrp="1"/>
          </p:cNvSpPr>
          <p:nvPr>
            <p:ph type="body" idx="1"/>
          </p:nvPr>
        </p:nvSpPr>
        <p:spPr/>
        <p:txBody>
          <a:bodyPr wrap="square" lIns="91440" tIns="45720" rIns="91440" bIns="45720" anchor="ctr" anchorCtr="0"/>
          <a:lstStyle/>
          <a:p>
            <a:pPr lvl="0"/>
            <a:r>
              <a:rPr lang="en-US" altLang="zh-CN" dirty="0"/>
              <a:t>101-7</a:t>
            </a:r>
            <a:r>
              <a:rPr lang="zh-CN" altLang="en-US" dirty="0"/>
              <a:t>里有选项，是否为高新技术企业，如选是，</a:t>
            </a:r>
            <a:r>
              <a:rPr lang="en-US" altLang="zh-CN" dirty="0"/>
              <a:t>110-2/110-9</a:t>
            </a:r>
            <a:r>
              <a:rPr lang="zh-CN" altLang="en-US" dirty="0"/>
              <a:t>表里的技术</a:t>
            </a:r>
            <a:r>
              <a:rPr lang="en-US" altLang="zh-CN" dirty="0"/>
              <a:t>/</a:t>
            </a:r>
            <a:r>
              <a:rPr lang="zh-CN" altLang="en-US" dirty="0"/>
              <a:t>高新技术产品销售收入原则上不为</a:t>
            </a:r>
            <a:r>
              <a:rPr lang="en-US" altLang="zh-CN" dirty="0"/>
              <a:t>0</a:t>
            </a:r>
            <a:endParaRPr lang="zh-CN" altLang="en-US" dirty="0"/>
          </a:p>
        </p:txBody>
      </p:sp>
      <p:sp>
        <p:nvSpPr>
          <p:cNvPr id="148484" name="灯片编号占位符 3"/>
          <p:cNvSpPr txBox="1">
            <a:spLocks noGrp="1"/>
          </p:cNvSpPr>
          <p:nvPr>
            <p:ph type="sldNum" sz="quarter"/>
          </p:nvPr>
        </p:nvSpPr>
        <p:spPr>
          <a:xfrm>
            <a:off x="3778250" y="9426575"/>
            <a:ext cx="2887663" cy="498475"/>
          </a:xfrm>
          <a:prstGeom prst="rect">
            <a:avLst/>
          </a:prstGeom>
          <a:noFill/>
          <a:ln w="9525">
            <a:noFill/>
          </a:ln>
        </p:spPr>
        <p:txBody>
          <a:bodyPr anchor="b" anchorCtr="0"/>
          <a:lstStyle/>
          <a:p>
            <a:pPr lvl="0" algn="r" eaLnBrk="1" hangingPunct="1"/>
            <a:fld id="{9A0DB2DC-4C9A-4742-B13C-FB6460FD3503}" type="slidenum">
              <a:rPr lang="zh-CN" altLang="en-US" sz="1200" dirty="0">
                <a:solidFill>
                  <a:schemeClr val="tx1"/>
                </a:solidFill>
                <a:latin typeface="Calibri" panose="020F0502020204030204" pitchFamily="34" charset="0"/>
                <a:ea typeface="宋体" panose="02010600030101010101" pitchFamily="2" charset="-122"/>
              </a:rPr>
            </a:fld>
            <a:endParaRPr lang="zh-CN" altLang="en-US" sz="1200" dirty="0">
              <a:solidFill>
                <a:schemeClr val="tx1"/>
              </a:solidFill>
              <a:latin typeface="Calibri" panose="020F0502020204030204" pitchFamily="34" charset="0"/>
              <a:ea typeface="宋体" panose="02010600030101010101" pitchFamily="2"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幻灯片图像占位符 1"/>
          <p:cNvSpPr>
            <a:spLocks noGrp="1" noRot="1" noChangeAspect="1" noTextEdit="1"/>
          </p:cNvSpPr>
          <p:nvPr>
            <p:ph type="sldImg"/>
          </p:nvPr>
        </p:nvSpPr>
        <p:spPr>
          <a:xfrm>
            <a:off x="852488" y="744538"/>
            <a:ext cx="4962525" cy="3722687"/>
          </a:xfrm>
        </p:spPr>
      </p:sp>
      <p:sp>
        <p:nvSpPr>
          <p:cNvPr id="149507" name="备注占位符 2"/>
          <p:cNvSpPr>
            <a:spLocks noGrp="1"/>
          </p:cNvSpPr>
          <p:nvPr>
            <p:ph type="body" idx="1"/>
          </p:nvPr>
        </p:nvSpPr>
        <p:spPr/>
        <p:txBody>
          <a:bodyPr wrap="square" lIns="91440" tIns="45720" rIns="91440" bIns="45720" anchor="ctr" anchorCtr="0"/>
          <a:lstStyle/>
          <a:p>
            <a:pPr lvl="0"/>
            <a:r>
              <a:rPr lang="zh-CN" altLang="en-US" dirty="0"/>
              <a:t>产品销售收入和商品销售收入不是同一概念，一般情况下产品销售收入不应</a:t>
            </a:r>
            <a:r>
              <a:rPr lang="en-US" altLang="zh-CN" dirty="0"/>
              <a:t>=</a:t>
            </a:r>
            <a:r>
              <a:rPr lang="zh-CN" altLang="en-US" dirty="0"/>
              <a:t>商品销售收入。</a:t>
            </a:r>
            <a:endParaRPr lang="zh-CN" altLang="en-US" dirty="0"/>
          </a:p>
        </p:txBody>
      </p:sp>
      <p:sp>
        <p:nvSpPr>
          <p:cNvPr id="149508" name="灯片编号占位符 3"/>
          <p:cNvSpPr txBox="1">
            <a:spLocks noGrp="1"/>
          </p:cNvSpPr>
          <p:nvPr>
            <p:ph type="sldNum" sz="quarter"/>
          </p:nvPr>
        </p:nvSpPr>
        <p:spPr>
          <a:xfrm>
            <a:off x="3778250" y="9426575"/>
            <a:ext cx="2887663" cy="498475"/>
          </a:xfrm>
          <a:prstGeom prst="rect">
            <a:avLst/>
          </a:prstGeom>
          <a:noFill/>
          <a:ln w="9525">
            <a:noFill/>
          </a:ln>
        </p:spPr>
        <p:txBody>
          <a:bodyPr anchor="b" anchorCtr="0"/>
          <a:lstStyle/>
          <a:p>
            <a:pPr lvl="0" algn="r" eaLnBrk="1" hangingPunct="1"/>
            <a:fld id="{9A0DB2DC-4C9A-4742-B13C-FB6460FD3503}" type="slidenum">
              <a:rPr lang="zh-CN" altLang="en-US" sz="1200" dirty="0">
                <a:solidFill>
                  <a:schemeClr val="tx1"/>
                </a:solidFill>
                <a:latin typeface="Calibri" panose="020F0502020204030204" pitchFamily="34" charset="0"/>
                <a:ea typeface="宋体" panose="02010600030101010101" pitchFamily="2" charset="-122"/>
              </a:rPr>
            </a:fld>
            <a:endParaRPr lang="zh-CN" altLang="en-US" sz="1200" dirty="0">
              <a:solidFill>
                <a:schemeClr val="tx1"/>
              </a:solidFill>
              <a:latin typeface="Calibri" panose="020F0502020204030204" pitchFamily="34" charset="0"/>
              <a:ea typeface="宋体" panose="02010600030101010101" pitchFamily="2" charset="-122"/>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2"/>
          <p:cNvSpPr>
            <a:spLocks noGrp="1" noRot="1" noChangeAspect="1" noTextEdit="1"/>
          </p:cNvSpPr>
          <p:nvPr>
            <p:ph type="sldImg"/>
          </p:nvPr>
        </p:nvSpPr>
        <p:spPr>
          <a:xfrm>
            <a:off x="852488" y="744538"/>
            <a:ext cx="4962525" cy="3722687"/>
          </a:xfrm>
        </p:spPr>
      </p:sp>
      <p:sp>
        <p:nvSpPr>
          <p:cNvPr id="679939" name="Rectangle 3"/>
          <p:cNvSpPr>
            <a:spLocks noGrp="1" noChangeArrowheads="1"/>
          </p:cNvSpPr>
          <p:nvPr>
            <p:ph type="body" idx="1"/>
          </p:nvPr>
        </p:nvSpPr>
        <p:spPr/>
        <p:txBody>
          <a:bodyPr wrap="square" lIns="91440" tIns="45720" rIns="91440" bIns="45720" numCol="1" anchor="ctr" anchorCtr="0" compatLnSpc="1"/>
          <a:lstStyle/>
          <a:p>
            <a:pPr marL="0" marR="0" lvl="0" indent="0" algn="l" defTabSz="914400" rtl="0" eaLnBrk="1" fontAlgn="base" latinLnBrk="0" hangingPunct="1">
              <a:lnSpc>
                <a:spcPct val="100000"/>
              </a:lnSpc>
              <a:spcBef>
                <a:spcPct val="30000"/>
              </a:spcBef>
              <a:spcAft>
                <a:spcPct val="0"/>
              </a:spcAft>
              <a:buClrTx/>
              <a:buSzTx/>
              <a:buFontTx/>
              <a:buNone/>
              <a:defRPr/>
            </a:pPr>
            <a:r>
              <a:rPr kumimoji="0" lang="zh-CN" altLang="en-US" sz="1300" b="1" i="0" u="none" strike="noStrike" kern="1200" cap="none" spc="0" normalizeH="0" baseline="0" noProof="0" dirty="0">
                <a:ln>
                  <a:noFill/>
                </a:ln>
                <a:solidFill>
                  <a:srgbClr val="FFCC00"/>
                </a:solidFill>
                <a:effectLst>
                  <a:outerShdw blurRad="38100" dist="38100" dir="2700000" algn="tl">
                    <a:srgbClr val="C0C0C0"/>
                  </a:outerShdw>
                </a:effectLst>
                <a:uLnTx/>
                <a:uFillTx/>
                <a:latin typeface="楷体" panose="02010609060101010101" pitchFamily="49" charset="-122"/>
                <a:ea typeface="楷体" panose="02010609060101010101" pitchFamily="49" charset="-122"/>
                <a:cs typeface="+mn-cs"/>
              </a:rPr>
              <a:t>实际上缴税费总额与应交税费不一定相同。</a:t>
            </a:r>
            <a:r>
              <a:rPr kumimoji="0" lang="zh-CN" altLang="en-US" sz="1300" b="1" i="0" u="none" strike="noStrike" kern="1200" cap="none" spc="0" normalizeH="0" baseline="0" noProof="0" dirty="0">
                <a:ln>
                  <a:noFill/>
                </a:ln>
                <a:solidFill>
                  <a:srgbClr val="CC9900"/>
                </a:solidFill>
                <a:effectLst>
                  <a:outerShdw blurRad="38100" dist="38100" dir="2700000" algn="tl">
                    <a:srgbClr val="C0C0C0"/>
                  </a:outerShdw>
                </a:effectLst>
                <a:uLnTx/>
                <a:uFillTx/>
                <a:latin typeface="楷体" panose="02010609060101010101" pitchFamily="49" charset="-122"/>
                <a:ea typeface="楷体" panose="02010609060101010101" pitchFamily="49" charset="-122"/>
                <a:cs typeface="+mn-cs"/>
              </a:rPr>
              <a:t>应交税费是会计核算出的本年应交的税款；实际上缴是本年已经缴纳的税款，有可能包含去年未缴在今年补缴的，或预缴下年度的税款。</a:t>
            </a:r>
            <a:endParaRPr kumimoji="0" lang="zh-CN" altLang="en-US" sz="1300" b="1" i="0" u="none" strike="noStrike" kern="1200" cap="none" spc="0" normalizeH="0" baseline="0" noProof="0" dirty="0">
              <a:ln>
                <a:noFill/>
              </a:ln>
              <a:solidFill>
                <a:srgbClr val="CC9900"/>
              </a:solidFill>
              <a:effectLst>
                <a:outerShdw blurRad="38100" dist="38100" dir="2700000" algn="tl">
                  <a:srgbClr val="C0C0C0"/>
                </a:outerShdw>
              </a:effectLst>
              <a:uLnTx/>
              <a:uFillTx/>
              <a:latin typeface="楷体" panose="02010609060101010101" pitchFamily="49" charset="-122"/>
              <a:ea typeface="楷体" panose="02010609060101010101" pitchFamily="49"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noProof="1"/>
              <a:t>单击此处编辑母版标题样式</a:t>
            </a:r>
            <a:endParaRPr lang="zh-CN" altLang="en-US"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noProof="1"/>
              <a:t>单击此处编辑母版副标题样式</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2245C92E-A7C4-4BE9-9321-C3CCCDE70A69}" type="datetime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2245C92E-A7C4-4BE9-9321-C3CCCDE70A69}" type="datetime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10350" y="609600"/>
            <a:ext cx="1847850" cy="5486400"/>
          </a:xfrm>
        </p:spPr>
        <p:txBody>
          <a:bodyPr vert="eaVert"/>
          <a:lstStyle/>
          <a:p>
            <a:r>
              <a:rPr lang="zh-CN" altLang="en-US" noProof="1"/>
              <a:t>单击此处编辑母版标题样式</a:t>
            </a:r>
            <a:endParaRPr lang="zh-CN" altLang="en-US" noProof="1"/>
          </a:p>
        </p:txBody>
      </p:sp>
      <p:sp>
        <p:nvSpPr>
          <p:cNvPr id="3" name="竖排文字占位符 2"/>
          <p:cNvSpPr>
            <a:spLocks noGrp="1"/>
          </p:cNvSpPr>
          <p:nvPr>
            <p:ph type="body" orient="vert" idx="1"/>
          </p:nvPr>
        </p:nvSpPr>
        <p:spPr>
          <a:xfrm>
            <a:off x="1066800" y="609600"/>
            <a:ext cx="5391150" cy="5486400"/>
          </a:xfrm>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2245C92E-A7C4-4BE9-9321-C3CCCDE70A69}" type="datetime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transition spd="slow"/>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1066800" y="609600"/>
            <a:ext cx="7391400" cy="1143000"/>
          </a:xfrm>
        </p:spPr>
        <p:txBody>
          <a:bodyPr/>
          <a:lstStyle/>
          <a:p>
            <a:r>
              <a:rPr lang="zh-CN" altLang="en-US" noProof="1"/>
              <a:t>单击此处编辑母版标题样式</a:t>
            </a:r>
            <a:endParaRPr lang="zh-CN" altLang="en-US" noProof="1"/>
          </a:p>
        </p:txBody>
      </p:sp>
      <p:sp>
        <p:nvSpPr>
          <p:cNvPr id="3" name="表格占位符 2"/>
          <p:cNvSpPr>
            <a:spLocks noGrp="1"/>
          </p:cNvSpPr>
          <p:nvPr>
            <p:ph type="tbl" idx="1"/>
          </p:nvPr>
        </p:nvSpPr>
        <p:spPr>
          <a:xfrm>
            <a:off x="1066800" y="1981200"/>
            <a:ext cx="7391400" cy="4114800"/>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Tx/>
              <a:buFontTx/>
              <a:buChar char="•"/>
              <a:defRPr/>
            </a:pPr>
            <a:endParaRPr kumimoji="0" lang="zh-CN" alt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2245C92E-A7C4-4BE9-9321-C3CCCDE70A69}" type="datetime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noProof="1"/>
              <a:t>单击此处编辑母版标题样式</a:t>
            </a:r>
            <a:endParaRPr lang="zh-CN" altLang="en-US"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noProof="1"/>
              <a:t>单击此处编辑母版副标题样式</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E727DAAF-1B59-4FF1-86A6-0203EAC17C4F}" type="datetime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E727DAAF-1B59-4FF1-86A6-0203EAC17C4F}" type="datetime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transition spd="slow"/>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noProof="1"/>
              <a:t>单击此处编辑母版标题样式</a:t>
            </a:r>
            <a:endParaRPr lang="zh-CN" altLang="en-US"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a:t>单击此处编辑母版文本样式</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E727DAAF-1B59-4FF1-86A6-0203EAC17C4F}" type="datetime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transition spd="slow"/>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内容占位符 2"/>
          <p:cNvSpPr>
            <a:spLocks noGrp="1"/>
          </p:cNvSpPr>
          <p:nvPr>
            <p:ph sz="half" idx="1"/>
          </p:nvPr>
        </p:nvSpPr>
        <p:spPr>
          <a:xfrm>
            <a:off x="1066800" y="1981200"/>
            <a:ext cx="36195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内容占位符 3"/>
          <p:cNvSpPr>
            <a:spLocks noGrp="1"/>
          </p:cNvSpPr>
          <p:nvPr>
            <p:ph sz="half" idx="2"/>
          </p:nvPr>
        </p:nvSpPr>
        <p:spPr>
          <a:xfrm>
            <a:off x="4838700" y="1981200"/>
            <a:ext cx="36195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E727DAAF-1B59-4FF1-86A6-0203EAC17C4F}" type="datetime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transition spd="slow"/>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noProof="1"/>
              <a:t>单击此处编辑母版标题样式</a:t>
            </a:r>
            <a:endParaRPr lang="zh-CN" altLang="en-US"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endParaRPr lang="zh-CN" altLang="en-US" noProof="1"/>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endParaRPr lang="zh-CN" altLang="en-US" noProof="1"/>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E727DAAF-1B59-4FF1-86A6-0203EAC17C4F}" type="datetime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9" name="灯片编号占位符 8"/>
          <p:cNvSpPr>
            <a:spLocks noGrp="1"/>
          </p:cNvSpPr>
          <p:nvPr>
            <p:ph type="sldNum" sz="quarter" idx="12"/>
          </p:nvPr>
        </p:nvSpPr>
        <p:spPr/>
        <p:txBody>
          <a:bodyPr/>
          <a:lstStyle/>
          <a:p>
            <a:pPr lvl="0" eaLnBrk="1" hangingPunct="1">
              <a:buNone/>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transition spd="slow"/>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E727DAAF-1B59-4FF1-86A6-0203EAC17C4F}" type="datetime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5" name="灯片编号占位符 4"/>
          <p:cNvSpPr>
            <a:spLocks noGrp="1"/>
          </p:cNvSpPr>
          <p:nvPr>
            <p:ph type="sldNum" sz="quarter" idx="12"/>
          </p:nvPr>
        </p:nvSpPr>
        <p:spPr/>
        <p:txBody>
          <a:bodyPr/>
          <a:lstStyle/>
          <a:p>
            <a:pPr lvl="0" eaLnBrk="1" hangingPunct="1">
              <a:buNone/>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transition spd="slow"/>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E727DAAF-1B59-4FF1-86A6-0203EAC17C4F}" type="datetime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4" name="灯片编号占位符 3"/>
          <p:cNvSpPr>
            <a:spLocks noGrp="1"/>
          </p:cNvSpPr>
          <p:nvPr>
            <p:ph type="sldNum" sz="quarter" idx="12"/>
          </p:nvPr>
        </p:nvSpPr>
        <p:spPr/>
        <p:txBody>
          <a:bodyPr/>
          <a:lstStyle/>
          <a:p>
            <a:pPr lvl="0" eaLnBrk="1" hangingPunct="1">
              <a:buNone/>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2245C92E-A7C4-4BE9-9321-C3CCCDE70A69}" type="datetime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transition spd="slow"/>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noProof="1"/>
              <a:t>单击此处编辑母版标题样式</a:t>
            </a:r>
            <a:endParaRPr lang="zh-CN" altLang="en-US"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a:t>单击此处编辑母版文本样式</a:t>
            </a:r>
            <a:endParaRPr lang="zh-CN" altLang="en-US"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E727DAAF-1B59-4FF1-86A6-0203EAC17C4F}" type="datetime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transition spd="slow"/>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noProof="1"/>
              <a:t>单击此处编辑母版标题样式</a:t>
            </a:r>
            <a:endParaRPr lang="zh-CN" altLang="en-US"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a:t>单击此处编辑母版文本样式</a:t>
            </a:r>
            <a:endParaRPr lang="zh-CN" altLang="en-US"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E727DAAF-1B59-4FF1-86A6-0203EAC17C4F}" type="datetime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transition spd="slow"/>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E727DAAF-1B59-4FF1-86A6-0203EAC17C4F}" type="datetime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transition spd="slow"/>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10350" y="609600"/>
            <a:ext cx="1847850" cy="5486400"/>
          </a:xfrm>
        </p:spPr>
        <p:txBody>
          <a:bodyPr vert="eaVert"/>
          <a:lstStyle/>
          <a:p>
            <a:r>
              <a:rPr lang="zh-CN" altLang="en-US" noProof="1"/>
              <a:t>单击此处编辑母版标题样式</a:t>
            </a:r>
            <a:endParaRPr lang="zh-CN" altLang="en-US" noProof="1"/>
          </a:p>
        </p:txBody>
      </p:sp>
      <p:sp>
        <p:nvSpPr>
          <p:cNvPr id="3" name="竖排文字占位符 2"/>
          <p:cNvSpPr>
            <a:spLocks noGrp="1"/>
          </p:cNvSpPr>
          <p:nvPr>
            <p:ph type="body" orient="vert" idx="1"/>
          </p:nvPr>
        </p:nvSpPr>
        <p:spPr>
          <a:xfrm>
            <a:off x="1066800" y="609600"/>
            <a:ext cx="5391150" cy="5486400"/>
          </a:xfrm>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E727DAAF-1B59-4FF1-86A6-0203EAC17C4F}" type="datetime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transition spd="slow"/>
</p:sldLayout>
</file>

<file path=ppt/slideLayouts/slideLayout24.xml><?xml version="1.0" encoding="utf-8"?>
<p:sldLayout xmlns:a="http://schemas.openxmlformats.org/drawingml/2006/main" xmlns:r="http://schemas.openxmlformats.org/officeDocument/2006/relationships" xmlns:p="http://schemas.openxmlformats.org/presentationml/2006/main" type="tbl">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1066800" y="609600"/>
            <a:ext cx="7391400" cy="1143000"/>
          </a:xfrm>
        </p:spPr>
        <p:txBody>
          <a:bodyPr/>
          <a:lstStyle/>
          <a:p>
            <a:r>
              <a:rPr lang="zh-CN" altLang="en-US" noProof="1"/>
              <a:t>单击此处编辑母版标题样式</a:t>
            </a:r>
            <a:endParaRPr lang="zh-CN" altLang="en-US" noProof="1"/>
          </a:p>
        </p:txBody>
      </p:sp>
      <p:sp>
        <p:nvSpPr>
          <p:cNvPr id="3" name="表格占位符 2"/>
          <p:cNvSpPr>
            <a:spLocks noGrp="1"/>
          </p:cNvSpPr>
          <p:nvPr>
            <p:ph type="tbl" idx="1"/>
          </p:nvPr>
        </p:nvSpPr>
        <p:spPr>
          <a:xfrm>
            <a:off x="1066800" y="1981200"/>
            <a:ext cx="7391400" cy="4114800"/>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Tx/>
              <a:buFontTx/>
              <a:buChar char="•"/>
              <a:defRPr/>
            </a:pPr>
            <a:endParaRPr kumimoji="0" lang="zh-CN" alt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E727DAAF-1B59-4FF1-86A6-0203EAC17C4F}" type="datetime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transition spd="slow"/>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noProof="1"/>
              <a:t>单击此处编辑母版标题样式</a:t>
            </a:r>
            <a:endParaRPr lang="zh-CN" altLang="en-US"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noProof="1"/>
              <a:t>单击此处编辑母版副标题样式</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9522FA6C-4490-440F-9EE7-C84AEF4774E9}" type="datetime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transition spd="slow"/>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9522FA6C-4490-440F-9EE7-C84AEF4774E9}" type="datetime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transition spd="slow"/>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noProof="1"/>
              <a:t>单击此处编辑母版标题样式</a:t>
            </a:r>
            <a:endParaRPr lang="zh-CN" altLang="en-US"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a:t>单击此处编辑母版文本样式</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9522FA6C-4490-440F-9EE7-C84AEF4774E9}" type="datetime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transition spd="slow"/>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内容占位符 2"/>
          <p:cNvSpPr>
            <a:spLocks noGrp="1"/>
          </p:cNvSpPr>
          <p:nvPr>
            <p:ph sz="half" idx="1"/>
          </p:nvPr>
        </p:nvSpPr>
        <p:spPr>
          <a:xfrm>
            <a:off x="1066800" y="1981200"/>
            <a:ext cx="36195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内容占位符 3"/>
          <p:cNvSpPr>
            <a:spLocks noGrp="1"/>
          </p:cNvSpPr>
          <p:nvPr>
            <p:ph sz="half" idx="2"/>
          </p:nvPr>
        </p:nvSpPr>
        <p:spPr>
          <a:xfrm>
            <a:off x="4838700" y="1981200"/>
            <a:ext cx="36195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9522FA6C-4490-440F-9EE7-C84AEF4774E9}" type="datetime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transition spd="slow"/>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noProof="1"/>
              <a:t>单击此处编辑母版标题样式</a:t>
            </a:r>
            <a:endParaRPr lang="zh-CN" altLang="en-US"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endParaRPr lang="zh-CN" altLang="en-US" noProof="1"/>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endParaRPr lang="zh-CN" altLang="en-US" noProof="1"/>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9522FA6C-4490-440F-9EE7-C84AEF4774E9}" type="datetime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9" name="灯片编号占位符 8"/>
          <p:cNvSpPr>
            <a:spLocks noGrp="1"/>
          </p:cNvSpPr>
          <p:nvPr>
            <p:ph type="sldNum" sz="quarter" idx="12"/>
          </p:nvPr>
        </p:nvSpPr>
        <p:spPr/>
        <p:txBody>
          <a:bodyPr/>
          <a:lstStyle/>
          <a:p>
            <a:pPr lvl="0" eaLnBrk="1" hangingPunct="1">
              <a:buNone/>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noProof="1"/>
              <a:t>单击此处编辑母版标题样式</a:t>
            </a:r>
            <a:endParaRPr lang="zh-CN" altLang="en-US"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a:t>单击此处编辑母版文本样式</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2245C92E-A7C4-4BE9-9321-C3CCCDE70A69}" type="datetime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transition spd="slow"/>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9522FA6C-4490-440F-9EE7-C84AEF4774E9}" type="datetime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5" name="灯片编号占位符 4"/>
          <p:cNvSpPr>
            <a:spLocks noGrp="1"/>
          </p:cNvSpPr>
          <p:nvPr>
            <p:ph type="sldNum" sz="quarter" idx="12"/>
          </p:nvPr>
        </p:nvSpPr>
        <p:spPr/>
        <p:txBody>
          <a:bodyPr/>
          <a:lstStyle/>
          <a:p>
            <a:pPr lvl="0" eaLnBrk="1" hangingPunct="1">
              <a:buNone/>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transition spd="slow"/>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9522FA6C-4490-440F-9EE7-C84AEF4774E9}" type="datetime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4" name="灯片编号占位符 3"/>
          <p:cNvSpPr>
            <a:spLocks noGrp="1"/>
          </p:cNvSpPr>
          <p:nvPr>
            <p:ph type="sldNum" sz="quarter" idx="12"/>
          </p:nvPr>
        </p:nvSpPr>
        <p:spPr/>
        <p:txBody>
          <a:bodyPr/>
          <a:lstStyle/>
          <a:p>
            <a:pPr lvl="0" eaLnBrk="1" hangingPunct="1">
              <a:buNone/>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transition spd="slow"/>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noProof="1"/>
              <a:t>单击此处编辑母版标题样式</a:t>
            </a:r>
            <a:endParaRPr lang="zh-CN" altLang="en-US"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a:t>单击此处编辑母版文本样式</a:t>
            </a:r>
            <a:endParaRPr lang="zh-CN" altLang="en-US"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9522FA6C-4490-440F-9EE7-C84AEF4774E9}" type="datetime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transition spd="slow"/>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noProof="1"/>
              <a:t>单击此处编辑母版标题样式</a:t>
            </a:r>
            <a:endParaRPr lang="zh-CN" altLang="en-US"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a:t>单击此处编辑母版文本样式</a:t>
            </a:r>
            <a:endParaRPr lang="zh-CN" altLang="en-US"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9522FA6C-4490-440F-9EE7-C84AEF4774E9}" type="datetime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transition spd="slow"/>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9522FA6C-4490-440F-9EE7-C84AEF4774E9}" type="datetime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transition spd="slow"/>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10350" y="609600"/>
            <a:ext cx="1847850" cy="5486400"/>
          </a:xfrm>
        </p:spPr>
        <p:txBody>
          <a:bodyPr vert="eaVert"/>
          <a:lstStyle/>
          <a:p>
            <a:r>
              <a:rPr lang="zh-CN" altLang="en-US" noProof="1"/>
              <a:t>单击此处编辑母版标题样式</a:t>
            </a:r>
            <a:endParaRPr lang="zh-CN" altLang="en-US" noProof="1"/>
          </a:p>
        </p:txBody>
      </p:sp>
      <p:sp>
        <p:nvSpPr>
          <p:cNvPr id="3" name="竖排文字占位符 2"/>
          <p:cNvSpPr>
            <a:spLocks noGrp="1"/>
          </p:cNvSpPr>
          <p:nvPr>
            <p:ph type="body" orient="vert" idx="1"/>
          </p:nvPr>
        </p:nvSpPr>
        <p:spPr>
          <a:xfrm>
            <a:off x="1066800" y="609600"/>
            <a:ext cx="5391150" cy="5486400"/>
          </a:xfrm>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9522FA6C-4490-440F-9EE7-C84AEF4774E9}" type="datetime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transition spd="slow"/>
</p:sldLayout>
</file>

<file path=ppt/slideLayouts/slideLayout36.xml><?xml version="1.0" encoding="utf-8"?>
<p:sldLayout xmlns:a="http://schemas.openxmlformats.org/drawingml/2006/main" xmlns:r="http://schemas.openxmlformats.org/officeDocument/2006/relationships" xmlns:p="http://schemas.openxmlformats.org/presentationml/2006/main" type="tbl">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1066800" y="609600"/>
            <a:ext cx="7391400" cy="1143000"/>
          </a:xfrm>
        </p:spPr>
        <p:txBody>
          <a:bodyPr/>
          <a:lstStyle/>
          <a:p>
            <a:r>
              <a:rPr lang="zh-CN" altLang="en-US" noProof="1"/>
              <a:t>单击此处编辑母版标题样式</a:t>
            </a:r>
            <a:endParaRPr lang="zh-CN" altLang="en-US" noProof="1"/>
          </a:p>
        </p:txBody>
      </p:sp>
      <p:sp>
        <p:nvSpPr>
          <p:cNvPr id="3" name="表格占位符 2"/>
          <p:cNvSpPr>
            <a:spLocks noGrp="1"/>
          </p:cNvSpPr>
          <p:nvPr>
            <p:ph type="tbl" idx="1"/>
          </p:nvPr>
        </p:nvSpPr>
        <p:spPr>
          <a:xfrm>
            <a:off x="1066800" y="1981200"/>
            <a:ext cx="7391400" cy="4114800"/>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Tx/>
              <a:buFontTx/>
              <a:buChar char="•"/>
              <a:defRPr/>
            </a:pPr>
            <a:endParaRPr kumimoji="0" lang="zh-CN" alt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9522FA6C-4490-440F-9EE7-C84AEF4774E9}" type="datetime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transition spd="slow"/>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6"/>
            <a:ext cx="7772400" cy="1470025"/>
          </a:xfrm>
        </p:spPr>
        <p:txBody>
          <a:bodyPr/>
          <a:lstStyle/>
          <a:p>
            <a:r>
              <a:rPr lang="zh-CN" altLang="en-US" noProof="1"/>
              <a:t>单击此处编辑母版标题样式</a:t>
            </a:r>
            <a:endParaRPr lang="zh-CN" altLang="en-US"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342900" indent="0" algn="ctr">
              <a:buNone/>
              <a:defRPr/>
            </a:lvl2pPr>
            <a:lvl3pPr marL="685800" indent="0" algn="ctr">
              <a:buNone/>
              <a:defRPr/>
            </a:lvl3pPr>
            <a:lvl4pPr marL="1028700" indent="0" algn="ctr">
              <a:buNone/>
              <a:defRPr/>
            </a:lvl4pPr>
            <a:lvl5pPr marL="1371600" indent="0" algn="ctr">
              <a:buNone/>
              <a:defRPr/>
            </a:lvl5pPr>
            <a:lvl6pPr marL="1714500" indent="0" algn="ctr">
              <a:buNone/>
              <a:defRPr/>
            </a:lvl6pPr>
            <a:lvl7pPr marL="2057400" indent="0" algn="ctr">
              <a:buNone/>
              <a:defRPr/>
            </a:lvl7pPr>
            <a:lvl8pPr marL="2400300" indent="0" algn="ctr">
              <a:buNone/>
              <a:defRPr/>
            </a:lvl8pPr>
            <a:lvl9pPr marL="2743200" indent="0" algn="ctr">
              <a:buNone/>
              <a:defRPr/>
            </a:lvl9pPr>
          </a:lstStyle>
          <a:p>
            <a:r>
              <a:rPr lang="zh-CN" altLang="en-US" noProof="1"/>
              <a:t>单击此处编辑母版副标题样式</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fld id="{84B997C0-96E3-4A12-9D3C-4A993B410C76}" type="datetimeFigureOut">
              <a:rPr kumimoji="0" lang="zh-CN" altLang="en-US" sz="1050" b="0" i="0" u="none" strike="noStrike" kern="1200" cap="none" spc="0" normalizeH="0" baseline="0" noProof="1">
                <a:ln>
                  <a:noFill/>
                </a:ln>
                <a:solidFill>
                  <a:schemeClr val="tx1"/>
                </a:solidFill>
                <a:effectLst/>
                <a:uLnTx/>
                <a:uFillTx/>
                <a:latin typeface="Times New Roman" panose="02020603050405020304" pitchFamily="18" charset="0"/>
                <a:ea typeface="+mn-ea"/>
                <a:cs typeface="+mn-cs"/>
              </a:rPr>
            </a:fld>
            <a:endParaRPr kumimoji="0" lang="zh-CN" altLang="en-US" sz="1050" b="0" i="0" u="none" strike="noStrike" kern="1200" cap="none" spc="0" normalizeH="0" baseline="0" noProof="1">
              <a:ln>
                <a:noFill/>
              </a:ln>
              <a:solidFill>
                <a:schemeClr val="tx1"/>
              </a:solidFill>
              <a:effectLst/>
              <a:uLnTx/>
              <a:uFillTx/>
              <a:latin typeface="Times New Roman" panose="02020603050405020304" pitchFamily="18"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050" b="0" i="0" u="none" strike="noStrike" kern="1200" cap="none" spc="0" normalizeH="0" baseline="0" noProof="1">
              <a:ln>
                <a:noFill/>
              </a:ln>
              <a:solidFill>
                <a:schemeClr val="tx1"/>
              </a:solidFill>
              <a:effectLst/>
              <a:uLnTx/>
              <a:uFillTx/>
              <a:latin typeface="Times New Roman" panose="02020603050405020304" pitchFamily="18" charset="0"/>
              <a:ea typeface="+mn-ea"/>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fld id="{84B997C0-96E3-4A12-9D3C-4A993B410C76}" type="datetimeFigureOut">
              <a:rPr kumimoji="0" lang="zh-CN" altLang="en-US" sz="1050" b="0" i="0" u="none" strike="noStrike" kern="1200" cap="none" spc="0" normalizeH="0" baseline="0" noProof="1">
                <a:ln>
                  <a:noFill/>
                </a:ln>
                <a:solidFill>
                  <a:schemeClr val="tx1"/>
                </a:solidFill>
                <a:effectLst/>
                <a:uLnTx/>
                <a:uFillTx/>
                <a:latin typeface="Times New Roman" panose="02020603050405020304" pitchFamily="18" charset="0"/>
                <a:ea typeface="+mn-ea"/>
                <a:cs typeface="+mn-cs"/>
              </a:rPr>
            </a:fld>
            <a:endParaRPr kumimoji="0" lang="zh-CN" altLang="en-US" sz="1050" b="0" i="0" u="none" strike="noStrike" kern="1200" cap="none" spc="0" normalizeH="0" baseline="0" noProof="1">
              <a:ln>
                <a:noFill/>
              </a:ln>
              <a:solidFill>
                <a:schemeClr val="tx1"/>
              </a:solidFill>
              <a:effectLst/>
              <a:uLnTx/>
              <a:uFillTx/>
              <a:latin typeface="Times New Roman" panose="02020603050405020304" pitchFamily="18"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050" b="0" i="0" u="none" strike="noStrike" kern="1200" cap="none" spc="0" normalizeH="0" baseline="0" noProof="1">
              <a:ln>
                <a:noFill/>
              </a:ln>
              <a:solidFill>
                <a:schemeClr val="tx1"/>
              </a:solidFill>
              <a:effectLst/>
              <a:uLnTx/>
              <a:uFillTx/>
              <a:latin typeface="Times New Roman" panose="02020603050405020304" pitchFamily="18" charset="0"/>
              <a:ea typeface="+mn-ea"/>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1"/>
            <a:ext cx="7772400" cy="1362075"/>
          </a:xfrm>
        </p:spPr>
        <p:txBody>
          <a:bodyPr anchor="t"/>
          <a:lstStyle>
            <a:lvl1pPr algn="l">
              <a:defRPr sz="3000" b="1" cap="all"/>
            </a:lvl1pPr>
          </a:lstStyle>
          <a:p>
            <a:r>
              <a:rPr lang="zh-CN" altLang="en-US" noProof="1"/>
              <a:t>单击此处编辑母版标题样式</a:t>
            </a:r>
            <a:endParaRPr lang="zh-CN" altLang="en-US"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noProof="1"/>
              <a:t>单击此处编辑母版文本样式</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fld id="{84B997C0-96E3-4A12-9D3C-4A993B410C76}" type="datetimeFigureOut">
              <a:rPr kumimoji="0" lang="zh-CN" altLang="en-US" sz="1050" b="0" i="0" u="none" strike="noStrike" kern="1200" cap="none" spc="0" normalizeH="0" baseline="0" noProof="1">
                <a:ln>
                  <a:noFill/>
                </a:ln>
                <a:solidFill>
                  <a:schemeClr val="tx1"/>
                </a:solidFill>
                <a:effectLst/>
                <a:uLnTx/>
                <a:uFillTx/>
                <a:latin typeface="Times New Roman" panose="02020603050405020304" pitchFamily="18" charset="0"/>
                <a:ea typeface="+mn-ea"/>
                <a:cs typeface="+mn-cs"/>
              </a:rPr>
            </a:fld>
            <a:endParaRPr kumimoji="0" lang="zh-CN" altLang="en-US" sz="1050" b="0" i="0" u="none" strike="noStrike" kern="1200" cap="none" spc="0" normalizeH="0" baseline="0" noProof="1">
              <a:ln>
                <a:noFill/>
              </a:ln>
              <a:solidFill>
                <a:schemeClr val="tx1"/>
              </a:solidFill>
              <a:effectLst/>
              <a:uLnTx/>
              <a:uFillTx/>
              <a:latin typeface="Times New Roman" panose="02020603050405020304" pitchFamily="18"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050" b="0" i="0" u="none" strike="noStrike" kern="1200" cap="none" spc="0" normalizeH="0" baseline="0" noProof="1">
              <a:ln>
                <a:noFill/>
              </a:ln>
              <a:solidFill>
                <a:schemeClr val="tx1"/>
              </a:solidFill>
              <a:effectLst/>
              <a:uLnTx/>
              <a:uFillTx/>
              <a:latin typeface="Times New Roman" panose="02020603050405020304" pitchFamily="18" charset="0"/>
              <a:ea typeface="+mn-ea"/>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内容占位符 2"/>
          <p:cNvSpPr>
            <a:spLocks noGrp="1"/>
          </p:cNvSpPr>
          <p:nvPr>
            <p:ph sz="half" idx="1"/>
          </p:nvPr>
        </p:nvSpPr>
        <p:spPr>
          <a:xfrm>
            <a:off x="1066800" y="1981200"/>
            <a:ext cx="36195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内容占位符 3"/>
          <p:cNvSpPr>
            <a:spLocks noGrp="1"/>
          </p:cNvSpPr>
          <p:nvPr>
            <p:ph sz="half" idx="2"/>
          </p:nvPr>
        </p:nvSpPr>
        <p:spPr>
          <a:xfrm>
            <a:off x="4838700" y="1981200"/>
            <a:ext cx="36195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2245C92E-A7C4-4BE9-9321-C3CCCDE70A69}" type="datetime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transition spd="slow"/>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内容占位符 2"/>
          <p:cNvSpPr>
            <a:spLocks noGrp="1"/>
          </p:cNvSpPr>
          <p:nvPr>
            <p:ph sz="half" idx="1"/>
          </p:nvPr>
        </p:nvSpPr>
        <p:spPr>
          <a:xfrm>
            <a:off x="1066800" y="1981200"/>
            <a:ext cx="3619500" cy="4114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内容占位符 3"/>
          <p:cNvSpPr>
            <a:spLocks noGrp="1"/>
          </p:cNvSpPr>
          <p:nvPr>
            <p:ph sz="half" idx="2"/>
          </p:nvPr>
        </p:nvSpPr>
        <p:spPr>
          <a:xfrm>
            <a:off x="4838700" y="1981200"/>
            <a:ext cx="3619500" cy="4114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fld id="{84B997C0-96E3-4A12-9D3C-4A993B410C76}" type="datetimeFigureOut">
              <a:rPr kumimoji="0" lang="zh-CN" altLang="en-US" sz="1050" b="0" i="0" u="none" strike="noStrike" kern="1200" cap="none" spc="0" normalizeH="0" baseline="0" noProof="1">
                <a:ln>
                  <a:noFill/>
                </a:ln>
                <a:solidFill>
                  <a:schemeClr val="tx1"/>
                </a:solidFill>
                <a:effectLst/>
                <a:uLnTx/>
                <a:uFillTx/>
                <a:latin typeface="Times New Roman" panose="02020603050405020304" pitchFamily="18" charset="0"/>
                <a:ea typeface="+mn-ea"/>
                <a:cs typeface="+mn-cs"/>
              </a:rPr>
            </a:fld>
            <a:endParaRPr kumimoji="0" lang="zh-CN" altLang="en-US" sz="1050" b="0" i="0" u="none" strike="noStrike" kern="1200" cap="none" spc="0" normalizeH="0" baseline="0" noProof="1">
              <a:ln>
                <a:noFill/>
              </a:ln>
              <a:solidFill>
                <a:schemeClr val="tx1"/>
              </a:solidFill>
              <a:effectLst/>
              <a:uLnTx/>
              <a:uFillTx/>
              <a:latin typeface="Times New Roman" panose="02020603050405020304" pitchFamily="18" charset="0"/>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050" b="0" i="0" u="none" strike="noStrike" kern="1200" cap="none" spc="0" normalizeH="0" baseline="0" noProof="1">
              <a:ln>
                <a:noFill/>
              </a:ln>
              <a:solidFill>
                <a:schemeClr val="tx1"/>
              </a:solidFill>
              <a:effectLst/>
              <a:uLnTx/>
              <a:uFillTx/>
              <a:latin typeface="Times New Roman" panose="02020603050405020304" pitchFamily="18" charset="0"/>
              <a:ea typeface="+mn-ea"/>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noProof="1"/>
              <a:t>单击此处编辑母版标题样式</a:t>
            </a:r>
            <a:endParaRPr lang="zh-CN" altLang="en-US"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a:t>单击此处编辑母版文本样式</a:t>
            </a:r>
            <a:endParaRPr lang="zh-CN" altLang="en-US" noProof="1"/>
          </a:p>
        </p:txBody>
      </p:sp>
      <p:sp>
        <p:nvSpPr>
          <p:cNvPr id="4" name="内容占位符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文本占位符 4"/>
          <p:cNvSpPr>
            <a:spLocks noGrp="1"/>
          </p:cNvSpPr>
          <p:nvPr>
            <p:ph type="body" sz="quarter" idx="3"/>
          </p:nvPr>
        </p:nvSpPr>
        <p:spPr>
          <a:xfrm>
            <a:off x="4645026"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a:t>单击此处编辑母版文本样式</a:t>
            </a:r>
            <a:endParaRPr lang="zh-CN" altLang="en-US" noProof="1"/>
          </a:p>
        </p:txBody>
      </p:sp>
      <p:sp>
        <p:nvSpPr>
          <p:cNvPr id="6" name="内容占位符 5"/>
          <p:cNvSpPr>
            <a:spLocks noGrp="1"/>
          </p:cNvSpPr>
          <p:nvPr>
            <p:ph sz="quarter" idx="4"/>
          </p:nvPr>
        </p:nvSpPr>
        <p:spPr>
          <a:xfrm>
            <a:off x="4645026"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7" name="日期占位符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fld id="{84B997C0-96E3-4A12-9D3C-4A993B410C76}" type="datetimeFigureOut">
              <a:rPr kumimoji="0" lang="zh-CN" altLang="en-US" sz="1050" b="0" i="0" u="none" strike="noStrike" kern="1200" cap="none" spc="0" normalizeH="0" baseline="0" noProof="1">
                <a:ln>
                  <a:noFill/>
                </a:ln>
                <a:solidFill>
                  <a:schemeClr val="tx1"/>
                </a:solidFill>
                <a:effectLst/>
                <a:uLnTx/>
                <a:uFillTx/>
                <a:latin typeface="Times New Roman" panose="02020603050405020304" pitchFamily="18" charset="0"/>
                <a:ea typeface="+mn-ea"/>
                <a:cs typeface="+mn-cs"/>
              </a:rPr>
            </a:fld>
            <a:endParaRPr kumimoji="0" lang="zh-CN" altLang="en-US" sz="1050" b="0" i="0" u="none" strike="noStrike" kern="1200" cap="none" spc="0" normalizeH="0" baseline="0" noProof="1">
              <a:ln>
                <a:noFill/>
              </a:ln>
              <a:solidFill>
                <a:schemeClr val="tx1"/>
              </a:solidFill>
              <a:effectLst/>
              <a:uLnTx/>
              <a:uFillTx/>
              <a:latin typeface="Times New Roman" panose="02020603050405020304" pitchFamily="18" charset="0"/>
              <a:ea typeface="+mn-ea"/>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050" b="0" i="0" u="none" strike="noStrike" kern="1200" cap="none" spc="0" normalizeH="0" baseline="0" noProof="1">
              <a:ln>
                <a:noFill/>
              </a:ln>
              <a:solidFill>
                <a:schemeClr val="tx1"/>
              </a:solidFill>
              <a:effectLst/>
              <a:uLnTx/>
              <a:uFillTx/>
              <a:latin typeface="Times New Roman" panose="02020603050405020304" pitchFamily="18" charset="0"/>
              <a:ea typeface="+mn-ea"/>
              <a:cs typeface="+mn-cs"/>
            </a:endParaRPr>
          </a:p>
        </p:txBody>
      </p:sp>
      <p:sp>
        <p:nvSpPr>
          <p:cNvPr id="9" name="灯片编号占位符 8"/>
          <p:cNvSpPr>
            <a:spLocks noGrp="1"/>
          </p:cNvSpPr>
          <p:nvPr>
            <p:ph type="sldNum" sz="quarter" idx="12"/>
          </p:nvPr>
        </p:nvSpPr>
        <p:spPr/>
        <p:txBody>
          <a:bodyPr/>
          <a:lstStyle/>
          <a:p>
            <a:pPr lvl="0" eaLnBrk="1" hangingPunct="1">
              <a:buNone/>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日期占位符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fld id="{84B997C0-96E3-4A12-9D3C-4A993B410C76}" type="datetimeFigureOut">
              <a:rPr kumimoji="0" lang="zh-CN" altLang="en-US" sz="1050" b="0" i="0" u="none" strike="noStrike" kern="1200" cap="none" spc="0" normalizeH="0" baseline="0" noProof="1">
                <a:ln>
                  <a:noFill/>
                </a:ln>
                <a:solidFill>
                  <a:schemeClr val="tx1"/>
                </a:solidFill>
                <a:effectLst/>
                <a:uLnTx/>
                <a:uFillTx/>
                <a:latin typeface="Times New Roman" panose="02020603050405020304" pitchFamily="18" charset="0"/>
                <a:ea typeface="+mn-ea"/>
                <a:cs typeface="+mn-cs"/>
              </a:rPr>
            </a:fld>
            <a:endParaRPr kumimoji="0" lang="zh-CN" altLang="en-US" sz="1050" b="0" i="0" u="none" strike="noStrike" kern="1200" cap="none" spc="0" normalizeH="0" baseline="0" noProof="1">
              <a:ln>
                <a:noFill/>
              </a:ln>
              <a:solidFill>
                <a:schemeClr val="tx1"/>
              </a:solidFill>
              <a:effectLst/>
              <a:uLnTx/>
              <a:uFillTx/>
              <a:latin typeface="Times New Roman" panose="02020603050405020304" pitchFamily="18" charset="0"/>
              <a:ea typeface="+mn-ea"/>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050" b="0" i="0" u="none" strike="noStrike" kern="1200" cap="none" spc="0" normalizeH="0" baseline="0" noProof="1">
              <a:ln>
                <a:noFill/>
              </a:ln>
              <a:solidFill>
                <a:schemeClr val="tx1"/>
              </a:solidFill>
              <a:effectLst/>
              <a:uLnTx/>
              <a:uFillTx/>
              <a:latin typeface="Times New Roman" panose="02020603050405020304" pitchFamily="18" charset="0"/>
              <a:ea typeface="+mn-ea"/>
              <a:cs typeface="+mn-cs"/>
            </a:endParaRPr>
          </a:p>
        </p:txBody>
      </p:sp>
      <p:sp>
        <p:nvSpPr>
          <p:cNvPr id="5" name="灯片编号占位符 4"/>
          <p:cNvSpPr>
            <a:spLocks noGrp="1"/>
          </p:cNvSpPr>
          <p:nvPr>
            <p:ph type="sldNum" sz="quarter" idx="12"/>
          </p:nvPr>
        </p:nvSpPr>
        <p:spPr/>
        <p:txBody>
          <a:bodyPr/>
          <a:lstStyle/>
          <a:p>
            <a:pPr lvl="0" eaLnBrk="1" hangingPunct="1">
              <a:buNone/>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fld id="{84B997C0-96E3-4A12-9D3C-4A993B410C76}" type="datetimeFigureOut">
              <a:rPr kumimoji="0" lang="zh-CN" altLang="en-US" sz="1050" b="0" i="0" u="none" strike="noStrike" kern="1200" cap="none" spc="0" normalizeH="0" baseline="0" noProof="1">
                <a:ln>
                  <a:noFill/>
                </a:ln>
                <a:solidFill>
                  <a:schemeClr val="tx1"/>
                </a:solidFill>
                <a:effectLst/>
                <a:uLnTx/>
                <a:uFillTx/>
                <a:latin typeface="Times New Roman" panose="02020603050405020304" pitchFamily="18" charset="0"/>
                <a:ea typeface="+mn-ea"/>
                <a:cs typeface="+mn-cs"/>
              </a:rPr>
            </a:fld>
            <a:endParaRPr kumimoji="0" lang="zh-CN" altLang="en-US" sz="1050" b="0" i="0" u="none" strike="noStrike" kern="1200" cap="none" spc="0" normalizeH="0" baseline="0" noProof="1">
              <a:ln>
                <a:noFill/>
              </a:ln>
              <a:solidFill>
                <a:schemeClr val="tx1"/>
              </a:solidFill>
              <a:effectLst/>
              <a:uLnTx/>
              <a:uFillTx/>
              <a:latin typeface="Times New Roman" panose="02020603050405020304" pitchFamily="18" charset="0"/>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050" b="0" i="0" u="none" strike="noStrike" kern="1200" cap="none" spc="0" normalizeH="0" baseline="0" noProof="1">
              <a:ln>
                <a:noFill/>
              </a:ln>
              <a:solidFill>
                <a:schemeClr val="tx1"/>
              </a:solidFill>
              <a:effectLst/>
              <a:uLnTx/>
              <a:uFillTx/>
              <a:latin typeface="Times New Roman" panose="02020603050405020304" pitchFamily="18" charset="0"/>
              <a:ea typeface="+mn-ea"/>
              <a:cs typeface="+mn-cs"/>
            </a:endParaRPr>
          </a:p>
        </p:txBody>
      </p:sp>
      <p:sp>
        <p:nvSpPr>
          <p:cNvPr id="4" name="灯片编号占位符 3"/>
          <p:cNvSpPr>
            <a:spLocks noGrp="1"/>
          </p:cNvSpPr>
          <p:nvPr>
            <p:ph type="sldNum" sz="quarter" idx="12"/>
          </p:nvPr>
        </p:nvSpPr>
        <p:spPr/>
        <p:txBody>
          <a:bodyPr/>
          <a:lstStyle/>
          <a:p>
            <a:pPr lvl="0" eaLnBrk="1" hangingPunct="1">
              <a:buNone/>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73050"/>
            <a:ext cx="3008313" cy="1162050"/>
          </a:xfrm>
        </p:spPr>
        <p:txBody>
          <a:bodyPr anchor="b"/>
          <a:lstStyle>
            <a:lvl1pPr algn="l">
              <a:defRPr sz="1500" b="1"/>
            </a:lvl1pPr>
          </a:lstStyle>
          <a:p>
            <a:r>
              <a:rPr lang="zh-CN" altLang="en-US" noProof="1"/>
              <a:t>单击此处编辑母版标题样式</a:t>
            </a:r>
            <a:endParaRPr lang="zh-CN" altLang="en-US" noProof="1"/>
          </a:p>
        </p:txBody>
      </p:sp>
      <p:sp>
        <p:nvSpPr>
          <p:cNvPr id="3" name="内容占位符 2"/>
          <p:cNvSpPr>
            <a:spLocks noGrp="1"/>
          </p:cNvSpPr>
          <p:nvPr>
            <p:ph idx="1"/>
          </p:nvPr>
        </p:nvSpPr>
        <p:spPr>
          <a:xfrm>
            <a:off x="3575050" y="273051"/>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文本占位符 3"/>
          <p:cNvSpPr>
            <a:spLocks noGrp="1"/>
          </p:cNvSpPr>
          <p:nvPr>
            <p:ph type="body" sz="half" idx="2"/>
          </p:nvPr>
        </p:nvSpPr>
        <p:spPr>
          <a:xfrm>
            <a:off x="457201" y="1435101"/>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noProof="1"/>
              <a:t>单击此处编辑母版文本样式</a:t>
            </a:r>
            <a:endParaRPr lang="zh-CN" altLang="en-US" noProof="1"/>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fld id="{84B997C0-96E3-4A12-9D3C-4A993B410C76}" type="datetimeFigureOut">
              <a:rPr kumimoji="0" lang="zh-CN" altLang="en-US" sz="1050" b="0" i="0" u="none" strike="noStrike" kern="1200" cap="none" spc="0" normalizeH="0" baseline="0" noProof="1">
                <a:ln>
                  <a:noFill/>
                </a:ln>
                <a:solidFill>
                  <a:schemeClr val="tx1"/>
                </a:solidFill>
                <a:effectLst/>
                <a:uLnTx/>
                <a:uFillTx/>
                <a:latin typeface="Times New Roman" panose="02020603050405020304" pitchFamily="18" charset="0"/>
                <a:ea typeface="+mn-ea"/>
                <a:cs typeface="+mn-cs"/>
              </a:rPr>
            </a:fld>
            <a:endParaRPr kumimoji="0" lang="zh-CN" altLang="en-US" sz="1050" b="0" i="0" u="none" strike="noStrike" kern="1200" cap="none" spc="0" normalizeH="0" baseline="0" noProof="1">
              <a:ln>
                <a:noFill/>
              </a:ln>
              <a:solidFill>
                <a:schemeClr val="tx1"/>
              </a:solidFill>
              <a:effectLst/>
              <a:uLnTx/>
              <a:uFillTx/>
              <a:latin typeface="Times New Roman" panose="02020603050405020304" pitchFamily="18" charset="0"/>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050" b="0" i="0" u="none" strike="noStrike" kern="1200" cap="none" spc="0" normalizeH="0" baseline="0" noProof="1">
              <a:ln>
                <a:noFill/>
              </a:ln>
              <a:solidFill>
                <a:schemeClr val="tx1"/>
              </a:solidFill>
              <a:effectLst/>
              <a:uLnTx/>
              <a:uFillTx/>
              <a:latin typeface="Times New Roman" panose="02020603050405020304" pitchFamily="18" charset="0"/>
              <a:ea typeface="+mn-ea"/>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1500" b="1"/>
            </a:lvl1pPr>
          </a:lstStyle>
          <a:p>
            <a:r>
              <a:rPr lang="zh-CN" altLang="en-US" noProof="1"/>
              <a:t>单击此处编辑母版标题样式</a:t>
            </a:r>
            <a:endParaRPr lang="zh-CN" altLang="en-US"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15000"/>
              </a:spcBef>
              <a:spcAft>
                <a:spcPct val="0"/>
              </a:spcAft>
              <a:buClrTx/>
              <a:buSzTx/>
              <a:buFontTx/>
              <a:buNone/>
              <a:defRPr/>
            </a:pPr>
            <a:r>
              <a:rPr kumimoji="0" lang="zh-CN" altLang="en-US" sz="2400" b="0" i="0" u="none" strike="noStrike" kern="0" cap="none" spc="0" normalizeH="0" baseline="0" noProof="0">
                <a:ln>
                  <a:noFill/>
                </a:ln>
                <a:solidFill>
                  <a:schemeClr val="tx1"/>
                </a:solidFill>
                <a:effectLst/>
                <a:uLnTx/>
                <a:uFillTx/>
                <a:latin typeface="+mn-lt"/>
                <a:ea typeface="+mn-ea"/>
                <a:cs typeface="+mn-cs"/>
              </a:rPr>
              <a:t>单击图标添加图片</a:t>
            </a:r>
            <a:endParaRPr kumimoji="0" lang="zh-CN" altLang="en-US" sz="2400" b="0" i="0" u="none" strike="noStrike" kern="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noProof="1"/>
              <a:t>单击此处编辑母版文本样式</a:t>
            </a:r>
            <a:endParaRPr lang="zh-CN" altLang="en-US" noProof="1"/>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fld id="{84B997C0-96E3-4A12-9D3C-4A993B410C76}" type="datetimeFigureOut">
              <a:rPr kumimoji="0" lang="zh-CN" altLang="en-US" sz="1050" b="0" i="0" u="none" strike="noStrike" kern="1200" cap="none" spc="0" normalizeH="0" baseline="0" noProof="1">
                <a:ln>
                  <a:noFill/>
                </a:ln>
                <a:solidFill>
                  <a:schemeClr val="tx1"/>
                </a:solidFill>
                <a:effectLst/>
                <a:uLnTx/>
                <a:uFillTx/>
                <a:latin typeface="Times New Roman" panose="02020603050405020304" pitchFamily="18" charset="0"/>
                <a:ea typeface="+mn-ea"/>
                <a:cs typeface="+mn-cs"/>
              </a:rPr>
            </a:fld>
            <a:endParaRPr kumimoji="0" lang="zh-CN" altLang="en-US" sz="1050" b="0" i="0" u="none" strike="noStrike" kern="1200" cap="none" spc="0" normalizeH="0" baseline="0" noProof="1">
              <a:ln>
                <a:noFill/>
              </a:ln>
              <a:solidFill>
                <a:schemeClr val="tx1"/>
              </a:solidFill>
              <a:effectLst/>
              <a:uLnTx/>
              <a:uFillTx/>
              <a:latin typeface="Times New Roman" panose="02020603050405020304" pitchFamily="18" charset="0"/>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050" b="0" i="0" u="none" strike="noStrike" kern="1200" cap="none" spc="0" normalizeH="0" baseline="0" noProof="1">
              <a:ln>
                <a:noFill/>
              </a:ln>
              <a:solidFill>
                <a:schemeClr val="tx1"/>
              </a:solidFill>
              <a:effectLst/>
              <a:uLnTx/>
              <a:uFillTx/>
              <a:latin typeface="Times New Roman" panose="02020603050405020304" pitchFamily="18" charset="0"/>
              <a:ea typeface="+mn-ea"/>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fld id="{84B997C0-96E3-4A12-9D3C-4A993B410C76}" type="datetimeFigureOut">
              <a:rPr kumimoji="0" lang="zh-CN" altLang="en-US" sz="1050" b="0" i="0" u="none" strike="noStrike" kern="1200" cap="none" spc="0" normalizeH="0" baseline="0" noProof="1">
                <a:ln>
                  <a:noFill/>
                </a:ln>
                <a:solidFill>
                  <a:schemeClr val="tx1"/>
                </a:solidFill>
                <a:effectLst/>
                <a:uLnTx/>
                <a:uFillTx/>
                <a:latin typeface="Times New Roman" panose="02020603050405020304" pitchFamily="18" charset="0"/>
                <a:ea typeface="+mn-ea"/>
                <a:cs typeface="+mn-cs"/>
              </a:rPr>
            </a:fld>
            <a:endParaRPr kumimoji="0" lang="zh-CN" altLang="en-US" sz="1050" b="0" i="0" u="none" strike="noStrike" kern="1200" cap="none" spc="0" normalizeH="0" baseline="0" noProof="1">
              <a:ln>
                <a:noFill/>
              </a:ln>
              <a:solidFill>
                <a:schemeClr val="tx1"/>
              </a:solidFill>
              <a:effectLst/>
              <a:uLnTx/>
              <a:uFillTx/>
              <a:latin typeface="Times New Roman" panose="02020603050405020304" pitchFamily="18"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050" b="0" i="0" u="none" strike="noStrike" kern="1200" cap="none" spc="0" normalizeH="0" baseline="0" noProof="1">
              <a:ln>
                <a:noFill/>
              </a:ln>
              <a:solidFill>
                <a:schemeClr val="tx1"/>
              </a:solidFill>
              <a:effectLst/>
              <a:uLnTx/>
              <a:uFillTx/>
              <a:latin typeface="Times New Roman" panose="02020603050405020304" pitchFamily="18" charset="0"/>
              <a:ea typeface="+mn-ea"/>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10350" y="609600"/>
            <a:ext cx="1847850" cy="5486400"/>
          </a:xfrm>
        </p:spPr>
        <p:txBody>
          <a:bodyPr vert="eaVert"/>
          <a:lstStyle/>
          <a:p>
            <a:r>
              <a:rPr lang="zh-CN" altLang="en-US" noProof="1"/>
              <a:t>单击此处编辑母版标题样式</a:t>
            </a:r>
            <a:endParaRPr lang="zh-CN" altLang="en-US" noProof="1"/>
          </a:p>
        </p:txBody>
      </p:sp>
      <p:sp>
        <p:nvSpPr>
          <p:cNvPr id="3" name="竖排文字占位符 2"/>
          <p:cNvSpPr>
            <a:spLocks noGrp="1"/>
          </p:cNvSpPr>
          <p:nvPr>
            <p:ph type="body" orient="vert" idx="1"/>
          </p:nvPr>
        </p:nvSpPr>
        <p:spPr>
          <a:xfrm>
            <a:off x="1066800" y="609600"/>
            <a:ext cx="5391150" cy="5486400"/>
          </a:xfrm>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fld id="{84B997C0-96E3-4A12-9D3C-4A993B410C76}" type="datetimeFigureOut">
              <a:rPr kumimoji="0" lang="zh-CN" altLang="en-US" sz="1050" b="0" i="0" u="none" strike="noStrike" kern="1200" cap="none" spc="0" normalizeH="0" baseline="0" noProof="1">
                <a:ln>
                  <a:noFill/>
                </a:ln>
                <a:solidFill>
                  <a:schemeClr val="tx1"/>
                </a:solidFill>
                <a:effectLst/>
                <a:uLnTx/>
                <a:uFillTx/>
                <a:latin typeface="Times New Roman" panose="02020603050405020304" pitchFamily="18" charset="0"/>
                <a:ea typeface="+mn-ea"/>
                <a:cs typeface="+mn-cs"/>
              </a:rPr>
            </a:fld>
            <a:endParaRPr kumimoji="0" lang="zh-CN" altLang="en-US" sz="1050" b="0" i="0" u="none" strike="noStrike" kern="1200" cap="none" spc="0" normalizeH="0" baseline="0" noProof="1">
              <a:ln>
                <a:noFill/>
              </a:ln>
              <a:solidFill>
                <a:schemeClr val="tx1"/>
              </a:solidFill>
              <a:effectLst/>
              <a:uLnTx/>
              <a:uFillTx/>
              <a:latin typeface="Times New Roman" panose="02020603050405020304" pitchFamily="18"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050" b="0" i="0" u="none" strike="noStrike" kern="1200" cap="none" spc="0" normalizeH="0" baseline="0" noProof="1">
              <a:ln>
                <a:noFill/>
              </a:ln>
              <a:solidFill>
                <a:schemeClr val="tx1"/>
              </a:solidFill>
              <a:effectLst/>
              <a:uLnTx/>
              <a:uFillTx/>
              <a:latin typeface="Times New Roman" panose="02020603050405020304" pitchFamily="18" charset="0"/>
              <a:ea typeface="+mn-ea"/>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bl">
  <p:cSld name="标题和表格">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表格占位符 2"/>
          <p:cNvSpPr>
            <a:spLocks noGrp="1"/>
          </p:cNvSpPr>
          <p:nvPr>
            <p:ph type="tbl" idx="1"/>
          </p:nvPr>
        </p:nvSpPr>
        <p:spPr/>
        <p:txBody>
          <a:bodyPr vert="horz" wrap="square" lIns="91440" tIns="45720" rIns="91440" bIns="45720" numCol="1" anchor="t" anchorCtr="0" compatLnSpc="1"/>
          <a:lstStyle/>
          <a:p>
            <a:pPr marL="257175" marR="0" lvl="0" indent="-257175" algn="l" defTabSz="914400" rtl="0" eaLnBrk="0" fontAlgn="base" latinLnBrk="0" hangingPunct="0">
              <a:lnSpc>
                <a:spcPct val="100000"/>
              </a:lnSpc>
              <a:spcBef>
                <a:spcPct val="15000"/>
              </a:spcBef>
              <a:spcAft>
                <a:spcPct val="0"/>
              </a:spcAft>
              <a:buClrTx/>
              <a:buSzTx/>
              <a:buFontTx/>
              <a:buChar char="•"/>
              <a:defRPr/>
            </a:pPr>
            <a:endParaRPr kumimoji="0" lang="zh-CN" altLang="en-US" sz="2400" b="0" i="0" u="none" strike="noStrike" kern="0" cap="none" spc="0" normalizeH="0" baseline="0" noProof="1">
              <a:ln>
                <a:noFill/>
              </a:ln>
              <a:solidFill>
                <a:schemeClr val="tx1"/>
              </a:solidFill>
              <a:effectLst/>
              <a:uLnTx/>
              <a:uFillTx/>
              <a:latin typeface="+mn-lt"/>
              <a:ea typeface="+mn-ea"/>
              <a:cs typeface="+mn-cs"/>
            </a:endParaRPr>
          </a:p>
        </p:txBody>
      </p:sp>
      <p:sp>
        <p:nvSpPr>
          <p:cNvPr id="8" name="日期占位符 474116"/>
          <p:cNvSpPr>
            <a:spLocks noGrp="1"/>
          </p:cNvSpPr>
          <p:nvPr>
            <p:ph type="dt" sz="half" idx="2"/>
          </p:nvPr>
        </p:nvSpPr>
        <p:spPr bwMode="auto">
          <a:xfrm>
            <a:off x="1066800" y="6248400"/>
            <a:ext cx="1828800" cy="457200"/>
          </a:xfrm>
          <a:prstGeom prst="rect">
            <a:avLst/>
          </a:prstGeom>
          <a:ln>
            <a:miter lim="800000"/>
          </a:ln>
        </p:spPr>
        <p:txBody>
          <a:bodyPr vert="horz" wrap="square" lIns="91440" tIns="45720" rIns="91440" bIns="45720" numCol="1" anchor="t" anchorCtr="0" compatLnSpc="1"/>
          <a:lstStyle>
            <a:lvl1pPr>
              <a:defRPr noProof="1"/>
            </a:lvl1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050" b="0" i="0" u="none" strike="noStrike" kern="1200" cap="none" spc="0" normalizeH="0" baseline="0" noProof="1">
              <a:ln>
                <a:noFill/>
              </a:ln>
              <a:solidFill>
                <a:schemeClr val="tx1"/>
              </a:solidFill>
              <a:effectLst/>
              <a:uLnTx/>
              <a:uFillTx/>
              <a:latin typeface="Times New Roman" panose="02020603050405020304" pitchFamily="18" charset="0"/>
              <a:ea typeface="+mn-ea"/>
              <a:cs typeface="+mn-cs"/>
            </a:endParaRPr>
          </a:p>
        </p:txBody>
      </p:sp>
      <p:sp>
        <p:nvSpPr>
          <p:cNvPr id="9" name="页脚占位符 474117"/>
          <p:cNvSpPr>
            <a:spLocks noGrp="1"/>
          </p:cNvSpPr>
          <p:nvPr>
            <p:ph type="ftr" sz="quarter" idx="3"/>
          </p:nvPr>
        </p:nvSpPr>
        <p:spPr bwMode="auto">
          <a:xfrm>
            <a:off x="3429000" y="6248400"/>
            <a:ext cx="2895600" cy="457200"/>
          </a:xfrm>
          <a:prstGeom prst="rect">
            <a:avLst/>
          </a:prstGeom>
          <a:ln>
            <a:miter lim="800000"/>
          </a:ln>
        </p:spPr>
        <p:txBody>
          <a:bodyPr vert="horz" wrap="square" lIns="91440" tIns="45720" rIns="91440" bIns="45720" numCol="1" anchor="t" anchorCtr="0" compatLnSpc="1"/>
          <a:lstStyle>
            <a:lvl1pPr>
              <a:defRPr/>
            </a:lvl1p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050" b="0" i="0" u="none" strike="noStrike" kern="1200" cap="none" spc="0" normalizeH="0" baseline="0" noProof="1">
              <a:ln>
                <a:noFill/>
              </a:ln>
              <a:solidFill>
                <a:schemeClr val="tx1"/>
              </a:solidFill>
              <a:effectLst/>
              <a:uLnTx/>
              <a:uFillTx/>
              <a:latin typeface="Times New Roman" panose="02020603050405020304" pitchFamily="18" charset="0"/>
              <a:ea typeface="+mn-ea"/>
              <a:cs typeface="+mn-cs"/>
            </a:endParaRPr>
          </a:p>
        </p:txBody>
      </p:sp>
      <p:sp>
        <p:nvSpPr>
          <p:cNvPr id="10" name="灯片编号占位符 474118"/>
          <p:cNvSpPr>
            <a:spLocks noGrp="1"/>
          </p:cNvSpPr>
          <p:nvPr>
            <p:ph type="sldNum" sz="quarter" idx="4"/>
          </p:nvPr>
        </p:nvSpPr>
        <p:spPr bwMode="auto">
          <a:xfrm>
            <a:off x="6553200" y="6248400"/>
            <a:ext cx="1905000" cy="457200"/>
          </a:xfrm>
          <a:prstGeom prst="rect">
            <a:avLst/>
          </a:prstGeom>
          <a:ln>
            <a:miter lim="800000"/>
          </a:ln>
        </p:spPr>
        <p:txBody>
          <a:bodyPr vert="horz" wrap="square" lIns="91440" tIns="45720" rIns="91440" bIns="45720" numCol="1" anchor="t" anchorCtr="0" compatLnSpc="1"/>
          <a:lstStyle/>
          <a:p>
            <a:pPr algn="r" eaLnBrk="1" hangingPunct="1">
              <a:buNone/>
            </a:pPr>
            <a:fld id="{9A0DB2DC-4C9A-4742-B13C-FB6460FD3503}" type="slidenum">
              <a:rPr lang="zh-CN" altLang="en-US" dirty="0"/>
            </a:fld>
            <a:endParaRPr lang="zh-CN" altLang="en-US" dirty="0"/>
          </a:p>
        </p:txBody>
      </p:sp>
    </p:spTree>
  </p:cSld>
  <p:clrMapOvr>
    <a:masterClrMapping/>
  </p:clrMapOvr>
  <p:transition spd="slow"/>
</p:sldLayout>
</file>

<file path=ppt/slideLayouts/slideLayout49.xml><?xml version="1.0" encoding="utf-8"?>
<p:sldLayout xmlns:a="http://schemas.openxmlformats.org/drawingml/2006/main" xmlns:r="http://schemas.openxmlformats.org/officeDocument/2006/relationships" xmlns:p="http://schemas.openxmlformats.org/presentationml/2006/main" type="objOnly">
  <p:cSld name="内容">
    <p:bg>
      <p:bgPr>
        <a:solidFill>
          <a:schemeClr val="bg1"/>
        </a:solidFill>
        <a:effectLst/>
      </p:bgPr>
    </p:bg>
    <p:spTree>
      <p:nvGrpSpPr>
        <p:cNvPr id="1" name=""/>
        <p:cNvGrpSpPr/>
        <p:nvPr/>
      </p:nvGrpSpPr>
      <p:grpSpPr>
        <a:xfrm>
          <a:off x="0" y="0"/>
          <a:ext cx="0" cy="0"/>
          <a:chOff x="0" y="0"/>
          <a:chExt cx="0" cy="0"/>
        </a:xfrm>
      </p:grpSpPr>
      <p:sp>
        <p:nvSpPr>
          <p:cNvPr id="2" name="内容占位符 1"/>
          <p:cNvSpPr>
            <a:spLocks noGrp="1"/>
          </p:cNvSpPr>
          <p:nvPr>
            <p:ph/>
          </p:nvPr>
        </p:nvSpPr>
        <p:spPr>
          <a:xfrm>
            <a:off x="304800" y="304800"/>
            <a:ext cx="8534400" cy="6019800"/>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8" name="日期占位符 2"/>
          <p:cNvSpPr>
            <a:spLocks noGrp="1"/>
          </p:cNvSpPr>
          <p:nvPr>
            <p:ph type="dt" sz="half" idx="2"/>
          </p:nvPr>
        </p:nvSpPr>
        <p:spPr bwMode="auto">
          <a:xfrm>
            <a:off x="6705600" y="0"/>
            <a:ext cx="1981200" cy="228600"/>
          </a:xfrm>
          <a:prstGeom prst="rect">
            <a:avLst/>
          </a:prstGeom>
          <a:ln>
            <a:miter lim="800000"/>
          </a:ln>
        </p:spPr>
        <p:txBody>
          <a:bodyPr vert="horz" wrap="square" lIns="91440" tIns="45720" rIns="91440" bIns="45720" numCol="1" anchor="t" anchorCtr="0" compatLnSpc="1"/>
          <a:lstStyle>
            <a:lvl1pPr>
              <a:defRPr/>
            </a:lvl1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1050" b="0" i="0" u="none" strike="noStrike" kern="1200" cap="none" spc="0" normalizeH="0" baseline="0" noProof="1">
                <a:ln>
                  <a:noFill/>
                </a:ln>
                <a:solidFill>
                  <a:schemeClr val="tx1"/>
                </a:solidFill>
                <a:effectLst/>
                <a:uLnTx/>
                <a:uFillTx/>
                <a:latin typeface="Times New Roman" panose="02020603050405020304" pitchFamily="18" charset="0"/>
                <a:ea typeface="+mn-ea"/>
                <a:cs typeface="+mn-cs"/>
              </a:rPr>
              <a:t>北京市统计局社会科技处</a:t>
            </a:r>
            <a:endParaRPr kumimoji="0" lang="zh-CN" altLang="en-US" sz="1050" b="0" i="0" u="none" strike="noStrike" kern="1200" cap="none" spc="0" normalizeH="0" baseline="0" noProof="1">
              <a:ln>
                <a:noFill/>
              </a:ln>
              <a:solidFill>
                <a:schemeClr val="tx1"/>
              </a:solidFill>
              <a:effectLst/>
              <a:uLnTx/>
              <a:uFillTx/>
              <a:latin typeface="Times New Roman" panose="02020603050405020304" pitchFamily="18" charset="0"/>
              <a:ea typeface="+mn-ea"/>
              <a:cs typeface="+mn-cs"/>
            </a:endParaRPr>
          </a:p>
        </p:txBody>
      </p:sp>
      <p:sp>
        <p:nvSpPr>
          <p:cNvPr id="9" name="页脚占位符 3"/>
          <p:cNvSpPr>
            <a:spLocks noGrp="1"/>
          </p:cNvSpPr>
          <p:nvPr>
            <p:ph type="ftr" sz="quarter" idx="3"/>
          </p:nvPr>
        </p:nvSpPr>
        <p:spPr bwMode="auto">
          <a:xfrm>
            <a:off x="5943600" y="6519863"/>
            <a:ext cx="2895600" cy="298450"/>
          </a:xfrm>
          <a:prstGeom prst="rect">
            <a:avLst/>
          </a:prstGeom>
          <a:ln>
            <a:miter lim="800000"/>
          </a:ln>
        </p:spPr>
        <p:txBody>
          <a:bodyPr vert="horz" wrap="square" lIns="91440" tIns="45720" rIns="91440" bIns="45720" numCol="1" anchor="t" anchorCtr="0" compatLnSpc="1"/>
          <a:lstStyle>
            <a:lvl1pPr>
              <a:defRPr/>
            </a:lvl1p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en-US" altLang="zh-CN" sz="1050" b="0" i="0" u="none" strike="noStrike" kern="1200" cap="none" spc="0" normalizeH="0" baseline="0" noProof="1">
                <a:ln>
                  <a:noFill/>
                </a:ln>
                <a:solidFill>
                  <a:schemeClr val="tx1"/>
                </a:solidFill>
                <a:effectLst/>
                <a:uLnTx/>
                <a:uFillTx/>
                <a:latin typeface="Times New Roman" panose="02020603050405020304" pitchFamily="18" charset="0"/>
                <a:ea typeface="+mn-ea"/>
                <a:cs typeface="+mn-cs"/>
              </a:rPr>
              <a:t>www.bjstats.gov.cn</a:t>
            </a:r>
            <a:endParaRPr kumimoji="0" lang="en-US" altLang="zh-CN" sz="1050" b="0" i="0" u="none" strike="noStrike" kern="1200" cap="none" spc="0" normalizeH="0" baseline="0" noProof="1">
              <a:ln>
                <a:noFill/>
              </a:ln>
              <a:solidFill>
                <a:schemeClr val="tx1"/>
              </a:solidFill>
              <a:effectLst/>
              <a:uLnTx/>
              <a:uFillTx/>
              <a:latin typeface="Times New Roman" panose="02020603050405020304" pitchFamily="18" charset="0"/>
              <a:ea typeface="+mn-ea"/>
              <a:cs typeface="+mn-cs"/>
            </a:endParaRPr>
          </a:p>
        </p:txBody>
      </p:sp>
      <p:sp>
        <p:nvSpPr>
          <p:cNvPr id="10" name="灯片编号占位符 4"/>
          <p:cNvSpPr>
            <a:spLocks noGrp="1"/>
          </p:cNvSpPr>
          <p:nvPr>
            <p:ph type="sldNum" sz="quarter" idx="4"/>
          </p:nvPr>
        </p:nvSpPr>
        <p:spPr bwMode="auto">
          <a:xfrm>
            <a:off x="3276600" y="6513513"/>
            <a:ext cx="2133600" cy="292100"/>
          </a:xfrm>
          <a:prstGeom prst="rect">
            <a:avLst/>
          </a:prstGeom>
          <a:ln>
            <a:miter lim="800000"/>
          </a:ln>
        </p:spPr>
        <p:txBody>
          <a:bodyPr vert="horz" wrap="square" lIns="91440" tIns="45720" rIns="91440" bIns="45720" numCol="1" anchor="t" anchorCtr="0" compatLnSpc="1"/>
          <a:lstStyle/>
          <a:p>
            <a:pPr algn="r" eaLnBrk="1" hangingPunct="1">
              <a:buNone/>
            </a:pPr>
            <a:fld id="{9A0DB2DC-4C9A-4742-B13C-FB6460FD3503}" type="slidenum">
              <a:rPr lang="zh-CN" altLang="en-US" dirty="0"/>
            </a:fld>
            <a:endParaRPr lang="zh-CN" altLang="en-US" dirty="0">
              <a:ea typeface="宋体" panose="02010600030101010101" pitchFamily="2" charset="-122"/>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noProof="1"/>
              <a:t>单击此处编辑母版标题样式</a:t>
            </a:r>
            <a:endParaRPr lang="zh-CN" altLang="en-US"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endParaRPr lang="zh-CN" altLang="en-US" noProof="1"/>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endParaRPr lang="zh-CN" altLang="en-US" noProof="1"/>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2245C92E-A7C4-4BE9-9321-C3CCCDE70A69}" type="datetime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9" name="灯片编号占位符 8"/>
          <p:cNvSpPr>
            <a:spLocks noGrp="1"/>
          </p:cNvSpPr>
          <p:nvPr>
            <p:ph type="sldNum" sz="quarter" idx="12"/>
          </p:nvPr>
        </p:nvSpPr>
        <p:spPr/>
        <p:txBody>
          <a:bodyPr/>
          <a:lstStyle/>
          <a:p>
            <a:pPr lvl="0" eaLnBrk="1" hangingPunct="1">
              <a:buNone/>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2245C92E-A7C4-4BE9-9321-C3CCCDE70A69}" type="datetime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5" name="灯片编号占位符 4"/>
          <p:cNvSpPr>
            <a:spLocks noGrp="1"/>
          </p:cNvSpPr>
          <p:nvPr>
            <p:ph type="sldNum" sz="quarter" idx="12"/>
          </p:nvPr>
        </p:nvSpPr>
        <p:spPr/>
        <p:txBody>
          <a:bodyPr/>
          <a:lstStyle/>
          <a:p>
            <a:pPr lvl="0" eaLnBrk="1" hangingPunct="1">
              <a:buNone/>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transition spd="slow"/>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2245C92E-A7C4-4BE9-9321-C3CCCDE70A69}" type="datetime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4" name="灯片编号占位符 3"/>
          <p:cNvSpPr>
            <a:spLocks noGrp="1"/>
          </p:cNvSpPr>
          <p:nvPr>
            <p:ph type="sldNum" sz="quarter" idx="12"/>
          </p:nvPr>
        </p:nvSpPr>
        <p:spPr/>
        <p:txBody>
          <a:bodyPr/>
          <a:lstStyle/>
          <a:p>
            <a:pPr lvl="0" eaLnBrk="1" hangingPunct="1">
              <a:buNone/>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transition spd="slow"/>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noProof="1"/>
              <a:t>单击此处编辑母版标题样式</a:t>
            </a:r>
            <a:endParaRPr lang="zh-CN" altLang="en-US"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a:t>单击此处编辑母版文本样式</a:t>
            </a:r>
            <a:endParaRPr lang="zh-CN" altLang="en-US"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2245C92E-A7C4-4BE9-9321-C3CCCDE70A69}" type="datetime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transition spd="slow"/>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noProof="1"/>
              <a:t>单击此处编辑母版标题样式</a:t>
            </a:r>
            <a:endParaRPr lang="zh-CN" altLang="en-US"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a:t>单击此处编辑母版文本样式</a:t>
            </a:r>
            <a:endParaRPr lang="zh-CN" altLang="en-US"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2245C92E-A7C4-4BE9-9321-C3CCCDE70A69}" type="datetime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transition spd="slow"/>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1.jpe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4" Type="http://schemas.openxmlformats.org/officeDocument/2006/relationships/theme" Target="../theme/theme2.xml"/><Relationship Id="rId13" Type="http://schemas.openxmlformats.org/officeDocument/2006/relationships/image" Target="../media/image1.jpeg"/><Relationship Id="rId12" Type="http://schemas.openxmlformats.org/officeDocument/2006/relationships/slideLayout" Target="../slideLayouts/slideLayout24.xml"/><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3.xml"/><Relationship Id="rId8" Type="http://schemas.openxmlformats.org/officeDocument/2006/relationships/slideLayout" Target="../slideLayouts/slideLayout32.xml"/><Relationship Id="rId7" Type="http://schemas.openxmlformats.org/officeDocument/2006/relationships/slideLayout" Target="../slideLayouts/slideLayout31.xml"/><Relationship Id="rId6" Type="http://schemas.openxmlformats.org/officeDocument/2006/relationships/slideLayout" Target="../slideLayouts/slideLayout30.xml"/><Relationship Id="rId5" Type="http://schemas.openxmlformats.org/officeDocument/2006/relationships/slideLayout" Target="../slideLayouts/slideLayout29.xml"/><Relationship Id="rId4" Type="http://schemas.openxmlformats.org/officeDocument/2006/relationships/slideLayout" Target="../slideLayouts/slideLayout28.xml"/><Relationship Id="rId3" Type="http://schemas.openxmlformats.org/officeDocument/2006/relationships/slideLayout" Target="../slideLayouts/slideLayout27.xml"/><Relationship Id="rId2" Type="http://schemas.openxmlformats.org/officeDocument/2006/relationships/slideLayout" Target="../slideLayouts/slideLayout26.xml"/><Relationship Id="rId14" Type="http://schemas.openxmlformats.org/officeDocument/2006/relationships/theme" Target="../theme/theme3.xml"/><Relationship Id="rId13" Type="http://schemas.openxmlformats.org/officeDocument/2006/relationships/image" Target="../media/image1.jpeg"/><Relationship Id="rId12" Type="http://schemas.openxmlformats.org/officeDocument/2006/relationships/slideLayout" Target="../slideLayouts/slideLayout36.xml"/><Relationship Id="rId11" Type="http://schemas.openxmlformats.org/officeDocument/2006/relationships/slideLayout" Target="../slideLayouts/slideLayout35.xml"/><Relationship Id="rId10" Type="http://schemas.openxmlformats.org/officeDocument/2006/relationships/slideLayout" Target="../slideLayouts/slideLayout34.xml"/><Relationship Id="rId1" Type="http://schemas.openxmlformats.org/officeDocument/2006/relationships/slideLayout" Target="../slideLayouts/slideLayout25.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5.xml"/><Relationship Id="rId8" Type="http://schemas.openxmlformats.org/officeDocument/2006/relationships/slideLayout" Target="../slideLayouts/slideLayout44.xml"/><Relationship Id="rId7" Type="http://schemas.openxmlformats.org/officeDocument/2006/relationships/slideLayout" Target="../slideLayouts/slideLayout43.xml"/><Relationship Id="rId6" Type="http://schemas.openxmlformats.org/officeDocument/2006/relationships/slideLayout" Target="../slideLayouts/slideLayout42.xml"/><Relationship Id="rId5" Type="http://schemas.openxmlformats.org/officeDocument/2006/relationships/slideLayout" Target="../slideLayouts/slideLayout41.xml"/><Relationship Id="rId4" Type="http://schemas.openxmlformats.org/officeDocument/2006/relationships/slideLayout" Target="../slideLayouts/slideLayout40.xml"/><Relationship Id="rId3" Type="http://schemas.openxmlformats.org/officeDocument/2006/relationships/slideLayout" Target="../slideLayouts/slideLayout39.xml"/><Relationship Id="rId2" Type="http://schemas.openxmlformats.org/officeDocument/2006/relationships/slideLayout" Target="../slideLayouts/slideLayout38.xml"/><Relationship Id="rId15" Type="http://schemas.openxmlformats.org/officeDocument/2006/relationships/theme" Target="../theme/theme4.xml"/><Relationship Id="rId14" Type="http://schemas.openxmlformats.org/officeDocument/2006/relationships/image" Target="../media/image2.jpeg"/><Relationship Id="rId13" Type="http://schemas.openxmlformats.org/officeDocument/2006/relationships/slideLayout" Target="../slideLayouts/slideLayout49.xml"/><Relationship Id="rId12" Type="http://schemas.openxmlformats.org/officeDocument/2006/relationships/slideLayout" Target="../slideLayouts/slideLayout48.xml"/><Relationship Id="rId11" Type="http://schemas.openxmlformats.org/officeDocument/2006/relationships/slideLayout" Target="../slideLayouts/slideLayout47.xml"/><Relationship Id="rId10" Type="http://schemas.openxmlformats.org/officeDocument/2006/relationships/slideLayout" Target="../slideLayouts/slideLayout46.xml"/><Relationship Id="rId1" Type="http://schemas.openxmlformats.org/officeDocument/2006/relationships/slideLayout" Target="../slideLayouts/slideLayout3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pic>
        <p:nvPicPr>
          <p:cNvPr id="1026" name="Picture 2" descr="2"/>
          <p:cNvPicPr>
            <a:picLocks noChangeAspect="1"/>
          </p:cNvPicPr>
          <p:nvPr userDrawn="1"/>
        </p:nvPicPr>
        <p:blipFill>
          <a:blip r:embed="rId13"/>
          <a:stretch>
            <a:fillRect/>
          </a:stretch>
        </p:blipFill>
        <p:spPr>
          <a:xfrm>
            <a:off x="0" y="0"/>
            <a:ext cx="9144000" cy="6858000"/>
          </a:xfrm>
          <a:prstGeom prst="rect">
            <a:avLst/>
          </a:prstGeom>
          <a:noFill/>
          <a:ln w="9525">
            <a:noFill/>
          </a:ln>
        </p:spPr>
      </p:pic>
      <p:sp>
        <p:nvSpPr>
          <p:cNvPr id="1027" name="Rectangle 3"/>
          <p:cNvSpPr>
            <a:spLocks noGrp="1"/>
          </p:cNvSpPr>
          <p:nvPr>
            <p:ph type="title"/>
          </p:nvPr>
        </p:nvSpPr>
        <p:spPr>
          <a:xfrm>
            <a:off x="1066800" y="609600"/>
            <a:ext cx="7391400" cy="1143000"/>
          </a:xfrm>
          <a:prstGeom prst="rect">
            <a:avLst/>
          </a:prstGeom>
          <a:noFill/>
          <a:ln w="9525">
            <a:noFill/>
          </a:ln>
        </p:spPr>
        <p:txBody>
          <a:bodyPr anchor="ctr" anchorCtr="0"/>
          <a:lstStyle/>
          <a:p>
            <a:pPr lvl="0"/>
            <a:r>
              <a:rPr lang="zh-CN" altLang="en-US" dirty="0"/>
              <a:t>单击此处编辑母版标题样式</a:t>
            </a:r>
            <a:endParaRPr lang="zh-CN" altLang="en-US" dirty="0"/>
          </a:p>
        </p:txBody>
      </p:sp>
      <p:sp>
        <p:nvSpPr>
          <p:cNvPr id="1028" name="Rectangle 4"/>
          <p:cNvSpPr>
            <a:spLocks noGrp="1"/>
          </p:cNvSpPr>
          <p:nvPr>
            <p:ph type="body"/>
          </p:nvPr>
        </p:nvSpPr>
        <p:spPr>
          <a:xfrm>
            <a:off x="1066800" y="1981200"/>
            <a:ext cx="7391400" cy="4114800"/>
          </a:xfrm>
          <a:prstGeom prst="rect">
            <a:avLst/>
          </a:prstGeom>
          <a:noFill/>
          <a:ln w="9525">
            <a:noFill/>
          </a:ln>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74117" name="Rectangle 5"/>
          <p:cNvSpPr>
            <a:spLocks noGrp="1" noChangeArrowheads="1"/>
          </p:cNvSpPr>
          <p:nvPr>
            <p:ph type="dt" sz="half" idx="2"/>
          </p:nvPr>
        </p:nvSpPr>
        <p:spPr bwMode="auto">
          <a:xfrm>
            <a:off x="1066800" y="6248400"/>
            <a:ext cx="1828800" cy="457200"/>
          </a:xfrm>
          <a:prstGeom prst="rect">
            <a:avLst/>
          </a:prstGeom>
          <a:noFill/>
          <a:ln w="9525">
            <a:noFill/>
            <a:miter lim="800000"/>
          </a:ln>
          <a:effectLst/>
        </p:spPr>
        <p:txBody>
          <a:bodyPr vert="horz" wrap="square" lIns="91440" tIns="45720" rIns="91440" bIns="45720" numCol="1" anchor="t" anchorCtr="0" compatLnSpc="1"/>
          <a:lstStyle>
            <a:lvl1pPr algn="l" eaLnBrk="1" hangingPunct="1">
              <a:buFontTx/>
              <a:buNone/>
              <a:defRPr kumimoji="1" sz="1400">
                <a:solidFill>
                  <a:schemeClr val="tx1"/>
                </a:solidFill>
                <a:ea typeface="+mn-ea"/>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2245C92E-A7C4-4BE9-9321-C3CCCDE70A69}" type="datetime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474118" name="Rectangle 6"/>
          <p:cNvSpPr>
            <a:spLocks noGrp="1" noChangeArrowheads="1"/>
          </p:cNvSpPr>
          <p:nvPr>
            <p:ph type="ftr" sz="quarter" idx="3"/>
          </p:nvPr>
        </p:nvSpPr>
        <p:spPr bwMode="auto">
          <a:xfrm>
            <a:off x="3429000" y="6248400"/>
            <a:ext cx="2895600" cy="457200"/>
          </a:xfrm>
          <a:prstGeom prst="rect">
            <a:avLst/>
          </a:prstGeom>
          <a:noFill/>
          <a:ln w="9525">
            <a:noFill/>
            <a:miter lim="800000"/>
          </a:ln>
          <a:effectLst/>
        </p:spPr>
        <p:txBody>
          <a:bodyPr vert="horz" wrap="square" lIns="91440" tIns="45720" rIns="91440" bIns="45720" numCol="1" anchor="t" anchorCtr="0" compatLnSpc="1"/>
          <a:lstStyle>
            <a:lvl1pPr algn="ctr" eaLnBrk="1" hangingPunct="1">
              <a:buFontTx/>
              <a:buNone/>
              <a:defRPr kumimoji="1" sz="1400">
                <a:solidFill>
                  <a:schemeClr val="tx1"/>
                </a:solidFill>
                <a:ea typeface="+mn-ea"/>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474119" name="Rectangle 7"/>
          <p:cNvSpPr>
            <a:spLocks noGrp="1" noChangeArrowheads="1"/>
          </p:cNvSpPr>
          <p:nvPr>
            <p:ph type="sldNum" sz="quarter" idx="4"/>
          </p:nvPr>
        </p:nvSpPr>
        <p:spPr bwMode="auto">
          <a:xfrm>
            <a:off x="6553200" y="6248400"/>
            <a:ext cx="1905000" cy="457200"/>
          </a:xfrm>
          <a:prstGeom prst="rect">
            <a:avLst/>
          </a:prstGeom>
          <a:noFill/>
          <a:ln w="9525">
            <a:noFill/>
            <a:miter lim="800000"/>
          </a:ln>
          <a:effectLst/>
        </p:spPr>
        <p:txBody>
          <a:bodyPr vert="horz" wrap="square" lIns="91440" tIns="45720" rIns="91440" bIns="45720" numCol="1" anchor="t" anchorCtr="0" compatLnSpc="1"/>
          <a:lstStyle>
            <a:lvl1pPr algn="r">
              <a:defRPr sz="1400">
                <a:solidFill>
                  <a:schemeClr val="tx1"/>
                </a:solidFill>
                <a:ea typeface="宋体" panose="02010600030101010101" pitchFamily="2" charset="-122"/>
              </a:defRPr>
            </a:lvl1pPr>
          </a:lstStyle>
          <a:p>
            <a:pPr lvl="0" eaLnBrk="1" hangingPunct="1">
              <a:buNone/>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 bg1="dk2" tx1="lt1" bg2="dk1"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slow"/>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5pPr>
      <a:lvl6pPr marL="4572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6pPr>
      <a:lvl7pPr marL="9144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7pPr>
      <a:lvl8pPr marL="13716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8pPr>
      <a:lvl9pPr marL="18288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pic>
        <p:nvPicPr>
          <p:cNvPr id="2050" name="Picture 2" descr="2"/>
          <p:cNvPicPr>
            <a:picLocks noChangeAspect="1"/>
          </p:cNvPicPr>
          <p:nvPr userDrawn="1"/>
        </p:nvPicPr>
        <p:blipFill>
          <a:blip r:embed="rId13"/>
          <a:stretch>
            <a:fillRect/>
          </a:stretch>
        </p:blipFill>
        <p:spPr>
          <a:xfrm>
            <a:off x="0" y="0"/>
            <a:ext cx="9144000" cy="6858000"/>
          </a:xfrm>
          <a:prstGeom prst="rect">
            <a:avLst/>
          </a:prstGeom>
          <a:noFill/>
          <a:ln w="9525">
            <a:noFill/>
          </a:ln>
        </p:spPr>
      </p:pic>
      <p:sp>
        <p:nvSpPr>
          <p:cNvPr id="2051" name="Rectangle 3"/>
          <p:cNvSpPr>
            <a:spLocks noGrp="1"/>
          </p:cNvSpPr>
          <p:nvPr>
            <p:ph type="title"/>
          </p:nvPr>
        </p:nvSpPr>
        <p:spPr>
          <a:xfrm>
            <a:off x="1066800" y="609600"/>
            <a:ext cx="7391400" cy="1143000"/>
          </a:xfrm>
          <a:prstGeom prst="rect">
            <a:avLst/>
          </a:prstGeom>
          <a:noFill/>
          <a:ln w="9525">
            <a:noFill/>
          </a:ln>
        </p:spPr>
        <p:txBody>
          <a:bodyPr anchor="ctr" anchorCtr="0"/>
          <a:lstStyle/>
          <a:p>
            <a:pPr lvl="0"/>
            <a:r>
              <a:rPr lang="zh-CN" altLang="en-US" dirty="0"/>
              <a:t>单击此处编辑母版标题样式</a:t>
            </a:r>
            <a:endParaRPr lang="zh-CN" altLang="en-US" dirty="0"/>
          </a:p>
        </p:txBody>
      </p:sp>
      <p:sp>
        <p:nvSpPr>
          <p:cNvPr id="2052" name="Rectangle 4"/>
          <p:cNvSpPr>
            <a:spLocks noGrp="1"/>
          </p:cNvSpPr>
          <p:nvPr>
            <p:ph type="body"/>
          </p:nvPr>
        </p:nvSpPr>
        <p:spPr>
          <a:xfrm>
            <a:off x="1066800" y="1981200"/>
            <a:ext cx="7391400" cy="4114800"/>
          </a:xfrm>
          <a:prstGeom prst="rect">
            <a:avLst/>
          </a:prstGeom>
          <a:noFill/>
          <a:ln w="9525">
            <a:noFill/>
          </a:ln>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74117" name="Rectangle 5"/>
          <p:cNvSpPr>
            <a:spLocks noGrp="1" noChangeArrowheads="1"/>
          </p:cNvSpPr>
          <p:nvPr>
            <p:ph type="dt" sz="half" idx="2"/>
          </p:nvPr>
        </p:nvSpPr>
        <p:spPr bwMode="auto">
          <a:xfrm>
            <a:off x="1066800" y="6248400"/>
            <a:ext cx="1828800" cy="457200"/>
          </a:xfrm>
          <a:prstGeom prst="rect">
            <a:avLst/>
          </a:prstGeom>
          <a:noFill/>
          <a:ln w="9525">
            <a:noFill/>
            <a:miter lim="800000"/>
          </a:ln>
          <a:effectLst/>
        </p:spPr>
        <p:txBody>
          <a:bodyPr vert="horz" wrap="square" lIns="91440" tIns="45720" rIns="91440" bIns="45720" numCol="1" anchor="t" anchorCtr="0" compatLnSpc="1"/>
          <a:lstStyle>
            <a:lvl1pPr algn="l" eaLnBrk="1" hangingPunct="1">
              <a:buFontTx/>
              <a:buNone/>
              <a:defRPr kumimoji="1" sz="1400">
                <a:solidFill>
                  <a:schemeClr val="tx1"/>
                </a:solidFill>
                <a:ea typeface="+mn-ea"/>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E727DAAF-1B59-4FF1-86A6-0203EAC17C4F}" type="datetime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474118" name="Rectangle 6"/>
          <p:cNvSpPr>
            <a:spLocks noGrp="1" noChangeArrowheads="1"/>
          </p:cNvSpPr>
          <p:nvPr>
            <p:ph type="ftr" sz="quarter" idx="3"/>
          </p:nvPr>
        </p:nvSpPr>
        <p:spPr bwMode="auto">
          <a:xfrm>
            <a:off x="3429000" y="6248400"/>
            <a:ext cx="2895600" cy="457200"/>
          </a:xfrm>
          <a:prstGeom prst="rect">
            <a:avLst/>
          </a:prstGeom>
          <a:noFill/>
          <a:ln w="9525">
            <a:noFill/>
            <a:miter lim="800000"/>
          </a:ln>
          <a:effectLst/>
        </p:spPr>
        <p:txBody>
          <a:bodyPr vert="horz" wrap="square" lIns="91440" tIns="45720" rIns="91440" bIns="45720" numCol="1" anchor="t" anchorCtr="0" compatLnSpc="1"/>
          <a:lstStyle>
            <a:lvl1pPr algn="ctr" eaLnBrk="1" hangingPunct="1">
              <a:buFontTx/>
              <a:buNone/>
              <a:defRPr kumimoji="1" sz="1400">
                <a:solidFill>
                  <a:schemeClr val="tx1"/>
                </a:solidFill>
                <a:ea typeface="+mn-ea"/>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474119" name="Rectangle 7"/>
          <p:cNvSpPr>
            <a:spLocks noGrp="1" noChangeArrowheads="1"/>
          </p:cNvSpPr>
          <p:nvPr>
            <p:ph type="sldNum" sz="quarter" idx="4"/>
          </p:nvPr>
        </p:nvSpPr>
        <p:spPr bwMode="auto">
          <a:xfrm>
            <a:off x="6553200" y="6248400"/>
            <a:ext cx="1905000" cy="457200"/>
          </a:xfrm>
          <a:prstGeom prst="rect">
            <a:avLst/>
          </a:prstGeom>
          <a:noFill/>
          <a:ln w="9525">
            <a:noFill/>
            <a:miter lim="800000"/>
          </a:ln>
          <a:effectLst/>
        </p:spPr>
        <p:txBody>
          <a:bodyPr vert="horz" wrap="square" lIns="91440" tIns="45720" rIns="91440" bIns="45720" numCol="1" anchor="t" anchorCtr="0" compatLnSpc="1"/>
          <a:lstStyle>
            <a:lvl1pPr algn="r">
              <a:defRPr sz="1400">
                <a:solidFill>
                  <a:schemeClr val="tx1"/>
                </a:solidFill>
                <a:ea typeface="宋体" panose="02010600030101010101" pitchFamily="2" charset="-122"/>
              </a:defRPr>
            </a:lvl1pPr>
          </a:lstStyle>
          <a:p>
            <a:pPr lvl="0" eaLnBrk="1" hangingPunct="1">
              <a:buNone/>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 bg1="dk2" tx1="lt1" bg2="dk1" tx2="lt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ransition spd="slow"/>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5pPr>
      <a:lvl6pPr marL="4572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6pPr>
      <a:lvl7pPr marL="9144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7pPr>
      <a:lvl8pPr marL="13716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8pPr>
      <a:lvl9pPr marL="18288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pic>
        <p:nvPicPr>
          <p:cNvPr id="3074" name="Picture 2" descr="2"/>
          <p:cNvPicPr>
            <a:picLocks noChangeAspect="1"/>
          </p:cNvPicPr>
          <p:nvPr userDrawn="1"/>
        </p:nvPicPr>
        <p:blipFill>
          <a:blip r:embed="rId13"/>
          <a:stretch>
            <a:fillRect/>
          </a:stretch>
        </p:blipFill>
        <p:spPr>
          <a:xfrm>
            <a:off x="0" y="0"/>
            <a:ext cx="9144000" cy="6858000"/>
          </a:xfrm>
          <a:prstGeom prst="rect">
            <a:avLst/>
          </a:prstGeom>
          <a:noFill/>
          <a:ln w="9525">
            <a:noFill/>
          </a:ln>
        </p:spPr>
      </p:pic>
      <p:sp>
        <p:nvSpPr>
          <p:cNvPr id="3075" name="Rectangle 3"/>
          <p:cNvSpPr>
            <a:spLocks noGrp="1"/>
          </p:cNvSpPr>
          <p:nvPr>
            <p:ph type="title"/>
          </p:nvPr>
        </p:nvSpPr>
        <p:spPr>
          <a:xfrm>
            <a:off x="1066800" y="609600"/>
            <a:ext cx="7391400" cy="1143000"/>
          </a:xfrm>
          <a:prstGeom prst="rect">
            <a:avLst/>
          </a:prstGeom>
          <a:noFill/>
          <a:ln w="9525">
            <a:noFill/>
          </a:ln>
        </p:spPr>
        <p:txBody>
          <a:bodyPr anchor="ctr" anchorCtr="0"/>
          <a:lstStyle/>
          <a:p>
            <a:pPr lvl="0"/>
            <a:r>
              <a:rPr lang="zh-CN" altLang="en-US" dirty="0"/>
              <a:t>单击此处编辑母版标题样式</a:t>
            </a:r>
            <a:endParaRPr lang="zh-CN" altLang="en-US" dirty="0"/>
          </a:p>
        </p:txBody>
      </p:sp>
      <p:sp>
        <p:nvSpPr>
          <p:cNvPr id="3076" name="Rectangle 4"/>
          <p:cNvSpPr>
            <a:spLocks noGrp="1"/>
          </p:cNvSpPr>
          <p:nvPr>
            <p:ph type="body"/>
          </p:nvPr>
        </p:nvSpPr>
        <p:spPr>
          <a:xfrm>
            <a:off x="1066800" y="1981200"/>
            <a:ext cx="7391400" cy="4114800"/>
          </a:xfrm>
          <a:prstGeom prst="rect">
            <a:avLst/>
          </a:prstGeom>
          <a:noFill/>
          <a:ln w="9525">
            <a:noFill/>
          </a:ln>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74117" name="Rectangle 5"/>
          <p:cNvSpPr>
            <a:spLocks noGrp="1" noChangeArrowheads="1"/>
          </p:cNvSpPr>
          <p:nvPr>
            <p:ph type="dt" sz="half" idx="2"/>
          </p:nvPr>
        </p:nvSpPr>
        <p:spPr bwMode="auto">
          <a:xfrm>
            <a:off x="1066800" y="6248400"/>
            <a:ext cx="1828800" cy="457200"/>
          </a:xfrm>
          <a:prstGeom prst="rect">
            <a:avLst/>
          </a:prstGeom>
          <a:noFill/>
          <a:ln w="9525">
            <a:noFill/>
            <a:miter lim="800000"/>
          </a:ln>
          <a:effectLst/>
        </p:spPr>
        <p:txBody>
          <a:bodyPr vert="horz" wrap="square" lIns="91440" tIns="45720" rIns="91440" bIns="45720" numCol="1" anchor="t" anchorCtr="0" compatLnSpc="1"/>
          <a:lstStyle>
            <a:lvl1pPr algn="l" eaLnBrk="1" hangingPunct="1">
              <a:buFontTx/>
              <a:buNone/>
              <a:defRPr kumimoji="1" sz="1400">
                <a:solidFill>
                  <a:schemeClr val="tx1"/>
                </a:solidFill>
                <a:ea typeface="+mn-ea"/>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9522FA6C-4490-440F-9EE7-C84AEF4774E9}" type="datetime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474118" name="Rectangle 6"/>
          <p:cNvSpPr>
            <a:spLocks noGrp="1" noChangeArrowheads="1"/>
          </p:cNvSpPr>
          <p:nvPr>
            <p:ph type="ftr" sz="quarter" idx="3"/>
          </p:nvPr>
        </p:nvSpPr>
        <p:spPr bwMode="auto">
          <a:xfrm>
            <a:off x="3429000" y="6248400"/>
            <a:ext cx="2895600" cy="457200"/>
          </a:xfrm>
          <a:prstGeom prst="rect">
            <a:avLst/>
          </a:prstGeom>
          <a:noFill/>
          <a:ln w="9525">
            <a:noFill/>
            <a:miter lim="800000"/>
          </a:ln>
          <a:effectLst/>
        </p:spPr>
        <p:txBody>
          <a:bodyPr vert="horz" wrap="square" lIns="91440" tIns="45720" rIns="91440" bIns="45720" numCol="1" anchor="t" anchorCtr="0" compatLnSpc="1"/>
          <a:lstStyle>
            <a:lvl1pPr algn="ctr" eaLnBrk="1" hangingPunct="1">
              <a:buFontTx/>
              <a:buNone/>
              <a:defRPr kumimoji="1" sz="1400">
                <a:solidFill>
                  <a:schemeClr val="tx1"/>
                </a:solidFill>
                <a:ea typeface="+mn-ea"/>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474119" name="Rectangle 7"/>
          <p:cNvSpPr>
            <a:spLocks noGrp="1" noChangeArrowheads="1"/>
          </p:cNvSpPr>
          <p:nvPr>
            <p:ph type="sldNum" sz="quarter" idx="4"/>
          </p:nvPr>
        </p:nvSpPr>
        <p:spPr bwMode="auto">
          <a:xfrm>
            <a:off x="6553200" y="6248400"/>
            <a:ext cx="1905000" cy="457200"/>
          </a:xfrm>
          <a:prstGeom prst="rect">
            <a:avLst/>
          </a:prstGeom>
          <a:noFill/>
          <a:ln w="9525">
            <a:noFill/>
            <a:miter lim="800000"/>
          </a:ln>
          <a:effectLst/>
        </p:spPr>
        <p:txBody>
          <a:bodyPr vert="horz" wrap="square" lIns="91440" tIns="45720" rIns="91440" bIns="45720" numCol="1" anchor="t" anchorCtr="0" compatLnSpc="1"/>
          <a:lstStyle>
            <a:lvl1pPr algn="r">
              <a:defRPr sz="1400">
                <a:solidFill>
                  <a:schemeClr val="tx1"/>
                </a:solidFill>
                <a:ea typeface="宋体" panose="02010600030101010101" pitchFamily="2" charset="-122"/>
              </a:defRPr>
            </a:lvl1pPr>
          </a:lstStyle>
          <a:p>
            <a:pPr lvl="0" eaLnBrk="1" hangingPunct="1">
              <a:buNone/>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 bg1="dk2" tx1="lt1" bg2="dk1" tx2="lt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Lst>
  <p:transition spd="slow"/>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5pPr>
      <a:lvl6pPr marL="4572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6pPr>
      <a:lvl7pPr marL="9144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7pPr>
      <a:lvl8pPr marL="13716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8pPr>
      <a:lvl9pPr marL="18288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098" name="Picture 2" descr="1"/>
          <p:cNvPicPr>
            <a:picLocks noChangeAspect="1"/>
          </p:cNvPicPr>
          <p:nvPr/>
        </p:nvPicPr>
        <p:blipFill>
          <a:blip r:embed="rId14"/>
          <a:stretch>
            <a:fillRect/>
          </a:stretch>
        </p:blipFill>
        <p:spPr>
          <a:xfrm>
            <a:off x="0" y="0"/>
            <a:ext cx="9144000" cy="6858000"/>
          </a:xfrm>
          <a:prstGeom prst="rect">
            <a:avLst/>
          </a:prstGeom>
          <a:noFill/>
          <a:ln w="9525">
            <a:noFill/>
          </a:ln>
        </p:spPr>
      </p:pic>
      <p:sp>
        <p:nvSpPr>
          <p:cNvPr id="4099" name="Rectangle 3"/>
          <p:cNvSpPr>
            <a:spLocks noGrp="1"/>
          </p:cNvSpPr>
          <p:nvPr>
            <p:ph type="title"/>
          </p:nvPr>
        </p:nvSpPr>
        <p:spPr>
          <a:xfrm>
            <a:off x="1066800" y="609600"/>
            <a:ext cx="7391400" cy="1143000"/>
          </a:xfrm>
          <a:prstGeom prst="rect">
            <a:avLst/>
          </a:prstGeom>
          <a:noFill/>
          <a:ln w="9525">
            <a:noFill/>
          </a:ln>
        </p:spPr>
        <p:txBody>
          <a:bodyPr anchor="ctr" anchorCtr="0"/>
          <a:lstStyle/>
          <a:p>
            <a:pPr lvl="0"/>
            <a:r>
              <a:rPr lang="zh-CN" altLang="en-US" dirty="0"/>
              <a:t>单击此处编辑母版标题样式</a:t>
            </a:r>
            <a:endParaRPr lang="zh-CN" altLang="en-US" dirty="0"/>
          </a:p>
        </p:txBody>
      </p:sp>
      <p:sp>
        <p:nvSpPr>
          <p:cNvPr id="4100" name="Rectangle 4"/>
          <p:cNvSpPr>
            <a:spLocks noGrp="1"/>
          </p:cNvSpPr>
          <p:nvPr>
            <p:ph type="body"/>
          </p:nvPr>
        </p:nvSpPr>
        <p:spPr>
          <a:xfrm>
            <a:off x="1066800" y="1981200"/>
            <a:ext cx="7391400" cy="4114800"/>
          </a:xfrm>
          <a:prstGeom prst="rect">
            <a:avLst/>
          </a:prstGeom>
          <a:noFill/>
          <a:ln w="9525">
            <a:noFill/>
          </a:ln>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077" name="Rectangle 5"/>
          <p:cNvSpPr>
            <a:spLocks noGrp="1" noChangeArrowheads="1"/>
          </p:cNvSpPr>
          <p:nvPr>
            <p:ph type="dt" sz="half" idx="2"/>
          </p:nvPr>
        </p:nvSpPr>
        <p:spPr bwMode="auto">
          <a:xfrm>
            <a:off x="1066800" y="6248400"/>
            <a:ext cx="1828800" cy="457200"/>
          </a:xfrm>
          <a:prstGeom prst="rect">
            <a:avLst/>
          </a:prstGeom>
          <a:noFill/>
          <a:ln w="9525">
            <a:noFill/>
            <a:miter lim="800000"/>
          </a:ln>
          <a:effectLst/>
        </p:spPr>
        <p:txBody>
          <a:bodyPr vert="horz" wrap="square" lIns="91440" tIns="45720" rIns="91440" bIns="45720" numCol="1" anchor="t" anchorCtr="0" compatLnSpc="1"/>
          <a:lstStyle>
            <a:lvl1pPr algn="l" eaLnBrk="1" fontAlgn="auto" hangingPunct="1">
              <a:lnSpc>
                <a:spcPct val="100000"/>
              </a:lnSpc>
              <a:spcBef>
                <a:spcPts val="0"/>
              </a:spcBef>
              <a:spcAft>
                <a:spcPts val="0"/>
              </a:spcAft>
              <a:buFont typeface="Arial" panose="020B0604020202020204" pitchFamily="34" charset="0"/>
              <a:buNone/>
              <a:defRPr sz="1050" b="0" noProof="1">
                <a:solidFill>
                  <a:schemeClr val="tx1"/>
                </a:solidFill>
                <a:latin typeface="Times New Roman" panose="02020603050405020304" pitchFamily="18" charset="0"/>
                <a:ea typeface="+mn-ea"/>
              </a:defRPr>
            </a:lvl1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fld id="{84B997C0-96E3-4A12-9D3C-4A993B410C76}" type="datetimeFigureOut">
              <a:rPr kumimoji="0" lang="zh-CN" altLang="en-US" sz="1050" b="0" i="0" u="none" strike="noStrike" kern="1200" cap="none" spc="0" normalizeH="0" baseline="0" noProof="1">
                <a:ln>
                  <a:noFill/>
                </a:ln>
                <a:solidFill>
                  <a:schemeClr val="tx1"/>
                </a:solidFill>
                <a:effectLst/>
                <a:uLnTx/>
                <a:uFillTx/>
                <a:latin typeface="Times New Roman" panose="02020603050405020304" pitchFamily="18" charset="0"/>
                <a:ea typeface="+mn-ea"/>
                <a:cs typeface="+mn-cs"/>
              </a:rPr>
            </a:fld>
            <a:endParaRPr kumimoji="0" lang="zh-CN" altLang="en-US" sz="1050" b="0" i="0" u="none" strike="noStrike" kern="1200" cap="none" spc="0" normalizeH="0" baseline="0" noProof="1">
              <a:ln>
                <a:noFill/>
              </a:ln>
              <a:solidFill>
                <a:schemeClr val="tx1"/>
              </a:solidFill>
              <a:effectLst/>
              <a:uLnTx/>
              <a:uFillTx/>
              <a:latin typeface="Times New Roman" panose="02020603050405020304" pitchFamily="18" charset="0"/>
              <a:ea typeface="+mn-ea"/>
              <a:cs typeface="+mn-cs"/>
            </a:endParaRPr>
          </a:p>
        </p:txBody>
      </p:sp>
      <p:sp>
        <p:nvSpPr>
          <p:cNvPr id="3078" name="Rectangle 6"/>
          <p:cNvSpPr>
            <a:spLocks noGrp="1" noChangeArrowheads="1"/>
          </p:cNvSpPr>
          <p:nvPr>
            <p:ph type="ftr" sz="quarter" idx="3"/>
          </p:nvPr>
        </p:nvSpPr>
        <p:spPr bwMode="auto">
          <a:xfrm>
            <a:off x="3429000" y="6248400"/>
            <a:ext cx="2895600" cy="457200"/>
          </a:xfrm>
          <a:prstGeom prst="rect">
            <a:avLst/>
          </a:prstGeom>
          <a:noFill/>
          <a:ln w="9525">
            <a:noFill/>
            <a:miter lim="800000"/>
          </a:ln>
          <a:effectLst/>
        </p:spPr>
        <p:txBody>
          <a:bodyPr vert="horz" wrap="square" lIns="91440" tIns="45720" rIns="91440" bIns="45720" numCol="1" anchor="t" anchorCtr="0" compatLnSpc="1"/>
          <a:lstStyle>
            <a:lvl1pPr algn="ctr" eaLnBrk="1" fontAlgn="auto" hangingPunct="1">
              <a:lnSpc>
                <a:spcPct val="100000"/>
              </a:lnSpc>
              <a:spcBef>
                <a:spcPts val="0"/>
              </a:spcBef>
              <a:spcAft>
                <a:spcPts val="0"/>
              </a:spcAft>
              <a:buFont typeface="Arial" panose="020B0604020202020204" pitchFamily="34" charset="0"/>
              <a:buNone/>
              <a:defRPr sz="1050" b="0" noProof="1">
                <a:solidFill>
                  <a:schemeClr val="tx1"/>
                </a:solidFill>
                <a:latin typeface="Times New Roman" panose="02020603050405020304" pitchFamily="18" charset="0"/>
                <a:ea typeface="+mn-ea"/>
              </a:defRPr>
            </a:lvl1p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050" b="0" i="0" u="none" strike="noStrike" kern="1200" cap="none" spc="0" normalizeH="0" baseline="0" noProof="1">
              <a:ln>
                <a:noFill/>
              </a:ln>
              <a:solidFill>
                <a:schemeClr val="tx1"/>
              </a:solidFill>
              <a:effectLst/>
              <a:uLnTx/>
              <a:uFillTx/>
              <a:latin typeface="Times New Roman" panose="02020603050405020304" pitchFamily="18" charset="0"/>
              <a:ea typeface="+mn-ea"/>
              <a:cs typeface="+mn-cs"/>
            </a:endParaRPr>
          </a:p>
        </p:txBody>
      </p:sp>
      <p:sp>
        <p:nvSpPr>
          <p:cNvPr id="3079" name="Rectangle 7"/>
          <p:cNvSpPr>
            <a:spLocks noGrp="1" noChangeArrowheads="1"/>
          </p:cNvSpPr>
          <p:nvPr>
            <p:ph type="sldNum" sz="quarter" idx="4"/>
          </p:nvPr>
        </p:nvSpPr>
        <p:spPr bwMode="auto">
          <a:xfrm>
            <a:off x="6553200" y="6248400"/>
            <a:ext cx="1905000" cy="457200"/>
          </a:xfrm>
          <a:prstGeom prst="rect">
            <a:avLst/>
          </a:prstGeom>
          <a:noFill/>
          <a:ln w="9525">
            <a:noFill/>
            <a:miter lim="800000"/>
          </a:ln>
          <a:effectLst/>
        </p:spPr>
        <p:txBody>
          <a:bodyPr vert="horz" wrap="square" lIns="91440" tIns="45720" rIns="91440" bIns="45720" numCol="1" anchor="t" anchorCtr="0" compatLnSpc="1"/>
          <a:lstStyle>
            <a:lvl1pPr algn="r">
              <a:defRPr sz="1000">
                <a:solidFill>
                  <a:schemeClr val="tx1"/>
                </a:solidFill>
              </a:defRPr>
            </a:lvl1pPr>
          </a:lstStyle>
          <a:p>
            <a:pPr lvl="0" eaLnBrk="1" hangingPunct="1">
              <a:buNone/>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 id="2147483700" r:id="rId13"/>
  </p:sldLayoutIdLst>
  <p:hf sldNum="0" hdr="0" ftr="0" dt="0"/>
  <p:txStyles>
    <p:titleStyle>
      <a:lvl1pPr algn="ctr" rtl="0" eaLnBrk="0" fontAlgn="base" hangingPunct="0">
        <a:spcBef>
          <a:spcPct val="0"/>
        </a:spcBef>
        <a:spcAft>
          <a:spcPct val="0"/>
        </a:spcAft>
        <a:defRPr sz="3300">
          <a:solidFill>
            <a:schemeClr val="tx2"/>
          </a:solidFill>
          <a:latin typeface="+mj-lt"/>
          <a:ea typeface="+mj-ea"/>
          <a:cs typeface="+mj-cs"/>
        </a:defRPr>
      </a:lvl1pPr>
      <a:lvl2pPr algn="ctr" rtl="0" eaLnBrk="0" fontAlgn="base" hangingPunct="0">
        <a:spcBef>
          <a:spcPct val="0"/>
        </a:spcBef>
        <a:spcAft>
          <a:spcPct val="0"/>
        </a:spcAft>
        <a:defRPr sz="3300">
          <a:solidFill>
            <a:schemeClr val="tx2"/>
          </a:solidFill>
          <a:latin typeface="Times New Roman" panose="02020603050405020304" pitchFamily="18" charset="0"/>
          <a:ea typeface="宋体" panose="02010600030101010101" pitchFamily="2" charset="-122"/>
        </a:defRPr>
      </a:lvl2pPr>
      <a:lvl3pPr algn="ctr" rtl="0" eaLnBrk="0" fontAlgn="base" hangingPunct="0">
        <a:spcBef>
          <a:spcPct val="0"/>
        </a:spcBef>
        <a:spcAft>
          <a:spcPct val="0"/>
        </a:spcAft>
        <a:defRPr sz="3300">
          <a:solidFill>
            <a:schemeClr val="tx2"/>
          </a:solidFill>
          <a:latin typeface="Times New Roman" panose="02020603050405020304" pitchFamily="18" charset="0"/>
          <a:ea typeface="宋体" panose="02010600030101010101" pitchFamily="2" charset="-122"/>
        </a:defRPr>
      </a:lvl3pPr>
      <a:lvl4pPr algn="ctr" rtl="0" eaLnBrk="0" fontAlgn="base" hangingPunct="0">
        <a:spcBef>
          <a:spcPct val="0"/>
        </a:spcBef>
        <a:spcAft>
          <a:spcPct val="0"/>
        </a:spcAft>
        <a:defRPr sz="3300">
          <a:solidFill>
            <a:schemeClr val="tx2"/>
          </a:solidFill>
          <a:latin typeface="Times New Roman" panose="02020603050405020304" pitchFamily="18" charset="0"/>
          <a:ea typeface="宋体" panose="02010600030101010101" pitchFamily="2" charset="-122"/>
        </a:defRPr>
      </a:lvl4pPr>
      <a:lvl5pPr algn="ctr" rtl="0" eaLnBrk="0" fontAlgn="base" hangingPunct="0">
        <a:spcBef>
          <a:spcPct val="0"/>
        </a:spcBef>
        <a:spcAft>
          <a:spcPct val="0"/>
        </a:spcAft>
        <a:defRPr sz="3300">
          <a:solidFill>
            <a:schemeClr val="tx2"/>
          </a:solidFill>
          <a:latin typeface="Times New Roman" panose="02020603050405020304" pitchFamily="18" charset="0"/>
          <a:ea typeface="宋体" panose="02010600030101010101" pitchFamily="2" charset="-122"/>
        </a:defRPr>
      </a:lvl5pPr>
      <a:lvl6pPr marL="457200" algn="ctr" rtl="0" eaLnBrk="1" fontAlgn="base" hangingPunct="1">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rtl="0" eaLnBrk="1" fontAlgn="base" hangingPunct="1">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rtl="0" eaLnBrk="1" fontAlgn="base" hangingPunct="1">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rtl="0" eaLnBrk="1" fontAlgn="base" hangingPunct="1">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p:titleStyle>
    <p:bodyStyle>
      <a:lvl1pPr marL="257175" indent="-257175" algn="l" rtl="0" eaLnBrk="0" fontAlgn="base" hangingPunct="0">
        <a:spcBef>
          <a:spcPct val="15000"/>
        </a:spcBef>
        <a:spcAft>
          <a:spcPct val="0"/>
        </a:spcAft>
        <a:buChar char="•"/>
        <a:defRPr sz="2400">
          <a:solidFill>
            <a:schemeClr val="tx1"/>
          </a:solidFill>
          <a:latin typeface="+mn-lt"/>
          <a:ea typeface="+mn-ea"/>
          <a:cs typeface="+mn-cs"/>
        </a:defRPr>
      </a:lvl1pPr>
      <a:lvl2pPr marL="557530" indent="-214630" algn="l" rtl="0" eaLnBrk="0" fontAlgn="base" hangingPunct="0">
        <a:spcBef>
          <a:spcPct val="15000"/>
        </a:spcBef>
        <a:spcAft>
          <a:spcPct val="0"/>
        </a:spcAft>
        <a:buChar char="–"/>
        <a:defRPr sz="2100">
          <a:solidFill>
            <a:schemeClr val="tx1"/>
          </a:solidFill>
          <a:latin typeface="+mn-lt"/>
          <a:ea typeface="+mn-ea"/>
        </a:defRPr>
      </a:lvl2pPr>
      <a:lvl3pPr marL="857250" indent="-171450" algn="l" rtl="0" eaLnBrk="0" fontAlgn="base" hangingPunct="0">
        <a:spcBef>
          <a:spcPct val="15000"/>
        </a:spcBef>
        <a:spcAft>
          <a:spcPct val="0"/>
        </a:spcAft>
        <a:buChar char="•"/>
        <a:defRPr sz="2400">
          <a:solidFill>
            <a:schemeClr val="tx1"/>
          </a:solidFill>
          <a:latin typeface="+mn-lt"/>
          <a:ea typeface="+mn-ea"/>
        </a:defRPr>
      </a:lvl3pPr>
      <a:lvl4pPr marL="1200150" indent="-171450" algn="l" rtl="0" eaLnBrk="0" fontAlgn="base" hangingPunct="0">
        <a:spcBef>
          <a:spcPct val="15000"/>
        </a:spcBef>
        <a:spcAft>
          <a:spcPct val="0"/>
        </a:spcAft>
        <a:buChar char="–"/>
        <a:defRPr sz="1500">
          <a:solidFill>
            <a:schemeClr val="tx1"/>
          </a:solidFill>
          <a:latin typeface="+mn-lt"/>
          <a:ea typeface="+mn-ea"/>
        </a:defRPr>
      </a:lvl4pPr>
      <a:lvl5pPr marL="1543050" indent="-171450" algn="l" rtl="0" eaLnBrk="0" fontAlgn="base" hangingPunct="0">
        <a:spcBef>
          <a:spcPct val="15000"/>
        </a:spcBef>
        <a:spcAft>
          <a:spcPct val="0"/>
        </a:spcAft>
        <a:buChar char="»"/>
        <a:defRPr sz="1500">
          <a:solidFill>
            <a:schemeClr val="tx1"/>
          </a:solidFill>
          <a:latin typeface="+mn-lt"/>
          <a:ea typeface="+mn-ea"/>
        </a:defRPr>
      </a:lvl5pPr>
      <a:lvl6pPr marL="1885950" indent="-171450" algn="l" rtl="0" eaLnBrk="1" fontAlgn="base" hangingPunct="1">
        <a:spcBef>
          <a:spcPct val="15000"/>
        </a:spcBef>
        <a:spcAft>
          <a:spcPct val="0"/>
        </a:spcAft>
        <a:buChar char="»"/>
        <a:defRPr kumimoji="1" sz="1500">
          <a:solidFill>
            <a:schemeClr val="tx1"/>
          </a:solidFill>
          <a:latin typeface="+mn-lt"/>
          <a:ea typeface="+mn-ea"/>
        </a:defRPr>
      </a:lvl6pPr>
      <a:lvl7pPr marL="2228850" indent="-171450" algn="l" rtl="0" eaLnBrk="1" fontAlgn="base" hangingPunct="1">
        <a:spcBef>
          <a:spcPct val="15000"/>
        </a:spcBef>
        <a:spcAft>
          <a:spcPct val="0"/>
        </a:spcAft>
        <a:buChar char="»"/>
        <a:defRPr kumimoji="1" sz="1500">
          <a:solidFill>
            <a:schemeClr val="tx1"/>
          </a:solidFill>
          <a:latin typeface="+mn-lt"/>
          <a:ea typeface="+mn-ea"/>
        </a:defRPr>
      </a:lvl7pPr>
      <a:lvl8pPr marL="2571750" indent="-171450" algn="l" rtl="0" eaLnBrk="1" fontAlgn="base" hangingPunct="1">
        <a:spcBef>
          <a:spcPct val="15000"/>
        </a:spcBef>
        <a:spcAft>
          <a:spcPct val="0"/>
        </a:spcAft>
        <a:buChar char="»"/>
        <a:defRPr kumimoji="1" sz="1500">
          <a:solidFill>
            <a:schemeClr val="tx1"/>
          </a:solidFill>
          <a:latin typeface="+mn-lt"/>
          <a:ea typeface="+mn-ea"/>
        </a:defRPr>
      </a:lvl8pPr>
      <a:lvl9pPr marL="2914650" indent="-171450" algn="l" rtl="0" eaLnBrk="1" fontAlgn="base" hangingPunct="1">
        <a:spcBef>
          <a:spcPct val="15000"/>
        </a:spcBef>
        <a:spcAft>
          <a:spcPct val="0"/>
        </a:spcAft>
        <a:buChar char="»"/>
        <a:defRPr kumimoji="1" sz="1500">
          <a:solidFill>
            <a:schemeClr val="tx1"/>
          </a:solidFill>
          <a:latin typeface="+mn-lt"/>
          <a:ea typeface="+mn-ea"/>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38.xml"/><Relationship Id="rId1" Type="http://schemas.openxmlformats.org/officeDocument/2006/relationships/tags" Target="../tags/tag1.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8.xml"/><Relationship Id="rId1" Type="http://schemas.openxmlformats.org/officeDocument/2006/relationships/image" Target="../media/image3.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38.xml"/><Relationship Id="rId1" Type="http://schemas.openxmlformats.org/officeDocument/2006/relationships/image" Target="../media/image3.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38.xml"/><Relationship Id="rId1" Type="http://schemas.openxmlformats.org/officeDocument/2006/relationships/image" Target="../media/image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38.xml"/><Relationship Id="rId1" Type="http://schemas.openxmlformats.org/officeDocument/2006/relationships/image" Target="../media/image3.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38.xml"/><Relationship Id="rId1" Type="http://schemas.openxmlformats.org/officeDocument/2006/relationships/image" Target="../media/image4.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38.xml"/><Relationship Id="rId1" Type="http://schemas.openxmlformats.org/officeDocument/2006/relationships/image" Target="../media/image3.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8.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8.xml"/><Relationship Id="rId1" Type="http://schemas.openxmlformats.org/officeDocument/2006/relationships/image" Target="../media/image3.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38.xml"/><Relationship Id="rId1" Type="http://schemas.openxmlformats.org/officeDocument/2006/relationships/image" Target="../media/image3.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38.xml"/><Relationship Id="rId1" Type="http://schemas.openxmlformats.org/officeDocument/2006/relationships/image" Target="../media/image3.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38.xml"/><Relationship Id="rId1" Type="http://schemas.openxmlformats.org/officeDocument/2006/relationships/image" Target="../media/image3.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38.xml"/><Relationship Id="rId1" Type="http://schemas.openxmlformats.org/officeDocument/2006/relationships/image" Target="../media/image3.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38.xml"/><Relationship Id="rId1" Type="http://schemas.openxmlformats.org/officeDocument/2006/relationships/image" Target="../media/image3.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8.xml"/><Relationship Id="rId1" Type="http://schemas.openxmlformats.org/officeDocument/2006/relationships/image" Target="../media/image5.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38.xml"/><Relationship Id="rId2" Type="http://schemas.openxmlformats.org/officeDocument/2006/relationships/image" Target="../media/image7.png"/><Relationship Id="rId1" Type="http://schemas.openxmlformats.org/officeDocument/2006/relationships/image" Target="../media/image6.pn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38.xml"/><Relationship Id="rId1" Type="http://schemas.openxmlformats.org/officeDocument/2006/relationships/image" Target="../media/image8.pn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43.xml"/><Relationship Id="rId1" Type="http://schemas.openxmlformats.org/officeDocument/2006/relationships/image" Target="../media/image9.pn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43.xml"/><Relationship Id="rId1" Type="http://schemas.openxmlformats.org/officeDocument/2006/relationships/image" Target="../media/image10.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43.xml"/><Relationship Id="rId1" Type="http://schemas.openxmlformats.org/officeDocument/2006/relationships/image" Target="../media/image11.pn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38.xml"/><Relationship Id="rId1" Type="http://schemas.openxmlformats.org/officeDocument/2006/relationships/image" Target="../media/image12.pn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38.xml"/><Relationship Id="rId1" Type="http://schemas.openxmlformats.org/officeDocument/2006/relationships/image" Target="../media/image13.pn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38.xml"/><Relationship Id="rId1" Type="http://schemas.openxmlformats.org/officeDocument/2006/relationships/image" Target="../media/image14.pn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38.xml"/><Relationship Id="rId1" Type="http://schemas.openxmlformats.org/officeDocument/2006/relationships/image" Target="../media/image1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38.xml"/><Relationship Id="rId2" Type="http://schemas.openxmlformats.org/officeDocument/2006/relationships/image" Target="../media/image16.png"/><Relationship Id="rId1" Type="http://schemas.openxmlformats.org/officeDocument/2006/relationships/tags" Target="../tags/tag2.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38.xml"/><Relationship Id="rId1" Type="http://schemas.openxmlformats.org/officeDocument/2006/relationships/image" Target="../media/image17.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8.xml"/><Relationship Id="rId1" Type="http://schemas.openxmlformats.org/officeDocument/2006/relationships/image" Target="../media/image5.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38.xml"/><Relationship Id="rId1" Type="http://schemas.openxmlformats.org/officeDocument/2006/relationships/image" Target="../media/image18.pn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38.xml"/><Relationship Id="rId1" Type="http://schemas.openxmlformats.org/officeDocument/2006/relationships/image" Target="../media/image18.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8.xml"/><Relationship Id="rId1" Type="http://schemas.openxmlformats.org/officeDocument/2006/relationships/image" Target="../media/image18.png"/></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38.xml"/><Relationship Id="rId1" Type="http://schemas.openxmlformats.org/officeDocument/2006/relationships/image" Target="../media/image1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8.xml"/><Relationship Id="rId1" Type="http://schemas.openxmlformats.org/officeDocument/2006/relationships/image" Target="../media/image18.png"/></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49.xml"/><Relationship Id="rId1" Type="http://schemas.openxmlformats.org/officeDocument/2006/relationships/image" Target="../media/image18.png"/></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8.xml"/><Relationship Id="rId1" Type="http://schemas.openxmlformats.org/officeDocument/2006/relationships/image" Target="../media/image18.png"/></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38.xml"/><Relationship Id="rId1" Type="http://schemas.openxmlformats.org/officeDocument/2006/relationships/image" Target="../media/image18.png"/></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8.xml"/><Relationship Id="rId1" Type="http://schemas.openxmlformats.org/officeDocument/2006/relationships/image" Target="../media/image19.png"/></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3.xml"/></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43.xml"/><Relationship Id="rId1" Type="http://schemas.openxmlformats.org/officeDocument/2006/relationships/image" Target="../media/image20.png"/></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43.xml"/><Relationship Id="rId1" Type="http://schemas.openxmlformats.org/officeDocument/2006/relationships/image" Target="../media/image21.png"/></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3.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38.xml"/><Relationship Id="rId1" Type="http://schemas.openxmlformats.org/officeDocument/2006/relationships/image" Target="../media/image22.png"/></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38.xml"/><Relationship Id="rId1" Type="http://schemas.openxmlformats.org/officeDocument/2006/relationships/image" Target="../media/image23.png"/></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38.xml"/><Relationship Id="rId1" Type="http://schemas.openxmlformats.org/officeDocument/2006/relationships/image" Target="../media/image24.png"/></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38.xml"/><Relationship Id="rId1" Type="http://schemas.openxmlformats.org/officeDocument/2006/relationships/image" Target="../media/image25.png"/></Relationships>
</file>

<file path=ppt/slides/_rels/slide65.xml.rels><?xml version="1.0" encoding="UTF-8" standalone="yes"?>
<Relationships xmlns="http://schemas.openxmlformats.org/package/2006/relationships"><Relationship Id="rId2" Type="http://schemas.openxmlformats.org/officeDocument/2006/relationships/slideLayout" Target="../slideLayouts/slideLayout38.xml"/><Relationship Id="rId1" Type="http://schemas.openxmlformats.org/officeDocument/2006/relationships/image" Target="../media/image23.png"/></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38.xml"/><Relationship Id="rId1" Type="http://schemas.openxmlformats.org/officeDocument/2006/relationships/image" Target="../media/image23.png"/></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38.xml"/><Relationship Id="rId1" Type="http://schemas.openxmlformats.org/officeDocument/2006/relationships/image" Target="../media/image26.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71.xml.rels><?xml version="1.0" encoding="UTF-8" standalone="yes"?>
<Relationships xmlns="http://schemas.openxmlformats.org/package/2006/relationships"><Relationship Id="rId2" Type="http://schemas.openxmlformats.org/officeDocument/2006/relationships/slideLayout" Target="../slideLayouts/slideLayout43.xml"/><Relationship Id="rId1" Type="http://schemas.openxmlformats.org/officeDocument/2006/relationships/image" Target="../media/image27.png"/></Relationships>
</file>

<file path=ppt/slides/_rels/slide72.xml.rels><?xml version="1.0" encoding="UTF-8" standalone="yes"?>
<Relationships xmlns="http://schemas.openxmlformats.org/package/2006/relationships"><Relationship Id="rId3" Type="http://schemas.openxmlformats.org/officeDocument/2006/relationships/slideLayout" Target="../slideLayouts/slideLayout43.xml"/><Relationship Id="rId2" Type="http://schemas.openxmlformats.org/officeDocument/2006/relationships/image" Target="../media/image29.wmf"/><Relationship Id="rId1" Type="http://schemas.openxmlformats.org/officeDocument/2006/relationships/image" Target="../media/image28.emf"/></Relationships>
</file>

<file path=ppt/slides/_rels/slide73.xml.rels><?xml version="1.0" encoding="UTF-8" standalone="yes"?>
<Relationships xmlns="http://schemas.openxmlformats.org/package/2006/relationships"><Relationship Id="rId2" Type="http://schemas.openxmlformats.org/officeDocument/2006/relationships/slideLayout" Target="../slideLayouts/slideLayout43.xml"/><Relationship Id="rId1" Type="http://schemas.openxmlformats.org/officeDocument/2006/relationships/image" Target="../media/image27.png"/></Relationships>
</file>

<file path=ppt/slides/_rels/slide74.xml.rels><?xml version="1.0" encoding="UTF-8" standalone="yes"?>
<Relationships xmlns="http://schemas.openxmlformats.org/package/2006/relationships"><Relationship Id="rId2" Type="http://schemas.openxmlformats.org/officeDocument/2006/relationships/slideLayout" Target="../slideLayouts/slideLayout43.xml"/><Relationship Id="rId1" Type="http://schemas.openxmlformats.org/officeDocument/2006/relationships/image" Target="../media/image27.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76.xml.rels><?xml version="1.0" encoding="UTF-8" standalone="yes"?>
<Relationships xmlns="http://schemas.openxmlformats.org/package/2006/relationships"><Relationship Id="rId2" Type="http://schemas.openxmlformats.org/officeDocument/2006/relationships/slideLayout" Target="../slideLayouts/slideLayout43.xml"/><Relationship Id="rId1" Type="http://schemas.openxmlformats.org/officeDocument/2006/relationships/image" Target="../media/image27.png"/></Relationships>
</file>

<file path=ppt/slides/_rels/slide77.xml.rels><?xml version="1.0" encoding="UTF-8" standalone="yes"?>
<Relationships xmlns="http://schemas.openxmlformats.org/package/2006/relationships"><Relationship Id="rId2" Type="http://schemas.openxmlformats.org/officeDocument/2006/relationships/slideLayout" Target="../slideLayouts/slideLayout43.xml"/><Relationship Id="rId1" Type="http://schemas.openxmlformats.org/officeDocument/2006/relationships/image" Target="../media/image27.png"/></Relationships>
</file>

<file path=ppt/slides/_rels/slide78.xml.rels><?xml version="1.0" encoding="UTF-8" standalone="yes"?>
<Relationships xmlns="http://schemas.openxmlformats.org/package/2006/relationships"><Relationship Id="rId2" Type="http://schemas.openxmlformats.org/officeDocument/2006/relationships/slideLayout" Target="../slideLayouts/slideLayout43.xml"/><Relationship Id="rId1" Type="http://schemas.openxmlformats.org/officeDocument/2006/relationships/image" Target="../media/image30.png"/></Relationships>
</file>

<file path=ppt/slides/_rels/slide79.xml.rels><?xml version="1.0" encoding="UTF-8" standalone="yes"?>
<Relationships xmlns="http://schemas.openxmlformats.org/package/2006/relationships"><Relationship Id="rId2" Type="http://schemas.openxmlformats.org/officeDocument/2006/relationships/slideLayout" Target="../slideLayouts/slideLayout43.xml"/><Relationship Id="rId1" Type="http://schemas.openxmlformats.org/officeDocument/2006/relationships/image" Target="../media/image30.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80.xml.rels><?xml version="1.0" encoding="UTF-8" standalone="yes"?>
<Relationships xmlns="http://schemas.openxmlformats.org/package/2006/relationships"><Relationship Id="rId2" Type="http://schemas.openxmlformats.org/officeDocument/2006/relationships/slideLayout" Target="../slideLayouts/slideLayout43.xml"/><Relationship Id="rId1" Type="http://schemas.openxmlformats.org/officeDocument/2006/relationships/image" Target="../media/image30.png"/></Relationships>
</file>

<file path=ppt/slides/_rels/slide81.xml.rels><?xml version="1.0" encoding="UTF-8" standalone="yes"?>
<Relationships xmlns="http://schemas.openxmlformats.org/package/2006/relationships"><Relationship Id="rId2" Type="http://schemas.openxmlformats.org/officeDocument/2006/relationships/slideLayout" Target="../slideLayouts/slideLayout43.xml"/><Relationship Id="rId1" Type="http://schemas.openxmlformats.org/officeDocument/2006/relationships/image" Target="../media/image31.png"/></Relationships>
</file>

<file path=ppt/slides/_rels/slide82.xml.rels><?xml version="1.0" encoding="UTF-8" standalone="yes"?>
<Relationships xmlns="http://schemas.openxmlformats.org/package/2006/relationships"><Relationship Id="rId2" Type="http://schemas.openxmlformats.org/officeDocument/2006/relationships/slideLayout" Target="../slideLayouts/slideLayout43.xml"/><Relationship Id="rId1" Type="http://schemas.openxmlformats.org/officeDocument/2006/relationships/image" Target="../media/image30.png"/></Relationships>
</file>

<file path=ppt/slides/_rels/slide83.xml.rels><?xml version="1.0" encoding="UTF-8" standalone="yes"?>
<Relationships xmlns="http://schemas.openxmlformats.org/package/2006/relationships"><Relationship Id="rId2" Type="http://schemas.openxmlformats.org/officeDocument/2006/relationships/slideLayout" Target="../slideLayouts/slideLayout43.xml"/><Relationship Id="rId1" Type="http://schemas.openxmlformats.org/officeDocument/2006/relationships/image" Target="../media/image32.png"/></Relationships>
</file>

<file path=ppt/slides/_rels/slide84.xml.rels><?xml version="1.0" encoding="UTF-8" standalone="yes"?>
<Relationships xmlns="http://schemas.openxmlformats.org/package/2006/relationships"><Relationship Id="rId2" Type="http://schemas.openxmlformats.org/officeDocument/2006/relationships/slideLayout" Target="../slideLayouts/slideLayout43.xml"/><Relationship Id="rId1" Type="http://schemas.openxmlformats.org/officeDocument/2006/relationships/image" Target="../media/image30.png"/></Relationships>
</file>

<file path=ppt/slides/_rels/slide85.xml.rels><?xml version="1.0" encoding="UTF-8" standalone="yes"?>
<Relationships xmlns="http://schemas.openxmlformats.org/package/2006/relationships"><Relationship Id="rId2" Type="http://schemas.openxmlformats.org/officeDocument/2006/relationships/slideLayout" Target="../slideLayouts/slideLayout43.xml"/><Relationship Id="rId1" Type="http://schemas.openxmlformats.org/officeDocument/2006/relationships/image" Target="../media/image33.png"/></Relationships>
</file>

<file path=ppt/slides/_rels/slide86.xml.rels><?xml version="1.0" encoding="UTF-8" standalone="yes"?>
<Relationships xmlns="http://schemas.openxmlformats.org/package/2006/relationships"><Relationship Id="rId2" Type="http://schemas.openxmlformats.org/officeDocument/2006/relationships/slideLayout" Target="../slideLayouts/slideLayout43.xml"/><Relationship Id="rId1" Type="http://schemas.openxmlformats.org/officeDocument/2006/relationships/image" Target="../media/image30.png"/></Relationships>
</file>

<file path=ppt/slides/_rels/slide87.xml.rels><?xml version="1.0" encoding="UTF-8" standalone="yes"?>
<Relationships xmlns="http://schemas.openxmlformats.org/package/2006/relationships"><Relationship Id="rId2" Type="http://schemas.openxmlformats.org/officeDocument/2006/relationships/slideLayout" Target="../slideLayouts/slideLayout43.xml"/><Relationship Id="rId1" Type="http://schemas.openxmlformats.org/officeDocument/2006/relationships/image" Target="../media/image34.png"/></Relationships>
</file>

<file path=ppt/slides/_rels/slide88.xml.rels><?xml version="1.0" encoding="UTF-8" standalone="yes"?>
<Relationships xmlns="http://schemas.openxmlformats.org/package/2006/relationships"><Relationship Id="rId2" Type="http://schemas.openxmlformats.org/officeDocument/2006/relationships/slideLayout" Target="../slideLayouts/slideLayout43.xml"/><Relationship Id="rId1" Type="http://schemas.openxmlformats.org/officeDocument/2006/relationships/image" Target="../media/image30.png"/></Relationships>
</file>

<file path=ppt/slides/_rels/slide89.xml.rels><?xml version="1.0" encoding="UTF-8" standalone="yes"?>
<Relationships xmlns="http://schemas.openxmlformats.org/package/2006/relationships"><Relationship Id="rId2" Type="http://schemas.openxmlformats.org/officeDocument/2006/relationships/slideLayout" Target="../slideLayouts/slideLayout38.xml"/><Relationship Id="rId1" Type="http://schemas.openxmlformats.org/officeDocument/2006/relationships/image" Target="../media/image3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90.xml.rels><?xml version="1.0" encoding="UTF-8" standalone="yes"?>
<Relationships xmlns="http://schemas.openxmlformats.org/package/2006/relationships"><Relationship Id="rId2" Type="http://schemas.openxmlformats.org/officeDocument/2006/relationships/slideLayout" Target="../slideLayouts/slideLayout43.xml"/><Relationship Id="rId1" Type="http://schemas.openxmlformats.org/officeDocument/2006/relationships/image" Target="../media/image30.png"/></Relationships>
</file>

<file path=ppt/slides/_rels/slide91.xml.rels><?xml version="1.0" encoding="UTF-8" standalone="yes"?>
<Relationships xmlns="http://schemas.openxmlformats.org/package/2006/relationships"><Relationship Id="rId2" Type="http://schemas.openxmlformats.org/officeDocument/2006/relationships/slideLayout" Target="../slideLayouts/slideLayout43.xml"/><Relationship Id="rId1" Type="http://schemas.openxmlformats.org/officeDocument/2006/relationships/image" Target="../media/image36.emf"/></Relationships>
</file>

<file path=ppt/slides/_rels/slide92.xml.rels><?xml version="1.0" encoding="UTF-8" standalone="yes"?>
<Relationships xmlns="http://schemas.openxmlformats.org/package/2006/relationships"><Relationship Id="rId2" Type="http://schemas.openxmlformats.org/officeDocument/2006/relationships/slideLayout" Target="../slideLayouts/slideLayout43.xml"/><Relationship Id="rId1" Type="http://schemas.openxmlformats.org/officeDocument/2006/relationships/image" Target="../media/image30.png"/></Relationships>
</file>

<file path=ppt/slides/_rels/slide93.xml.rels><?xml version="1.0" encoding="UTF-8" standalone="yes"?>
<Relationships xmlns="http://schemas.openxmlformats.org/package/2006/relationships"><Relationship Id="rId2" Type="http://schemas.openxmlformats.org/officeDocument/2006/relationships/slideLayout" Target="../slideLayouts/slideLayout43.xml"/><Relationship Id="rId1" Type="http://schemas.openxmlformats.org/officeDocument/2006/relationships/themeOverride" Target="../theme/themeOverride1.xml"/></Relationships>
</file>

<file path=ppt/slides/_rels/slide94.xml.rels><?xml version="1.0" encoding="UTF-8" standalone="yes"?>
<Relationships xmlns="http://schemas.openxmlformats.org/package/2006/relationships"><Relationship Id="rId2" Type="http://schemas.openxmlformats.org/officeDocument/2006/relationships/slideLayout" Target="../slideLayouts/slideLayout38.xml"/><Relationship Id="rId1" Type="http://schemas.openxmlformats.org/officeDocument/2006/relationships/image" Target="../media/image37.png"/></Relationships>
</file>

<file path=ppt/slides/_rels/slide95.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8.xml"/><Relationship Id="rId1" Type="http://schemas.openxmlformats.org/officeDocument/2006/relationships/image" Target="../media/image37.png"/></Relationships>
</file>

<file path=ppt/slides/_rels/slide96.xml.rels><?xml version="1.0" encoding="UTF-8" standalone="yes"?>
<Relationships xmlns="http://schemas.openxmlformats.org/package/2006/relationships"><Relationship Id="rId3" Type="http://schemas.openxmlformats.org/officeDocument/2006/relationships/slideLayout" Target="../slideLayouts/slideLayout38.xml"/><Relationship Id="rId2" Type="http://schemas.openxmlformats.org/officeDocument/2006/relationships/image" Target="../media/image39.png"/><Relationship Id="rId1" Type="http://schemas.openxmlformats.org/officeDocument/2006/relationships/image" Target="../media/image38.png"/></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p:cNvSpPr>
          <p:nvPr>
            <p:ph type="subTitle" idx="1"/>
          </p:nvPr>
        </p:nvSpPr>
        <p:spPr/>
        <p:txBody>
          <a:bodyPr vert="horz" wrap="square" lIns="91440" tIns="45720" rIns="91440" bIns="45720" anchor="t" anchorCtr="0"/>
          <a:lstStyle/>
          <a:p>
            <a:pPr eaLnBrk="1" hangingPunct="1">
              <a:buClrTx/>
              <a:buSzTx/>
              <a:buFontTx/>
            </a:pPr>
            <a:endParaRPr lang="zh-CN" altLang="en-US" dirty="0">
              <a:latin typeface="+mn-lt"/>
              <a:ea typeface="+mn-ea"/>
              <a:cs typeface="+mn-cs"/>
            </a:endParaRPr>
          </a:p>
          <a:p>
            <a:pPr eaLnBrk="1" hangingPunct="1">
              <a:buClrTx/>
              <a:buSzTx/>
              <a:buFontTx/>
            </a:pPr>
            <a:endParaRPr lang="zh-CN" altLang="en-US" dirty="0">
              <a:latin typeface="+mn-lt"/>
              <a:ea typeface="+mn-ea"/>
              <a:cs typeface="+mn-cs"/>
            </a:endParaRPr>
          </a:p>
          <a:p>
            <a:pPr eaLnBrk="1" hangingPunct="1">
              <a:buClrTx/>
              <a:buSzTx/>
              <a:buFontTx/>
            </a:pPr>
            <a:endParaRPr lang="zh-CN" altLang="en-US" dirty="0">
              <a:latin typeface="+mn-lt"/>
              <a:ea typeface="+mn-ea"/>
              <a:cs typeface="+mn-cs"/>
            </a:endParaRPr>
          </a:p>
          <a:p>
            <a:pPr eaLnBrk="1" hangingPunct="1">
              <a:buClrTx/>
              <a:buSzTx/>
              <a:buFontTx/>
            </a:pPr>
            <a:endParaRPr lang="zh-CN" altLang="en-US" dirty="0">
              <a:latin typeface="+mn-lt"/>
              <a:ea typeface="+mn-ea"/>
              <a:cs typeface="+mn-cs"/>
            </a:endParaRPr>
          </a:p>
          <a:p>
            <a:pPr eaLnBrk="1" hangingPunct="1">
              <a:buClrTx/>
              <a:buSzTx/>
              <a:buFontTx/>
            </a:pPr>
            <a:endParaRPr lang="zh-CN" altLang="en-US" dirty="0">
              <a:latin typeface="+mn-lt"/>
              <a:ea typeface="+mn-ea"/>
              <a:cs typeface="+mn-cs"/>
            </a:endParaRPr>
          </a:p>
          <a:p>
            <a:pPr eaLnBrk="1" hangingPunct="1">
              <a:buClrTx/>
              <a:buSzTx/>
              <a:buFontTx/>
            </a:pPr>
            <a:endParaRPr lang="zh-CN" altLang="en-US" dirty="0">
              <a:latin typeface="+mn-lt"/>
              <a:ea typeface="+mn-ea"/>
              <a:cs typeface="+mn-cs"/>
            </a:endParaRPr>
          </a:p>
        </p:txBody>
      </p:sp>
      <p:sp>
        <p:nvSpPr>
          <p:cNvPr id="7171" name="Rectangle 3"/>
          <p:cNvSpPr/>
          <p:nvPr/>
        </p:nvSpPr>
        <p:spPr>
          <a:xfrm>
            <a:off x="1403350" y="1412875"/>
            <a:ext cx="7308850" cy="1008063"/>
          </a:xfrm>
          <a:prstGeom prst="rect">
            <a:avLst/>
          </a:prstGeom>
          <a:noFill/>
          <a:ln w="9525">
            <a:noFill/>
          </a:ln>
        </p:spPr>
        <p:txBody>
          <a:bodyPr anchor="ctr" anchorCtr="0"/>
          <a:lstStyle/>
          <a:p>
            <a:pPr algn="ctr" eaLnBrk="1" hangingPunct="1"/>
            <a:r>
              <a:rPr lang="en-US" altLang="zh-CN" sz="4000" dirty="0">
                <a:solidFill>
                  <a:srgbClr val="323492"/>
                </a:solidFill>
                <a:latin typeface="Times New Roman" panose="02020603050405020304" pitchFamily="18" charset="0"/>
                <a:ea typeface="黑体" panose="02010609060101010101" pitchFamily="49" charset="-122"/>
              </a:rPr>
              <a:t>2025</a:t>
            </a:r>
            <a:r>
              <a:rPr lang="zh-CN" altLang="en-US" sz="4000" dirty="0">
                <a:solidFill>
                  <a:srgbClr val="323492"/>
                </a:solidFill>
                <a:latin typeface="Times New Roman" panose="02020603050405020304" pitchFamily="18" charset="0"/>
                <a:ea typeface="黑体" panose="02010609060101010101" pitchFamily="49" charset="-122"/>
              </a:rPr>
              <a:t>年统计年报和</a:t>
            </a:r>
            <a:r>
              <a:rPr lang="en-US" altLang="zh-CN" sz="4000" dirty="0">
                <a:solidFill>
                  <a:srgbClr val="323492"/>
                </a:solidFill>
                <a:latin typeface="Times New Roman" panose="02020603050405020304" pitchFamily="18" charset="0"/>
                <a:ea typeface="黑体" panose="02010609060101010101" pitchFamily="49" charset="-122"/>
              </a:rPr>
              <a:t>2026</a:t>
            </a:r>
            <a:r>
              <a:rPr lang="zh-CN" altLang="en-US" sz="4000" dirty="0">
                <a:solidFill>
                  <a:srgbClr val="323492"/>
                </a:solidFill>
                <a:latin typeface="Times New Roman" panose="02020603050405020304" pitchFamily="18" charset="0"/>
                <a:ea typeface="黑体" panose="02010609060101010101" pitchFamily="49" charset="-122"/>
              </a:rPr>
              <a:t>年定期</a:t>
            </a:r>
            <a:endParaRPr lang="en-US" altLang="zh-CN" sz="4000" dirty="0">
              <a:solidFill>
                <a:srgbClr val="323492"/>
              </a:solidFill>
              <a:latin typeface="Times New Roman" panose="02020603050405020304" pitchFamily="18" charset="0"/>
              <a:ea typeface="黑体" panose="02010609060101010101" pitchFamily="49" charset="-122"/>
            </a:endParaRPr>
          </a:p>
          <a:p>
            <a:pPr algn="ctr" eaLnBrk="1" hangingPunct="1"/>
            <a:r>
              <a:rPr lang="zh-CN" altLang="en-US" sz="4000" dirty="0">
                <a:solidFill>
                  <a:srgbClr val="323492"/>
                </a:solidFill>
                <a:latin typeface="Times New Roman" panose="02020603050405020304" pitchFamily="18" charset="0"/>
                <a:ea typeface="黑体" panose="02010609060101010101" pitchFamily="49" charset="-122"/>
              </a:rPr>
              <a:t>统计报表制度培训课件</a:t>
            </a:r>
            <a:br>
              <a:rPr lang="zh-CN" altLang="en-US" b="1" dirty="0">
                <a:solidFill>
                  <a:schemeClr val="tx2"/>
                </a:solidFill>
                <a:latin typeface="Times New Roman" panose="02020603050405020304" pitchFamily="18" charset="0"/>
                <a:ea typeface="黑体" panose="02010609060101010101" pitchFamily="49" charset="-122"/>
              </a:rPr>
            </a:br>
            <a:endParaRPr lang="zh-CN" altLang="en-US" sz="4400" dirty="0">
              <a:solidFill>
                <a:schemeClr val="accent1"/>
              </a:solidFill>
              <a:latin typeface="华文楷体" panose="02010600040101010101" pitchFamily="2" charset="-122"/>
              <a:ea typeface="华文琥珀" panose="02010800040101010101" pitchFamily="2" charset="-122"/>
            </a:endParaRPr>
          </a:p>
        </p:txBody>
      </p:sp>
      <p:sp>
        <p:nvSpPr>
          <p:cNvPr id="7172" name="Rectangle 4"/>
          <p:cNvSpPr>
            <a:spLocks noChangeArrowheads="1"/>
          </p:cNvSpPr>
          <p:nvPr/>
        </p:nvSpPr>
        <p:spPr bwMode="auto">
          <a:xfrm>
            <a:off x="1295400" y="4976813"/>
            <a:ext cx="7524750" cy="1320800"/>
          </a:xfrm>
          <a:prstGeom prst="rect">
            <a:avLst/>
          </a:prstGeom>
          <a:noFill/>
          <a:ln w="9525">
            <a:noFill/>
            <a:miter lim="800000"/>
          </a:ln>
        </p:spPr>
        <p:txBody>
          <a:bodyPr/>
          <a:lstStyle/>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2800" i="0" u="none" strike="noStrike" kern="1200" cap="none" spc="0" normalizeH="0" baseline="0" noProof="0" dirty="0">
                <a:ln>
                  <a:noFill/>
                </a:ln>
                <a:solidFill>
                  <a:srgbClr val="323492"/>
                </a:solidFill>
                <a:effectLst/>
                <a:uLnTx/>
                <a:uFillTx/>
                <a:latin typeface="+mn-ea"/>
                <a:ea typeface="+mn-ea"/>
                <a:cs typeface="+mn-cs"/>
              </a:rPr>
              <a:t> </a:t>
            </a:r>
            <a:r>
              <a:rPr kumimoji="0" lang="zh-CN" altLang="en-US" sz="2800" b="1" i="0" u="none" strike="noStrike" kern="1200" cap="none" spc="0" normalizeH="0" baseline="0" noProof="0" dirty="0">
                <a:ln>
                  <a:noFill/>
                </a:ln>
                <a:solidFill>
                  <a:srgbClr val="323492"/>
                </a:solidFill>
                <a:effectLst/>
                <a:uLnTx/>
                <a:uFillTx/>
                <a:latin typeface="+mn-ea"/>
                <a:ea typeface="+mn-ea"/>
                <a:cs typeface="+mn-cs"/>
              </a:rPr>
              <a:t>社会与科技科</a:t>
            </a:r>
            <a:endParaRPr kumimoji="0" lang="en-US" altLang="zh-CN" sz="2800" b="1" i="0" u="none" strike="noStrike" kern="1200" cap="none" spc="0" normalizeH="0" baseline="0" noProof="0" dirty="0">
              <a:ln>
                <a:noFill/>
              </a:ln>
              <a:solidFill>
                <a:srgbClr val="323492"/>
              </a:solidFill>
              <a:effectLst/>
              <a:uLnTx/>
              <a:uFillTx/>
              <a:latin typeface="+mn-ea"/>
              <a:ea typeface="+mn-ea"/>
              <a:cs typeface="+mn-cs"/>
            </a:endParaRPr>
          </a:p>
          <a:p>
            <a:pPr marL="0" marR="0" lvl="0" indent="0" algn="ctr" defTabSz="914400" rtl="0" eaLnBrk="1" fontAlgn="base" latinLnBrk="0" hangingPunct="1">
              <a:lnSpc>
                <a:spcPct val="120000"/>
              </a:lnSpc>
              <a:spcBef>
                <a:spcPct val="20000"/>
              </a:spcBef>
              <a:spcAft>
                <a:spcPct val="0"/>
              </a:spcAft>
              <a:buClrTx/>
              <a:buSzTx/>
              <a:buFont typeface="Arial" panose="020B0604020202020204" pitchFamily="34" charset="0"/>
              <a:buNone/>
              <a:defRPr/>
            </a:pPr>
            <a:r>
              <a:rPr kumimoji="0" lang="en-US" altLang="zh-CN" sz="2800" b="1" i="0" u="none" strike="noStrike" kern="1200" cap="none" spc="0" normalizeH="0" baseline="0" noProof="0" dirty="0">
                <a:ln>
                  <a:noFill/>
                </a:ln>
                <a:solidFill>
                  <a:srgbClr val="323492"/>
                </a:solidFill>
                <a:effectLst/>
                <a:uLnTx/>
                <a:uFillTx/>
                <a:latin typeface="+mn-ea"/>
                <a:ea typeface="+mn-ea"/>
                <a:cs typeface="+mn-cs"/>
              </a:rPr>
              <a:t>2025</a:t>
            </a:r>
            <a:r>
              <a:rPr kumimoji="0" lang="zh-CN" altLang="en-US" sz="2800" b="1" i="0" u="none" strike="noStrike" kern="1200" cap="none" spc="0" normalizeH="0" baseline="0" noProof="0" dirty="0">
                <a:ln>
                  <a:noFill/>
                </a:ln>
                <a:solidFill>
                  <a:srgbClr val="323492"/>
                </a:solidFill>
                <a:effectLst/>
                <a:uLnTx/>
                <a:uFillTx/>
                <a:latin typeface="+mn-ea"/>
                <a:ea typeface="+mn-ea"/>
                <a:cs typeface="+mn-cs"/>
              </a:rPr>
              <a:t>年</a:t>
            </a:r>
            <a:r>
              <a:rPr kumimoji="0" lang="en-US" altLang="zh-CN" sz="2800" b="1" i="0" u="none" strike="noStrike" kern="1200" cap="none" spc="0" normalizeH="0" baseline="0" noProof="0" dirty="0">
                <a:ln>
                  <a:noFill/>
                </a:ln>
                <a:solidFill>
                  <a:srgbClr val="323492"/>
                </a:solidFill>
                <a:effectLst/>
                <a:uLnTx/>
                <a:uFillTx/>
                <a:latin typeface="+mn-ea"/>
                <a:ea typeface="+mn-ea"/>
                <a:cs typeface="+mn-cs"/>
              </a:rPr>
              <a:t>12</a:t>
            </a:r>
            <a:r>
              <a:rPr kumimoji="0" lang="zh-CN" altLang="en-US" sz="2800" b="1" i="0" u="none" strike="noStrike" kern="1200" cap="none" spc="0" normalizeH="0" baseline="0" noProof="0" dirty="0">
                <a:ln>
                  <a:noFill/>
                </a:ln>
                <a:solidFill>
                  <a:srgbClr val="323492"/>
                </a:solidFill>
                <a:effectLst/>
                <a:uLnTx/>
                <a:uFillTx/>
                <a:latin typeface="+mn-ea"/>
                <a:ea typeface="+mn-ea"/>
                <a:cs typeface="+mn-cs"/>
              </a:rPr>
              <a:t>月</a:t>
            </a:r>
            <a:endParaRPr kumimoji="0" lang="zh-CN" altLang="en-US" sz="2800" b="1" i="0" u="none" strike="noStrike" kern="1200" cap="none" spc="0" normalizeH="0" baseline="0" noProof="0" dirty="0">
              <a:ln>
                <a:noFill/>
              </a:ln>
              <a:solidFill>
                <a:srgbClr val="323492"/>
              </a:solidFill>
              <a:effectLst/>
              <a:uLnTx/>
              <a:uFillTx/>
              <a:latin typeface="+mn-ea"/>
              <a:ea typeface="+mn-ea"/>
              <a:cs typeface="+mn-cs"/>
            </a:endParaRPr>
          </a:p>
        </p:txBody>
      </p:sp>
      <p:sp>
        <p:nvSpPr>
          <p:cNvPr id="6148" name="Rectangle 5"/>
          <p:cNvSpPr/>
          <p:nvPr/>
        </p:nvSpPr>
        <p:spPr>
          <a:xfrm>
            <a:off x="1102995" y="2881630"/>
            <a:ext cx="7928610" cy="1764030"/>
          </a:xfrm>
          <a:prstGeom prst="rect">
            <a:avLst/>
          </a:prstGeom>
          <a:noFill/>
          <a:ln w="9525">
            <a:noFill/>
          </a:ln>
        </p:spPr>
        <p:txBody>
          <a:bodyPr anchor="ctr"/>
          <a:lstStyle/>
          <a:p>
            <a:pPr marL="0" marR="0" lvl="0" indent="0" algn="ctr" defTabSz="914400" rtl="0" eaLnBrk="1" fontAlgn="base" latinLnBrk="0" hangingPunct="1">
              <a:lnSpc>
                <a:spcPct val="130000"/>
              </a:lnSpc>
              <a:spcBef>
                <a:spcPct val="0"/>
              </a:spcBef>
              <a:spcAft>
                <a:spcPct val="0"/>
              </a:spcAft>
              <a:buClrTx/>
              <a:buSzTx/>
              <a:buFont typeface="Arial" panose="020B0604020202020204" pitchFamily="34" charset="0"/>
              <a:buNone/>
              <a:defRPr/>
            </a:pPr>
            <a:r>
              <a:rPr kumimoji="0" lang="zh-CN" altLang="en-US" sz="4800" b="0" i="0" u="none" strike="noStrike" kern="1200" cap="none" spc="0" normalizeH="0" baseline="0" noProof="1">
                <a:ln>
                  <a:noFill/>
                </a:ln>
                <a:solidFill>
                  <a:srgbClr val="FF0000"/>
                </a:solidFill>
                <a:effectLst>
                  <a:outerShdw blurRad="38100" dist="19050" dir="2700000" algn="tl" rotWithShape="0">
                    <a:schemeClr val="dk1">
                      <a:alpha val="40000"/>
                    </a:schemeClr>
                  </a:outerShdw>
                </a:effectLst>
                <a:uLnTx/>
                <a:uFillTx/>
                <a:latin typeface="+mn-ea"/>
                <a:ea typeface="+mn-ea"/>
                <a:cs typeface="+mn-cs"/>
              </a:rPr>
              <a:t>中关村示范区年定报</a:t>
            </a:r>
            <a:endParaRPr kumimoji="0" lang="en-US" altLang="zh-CN" sz="4800" b="0" i="0" u="none" strike="noStrike" kern="1200" cap="none" spc="0" normalizeH="0" baseline="0" noProof="1">
              <a:ln>
                <a:noFill/>
              </a:ln>
              <a:solidFill>
                <a:srgbClr val="FF0000"/>
              </a:solidFill>
              <a:effectLst>
                <a:outerShdw blurRad="38100" dist="19050" dir="2700000" algn="tl" rotWithShape="0">
                  <a:schemeClr val="dk1">
                    <a:alpha val="40000"/>
                  </a:schemeClr>
                </a:outerShdw>
              </a:effectLst>
              <a:uLnTx/>
              <a:uFillTx/>
              <a:latin typeface="+mn-ea"/>
              <a:ea typeface="+mn-ea"/>
              <a:cs typeface="+mn-cs"/>
            </a:endParaRPr>
          </a:p>
          <a:p>
            <a:pPr marL="0" marR="0" lvl="0" indent="0" algn="ctr" defTabSz="914400" rtl="0" eaLnBrk="1" fontAlgn="base" latinLnBrk="0" hangingPunct="1">
              <a:lnSpc>
                <a:spcPct val="130000"/>
              </a:lnSpc>
              <a:spcBef>
                <a:spcPct val="0"/>
              </a:spcBef>
              <a:spcAft>
                <a:spcPct val="0"/>
              </a:spcAft>
              <a:buClrTx/>
              <a:buSzTx/>
              <a:buFont typeface="Arial" panose="020B0604020202020204" pitchFamily="34" charset="0"/>
              <a:buNone/>
              <a:defRPr/>
            </a:pPr>
            <a:r>
              <a:rPr kumimoji="0" lang="zh-CN" altLang="en-US" sz="4800" b="0" i="0" u="none" strike="noStrike" kern="1200" cap="none" spc="0" normalizeH="0" baseline="0" noProof="1">
                <a:ln>
                  <a:noFill/>
                </a:ln>
                <a:solidFill>
                  <a:srgbClr val="FF0000"/>
                </a:solidFill>
                <a:effectLst>
                  <a:outerShdw blurRad="38100" dist="19050" dir="2700000" algn="tl" rotWithShape="0">
                    <a:schemeClr val="dk1">
                      <a:alpha val="40000"/>
                    </a:schemeClr>
                  </a:outerShdw>
                </a:effectLst>
                <a:uLnTx/>
                <a:uFillTx/>
                <a:latin typeface="+mn-ea"/>
                <a:ea typeface="+mn-ea"/>
                <a:cs typeface="+mn-cs"/>
              </a:rPr>
              <a:t>培训</a:t>
            </a:r>
            <a:endParaRPr kumimoji="0" lang="zh-CN" altLang="en-US" sz="4800" b="0" i="0" u="none" strike="noStrike" kern="1200" cap="none" spc="0" normalizeH="0" baseline="0" noProof="1">
              <a:ln>
                <a:noFill/>
              </a:ln>
              <a:solidFill>
                <a:srgbClr val="FF0000"/>
              </a:solidFill>
              <a:effectLst>
                <a:outerShdw blurRad="38100" dist="19050" dir="2700000" algn="tl" rotWithShape="0">
                  <a:schemeClr val="dk1">
                    <a:alpha val="40000"/>
                  </a:schemeClr>
                </a:outerShdw>
              </a:effectLst>
              <a:uLnTx/>
              <a:uFillTx/>
              <a:latin typeface="+mn-ea"/>
              <a:ea typeface="+mn-ea"/>
              <a:cs typeface="+mn-cs"/>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a:xfrm>
            <a:off x="1066800" y="1981200"/>
            <a:ext cx="8014335" cy="4114800"/>
          </a:xfrm>
        </p:spPr>
        <p:txBody>
          <a:bodyPr/>
          <a:p>
            <a:endParaRPr lang="zh-CN" altLang="en-US"/>
          </a:p>
        </p:txBody>
      </p:sp>
      <p:graphicFrame>
        <p:nvGraphicFramePr>
          <p:cNvPr id="4" name="表格 3"/>
          <p:cNvGraphicFramePr/>
          <p:nvPr>
            <p:custDataLst>
              <p:tags r:id="rId1"/>
            </p:custDataLst>
          </p:nvPr>
        </p:nvGraphicFramePr>
        <p:xfrm>
          <a:off x="35560" y="-63500"/>
          <a:ext cx="8731885" cy="7934960"/>
        </p:xfrm>
        <a:graphic>
          <a:graphicData uri="http://schemas.openxmlformats.org/drawingml/2006/table">
            <a:tbl>
              <a:tblPr/>
              <a:tblGrid>
                <a:gridCol w="2494280"/>
                <a:gridCol w="1247775"/>
                <a:gridCol w="697230"/>
                <a:gridCol w="1796415"/>
                <a:gridCol w="2287905"/>
                <a:gridCol w="208280"/>
              </a:tblGrid>
              <a:tr h="1085215">
                <a:tc>
                  <a:txBody>
                    <a:bodyPr/>
                    <a:p>
                      <a:pPr algn="ctr" fontAlgn="ctr"/>
                      <a:r>
                        <a:rPr lang="en-US" altLang="zh-CN" sz="2000" b="1" i="0">
                          <a:solidFill>
                            <a:srgbClr val="35398C"/>
                          </a:solidFill>
                          <a:latin typeface="宋体" panose="02010600030101010101" pitchFamily="2" charset="-122"/>
                          <a:ea typeface="宋体" panose="02010600030101010101" pitchFamily="2" charset="-122"/>
                        </a:rPr>
                        <a:t>BJ101-7</a:t>
                      </a:r>
                      <a:r>
                        <a:rPr lang="zh-CN" altLang="en-US" sz="2000" b="1" i="0">
                          <a:solidFill>
                            <a:srgbClr val="35398C"/>
                          </a:solidFill>
                          <a:latin typeface="宋体" panose="02010600030101010101" pitchFamily="2" charset="-122"/>
                          <a:ea typeface="宋体" panose="02010600030101010101" pitchFamily="2" charset="-122"/>
                        </a:rPr>
                        <a:t>表</a:t>
                      </a:r>
                      <a:endParaRPr lang="zh-CN" altLang="en-US" sz="2000" b="1" i="0">
                        <a:solidFill>
                          <a:srgbClr val="35398C"/>
                        </a:solidFill>
                        <a:latin typeface="宋体" panose="02010600030101010101" pitchFamily="2" charset="-122"/>
                        <a:ea typeface="宋体" panose="02010600030101010101" pitchFamily="2" charset="-122"/>
                      </a:endParaRPr>
                    </a:p>
                  </a:txBody>
                  <a:tcPr marL="9842" marR="9842" marT="9842" anchor="ctr" anchorCtr="0">
                    <a:lnL>
                      <a:noFill/>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noFill/>
                  </a:tcPr>
                </a:tc>
                <a:tc>
                  <a:txBody>
                    <a:bodyPr/>
                    <a:p>
                      <a:pPr algn="just" fontAlgn="ctr"/>
                      <a:r>
                        <a:rPr lang="zh-CN" altLang="en-US" sz="2000" b="1" i="0">
                          <a:solidFill>
                            <a:srgbClr val="35398C"/>
                          </a:solidFill>
                          <a:latin typeface="宋体" panose="02010600030101010101" pitchFamily="2" charset="-122"/>
                          <a:ea typeface="宋体" panose="02010600030101010101" pitchFamily="2" charset="-122"/>
                        </a:rPr>
                        <a:t>中关村国家自主创新示范区法人单位基本情况</a:t>
                      </a:r>
                      <a:endParaRPr lang="zh-CN" altLang="en-US" sz="2000" b="1" i="0">
                        <a:solidFill>
                          <a:srgbClr val="35398C"/>
                        </a:solidFill>
                        <a:latin typeface="宋体" panose="02010600030101010101" pitchFamily="2" charset="-122"/>
                        <a:ea typeface="宋体" panose="02010600030101010101" pitchFamily="2" charset="-122"/>
                      </a:endParaRPr>
                    </a:p>
                  </a:txBody>
                  <a:tcPr marL="9842" marR="9842" marT="9842"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noFill/>
                  </a:tcPr>
                </a:tc>
                <a:tc>
                  <a:txBody>
                    <a:bodyPr/>
                    <a:p>
                      <a:pPr algn="ctr" fontAlgn="ctr"/>
                      <a:r>
                        <a:rPr lang="zh-CN" altLang="en-US" sz="2000" b="1" i="0">
                          <a:solidFill>
                            <a:srgbClr val="35398C"/>
                          </a:solidFill>
                          <a:latin typeface="宋体" panose="02010600030101010101" pitchFamily="2" charset="-122"/>
                          <a:ea typeface="宋体" panose="02010600030101010101" pitchFamily="2" charset="-122"/>
                        </a:rPr>
                        <a:t>年报</a:t>
                      </a:r>
                      <a:endParaRPr lang="zh-CN" altLang="en-US" sz="2000" b="1" i="0">
                        <a:solidFill>
                          <a:srgbClr val="35398C"/>
                        </a:solidFill>
                        <a:latin typeface="宋体" panose="02010600030101010101" pitchFamily="2" charset="-122"/>
                        <a:ea typeface="宋体" panose="02010600030101010101" pitchFamily="2" charset="-122"/>
                      </a:endParaRPr>
                    </a:p>
                  </a:txBody>
                  <a:tcPr marL="9842" marR="9842" marT="9842"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noFill/>
                  </a:tcPr>
                </a:tc>
                <a:tc>
                  <a:txBody>
                    <a:bodyPr/>
                    <a:p>
                      <a:pPr algn="just" fontAlgn="ctr"/>
                      <a:r>
                        <a:rPr lang="en-US" altLang="zh-CN" sz="2000" b="1" i="0">
                          <a:solidFill>
                            <a:srgbClr val="35398C"/>
                          </a:solidFill>
                          <a:latin typeface="宋体" panose="02010600030101010101" pitchFamily="2" charset="-122"/>
                          <a:ea typeface="宋体" panose="02010600030101010101" pitchFamily="2" charset="-122"/>
                        </a:rPr>
                        <a:t>2026</a:t>
                      </a:r>
                      <a:r>
                        <a:rPr lang="zh-CN" altLang="en-US" sz="2000" b="1" i="0">
                          <a:solidFill>
                            <a:srgbClr val="35398C"/>
                          </a:solidFill>
                          <a:latin typeface="宋体" panose="02010600030101010101" pitchFamily="2" charset="-122"/>
                          <a:ea typeface="宋体" panose="02010600030101010101" pitchFamily="2" charset="-122"/>
                        </a:rPr>
                        <a:t>年</a:t>
                      </a:r>
                      <a:r>
                        <a:rPr lang="en-US" altLang="zh-CN" sz="2000" b="1" i="0">
                          <a:solidFill>
                            <a:srgbClr val="35398C"/>
                          </a:solidFill>
                          <a:latin typeface="宋体" panose="02010600030101010101" pitchFamily="2" charset="-122"/>
                          <a:ea typeface="宋体" panose="02010600030101010101" pitchFamily="2" charset="-122"/>
                        </a:rPr>
                        <a:t>3</a:t>
                      </a:r>
                      <a:r>
                        <a:rPr lang="zh-CN" altLang="en-US" sz="2000" b="1" i="0">
                          <a:solidFill>
                            <a:srgbClr val="35398C"/>
                          </a:solidFill>
                          <a:latin typeface="宋体" panose="02010600030101010101" pitchFamily="2" charset="-122"/>
                          <a:ea typeface="宋体" panose="02010600030101010101" pitchFamily="2" charset="-122"/>
                        </a:rPr>
                        <a:t>月</a:t>
                      </a:r>
                      <a:r>
                        <a:rPr lang="en-US" altLang="zh-CN" sz="2000" b="1" i="0">
                          <a:solidFill>
                            <a:srgbClr val="35398C"/>
                          </a:solidFill>
                          <a:latin typeface="宋体" panose="02010600030101010101" pitchFamily="2" charset="-122"/>
                          <a:ea typeface="宋体" panose="02010600030101010101" pitchFamily="2" charset="-122"/>
                        </a:rPr>
                        <a:t>16</a:t>
                      </a:r>
                      <a:r>
                        <a:rPr lang="zh-CN" altLang="en-US" sz="2000" b="1" i="0">
                          <a:solidFill>
                            <a:srgbClr val="35398C"/>
                          </a:solidFill>
                          <a:latin typeface="宋体" panose="02010600030101010101" pitchFamily="2" charset="-122"/>
                          <a:ea typeface="宋体" panose="02010600030101010101" pitchFamily="2" charset="-122"/>
                        </a:rPr>
                        <a:t>日</a:t>
                      </a:r>
                      <a:r>
                        <a:rPr lang="en-US" altLang="zh-CN" sz="2000" b="1" i="0">
                          <a:solidFill>
                            <a:srgbClr val="35398C"/>
                          </a:solidFill>
                          <a:latin typeface="宋体" panose="02010600030101010101" pitchFamily="2" charset="-122"/>
                          <a:ea typeface="宋体" panose="02010600030101010101" pitchFamily="2" charset="-122"/>
                        </a:rPr>
                        <a:t>18</a:t>
                      </a:r>
                      <a:r>
                        <a:rPr lang="zh-CN" altLang="en-US" sz="2000" b="1" i="0">
                          <a:solidFill>
                            <a:srgbClr val="35398C"/>
                          </a:solidFill>
                          <a:latin typeface="宋体" panose="02010600030101010101" pitchFamily="2" charset="-122"/>
                          <a:ea typeface="宋体" panose="02010600030101010101" pitchFamily="2" charset="-122"/>
                        </a:rPr>
                        <a:t>时前网上填报</a:t>
                      </a:r>
                      <a:endParaRPr lang="zh-CN" altLang="en-US" sz="2000" b="1" i="0">
                        <a:solidFill>
                          <a:srgbClr val="35398C"/>
                        </a:solidFill>
                        <a:latin typeface="宋体" panose="02010600030101010101" pitchFamily="2" charset="-122"/>
                        <a:ea typeface="宋体" panose="02010600030101010101" pitchFamily="2" charset="-122"/>
                      </a:endParaRPr>
                    </a:p>
                  </a:txBody>
                  <a:tcPr marL="9842" marR="9842" marT="9842"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noFill/>
                  </a:tcPr>
                </a:tc>
                <a:tc>
                  <a:txBody>
                    <a:bodyPr/>
                    <a:p>
                      <a:pPr algn="just" fontAlgn="ctr"/>
                      <a:r>
                        <a:rPr lang="en-US" altLang="zh-CN" sz="2000" b="1" i="0">
                          <a:solidFill>
                            <a:srgbClr val="35398C"/>
                          </a:solidFill>
                          <a:latin typeface="宋体" panose="02010600030101010101" pitchFamily="2" charset="-122"/>
                          <a:ea typeface="宋体" panose="02010600030101010101" pitchFamily="2" charset="-122"/>
                        </a:rPr>
                        <a:t>22026</a:t>
                      </a:r>
                      <a:r>
                        <a:rPr lang="zh-CN" altLang="en-US" sz="2000" b="1" i="0">
                          <a:solidFill>
                            <a:srgbClr val="35398C"/>
                          </a:solidFill>
                          <a:latin typeface="宋体" panose="02010600030101010101" pitchFamily="2" charset="-122"/>
                          <a:ea typeface="宋体" panose="02010600030101010101" pitchFamily="2" charset="-122"/>
                        </a:rPr>
                        <a:t>年</a:t>
                      </a:r>
                      <a:r>
                        <a:rPr lang="en-US" altLang="zh-CN" sz="2000" b="1" i="0">
                          <a:solidFill>
                            <a:srgbClr val="35398C"/>
                          </a:solidFill>
                          <a:latin typeface="宋体" panose="02010600030101010101" pitchFamily="2" charset="-122"/>
                          <a:ea typeface="宋体" panose="02010600030101010101" pitchFamily="2" charset="-122"/>
                        </a:rPr>
                        <a:t>3</a:t>
                      </a:r>
                      <a:r>
                        <a:rPr lang="zh-CN" altLang="en-US" sz="2000" b="1" i="0">
                          <a:solidFill>
                            <a:srgbClr val="35398C"/>
                          </a:solidFill>
                          <a:latin typeface="宋体" panose="02010600030101010101" pitchFamily="2" charset="-122"/>
                          <a:ea typeface="宋体" panose="02010600030101010101" pitchFamily="2" charset="-122"/>
                        </a:rPr>
                        <a:t>月</a:t>
                      </a:r>
                      <a:r>
                        <a:rPr lang="en-US" altLang="zh-CN" sz="2000" b="1" i="0">
                          <a:solidFill>
                            <a:srgbClr val="35398C"/>
                          </a:solidFill>
                          <a:latin typeface="宋体" panose="02010600030101010101" pitchFamily="2" charset="-122"/>
                          <a:ea typeface="宋体" panose="02010600030101010101" pitchFamily="2" charset="-122"/>
                        </a:rPr>
                        <a:t>30</a:t>
                      </a:r>
                      <a:r>
                        <a:rPr lang="zh-CN" altLang="en-US" sz="2000" b="1" i="0">
                          <a:solidFill>
                            <a:srgbClr val="35398C"/>
                          </a:solidFill>
                          <a:latin typeface="宋体" panose="02010600030101010101" pitchFamily="2" charset="-122"/>
                          <a:ea typeface="宋体" panose="02010600030101010101" pitchFamily="2" charset="-122"/>
                        </a:rPr>
                        <a:t>日</a:t>
                      </a:r>
                      <a:r>
                        <a:rPr lang="en-US" altLang="zh-CN" sz="2000" b="1" i="0">
                          <a:solidFill>
                            <a:srgbClr val="35398C"/>
                          </a:solidFill>
                          <a:latin typeface="宋体" panose="02010600030101010101" pitchFamily="2" charset="-122"/>
                          <a:ea typeface="宋体" panose="02010600030101010101" pitchFamily="2" charset="-122"/>
                        </a:rPr>
                        <a:t>18</a:t>
                      </a:r>
                      <a:r>
                        <a:rPr lang="zh-CN" altLang="en-US" sz="2000" b="1" i="0">
                          <a:solidFill>
                            <a:srgbClr val="35398C"/>
                          </a:solidFill>
                          <a:latin typeface="宋体" panose="02010600030101010101" pitchFamily="2" charset="-122"/>
                          <a:ea typeface="宋体" panose="02010600030101010101" pitchFamily="2" charset="-122"/>
                        </a:rPr>
                        <a:t>时前完成数据验收</a:t>
                      </a:r>
                      <a:endParaRPr lang="zh-CN" altLang="en-US" sz="2000" b="1" i="0">
                        <a:solidFill>
                          <a:srgbClr val="35398C"/>
                        </a:solidFill>
                        <a:latin typeface="宋体" panose="02010600030101010101" pitchFamily="2" charset="-122"/>
                        <a:ea typeface="宋体" panose="02010600030101010101" pitchFamily="2" charset="-122"/>
                      </a:endParaRPr>
                    </a:p>
                  </a:txBody>
                  <a:tcPr marL="9842" marR="9842" marT="9842"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noFill/>
                  </a:tcPr>
                </a:tc>
                <a:tc>
                  <a:txBody>
                    <a:bodyPr/>
                    <a:p>
                      <a:pPr algn="l" fontAlgn="ctr"/>
                      <a:endParaRPr sz="1100" b="0" i="0">
                        <a:solidFill>
                          <a:srgbClr val="000000"/>
                        </a:solidFill>
                        <a:latin typeface="宋体" panose="02010600030101010101" pitchFamily="2" charset="-122"/>
                        <a:ea typeface="宋体" panose="02010600030101010101" pitchFamily="2" charset="-122"/>
                      </a:endParaRPr>
                    </a:p>
                  </a:txBody>
                  <a:tcPr marL="9842" marR="9842" marT="9842" anchor="ctr" anchorCtr="0">
                    <a:lnL>
                      <a:noFill/>
                    </a:lnL>
                    <a:lnR>
                      <a:noFill/>
                    </a:lnR>
                    <a:lnT>
                      <a:noFill/>
                    </a:lnT>
                    <a:lnB>
                      <a:noFill/>
                    </a:lnB>
                    <a:noFill/>
                  </a:tcPr>
                </a:tc>
              </a:tr>
              <a:tr h="838835">
                <a:tc>
                  <a:txBody>
                    <a:bodyPr/>
                    <a:p>
                      <a:pPr algn="ctr" fontAlgn="ctr"/>
                      <a:r>
                        <a:rPr lang="en-US" altLang="zh-CN" sz="2000" b="1" i="0">
                          <a:solidFill>
                            <a:srgbClr val="35398C"/>
                          </a:solidFill>
                          <a:latin typeface="宋体" panose="02010600030101010101" pitchFamily="2" charset="-122"/>
                          <a:ea typeface="宋体" panose="02010600030101010101" pitchFamily="2" charset="-122"/>
                        </a:rPr>
                        <a:t>BJ110-2</a:t>
                      </a:r>
                      <a:r>
                        <a:rPr lang="zh-CN" altLang="en-US" sz="2000" b="1" i="0">
                          <a:solidFill>
                            <a:srgbClr val="35398C"/>
                          </a:solidFill>
                          <a:latin typeface="宋体" panose="02010600030101010101" pitchFamily="2" charset="-122"/>
                          <a:ea typeface="宋体" panose="02010600030101010101" pitchFamily="2" charset="-122"/>
                        </a:rPr>
                        <a:t>表</a:t>
                      </a:r>
                      <a:endParaRPr lang="zh-CN" altLang="en-US" sz="2000" b="1" i="0">
                        <a:solidFill>
                          <a:srgbClr val="35398C"/>
                        </a:solidFill>
                        <a:latin typeface="宋体" panose="02010600030101010101" pitchFamily="2" charset="-122"/>
                        <a:ea typeface="宋体" panose="02010600030101010101" pitchFamily="2" charset="-122"/>
                      </a:endParaRPr>
                    </a:p>
                  </a:txBody>
                  <a:tcPr marL="9842" marR="9842" marT="9842" anchor="ctr" anchorCtr="0">
                    <a:lnL>
                      <a:noFill/>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noFill/>
                  </a:tcPr>
                </a:tc>
                <a:tc>
                  <a:txBody>
                    <a:bodyPr/>
                    <a:p>
                      <a:pPr algn="just" fontAlgn="ctr"/>
                      <a:r>
                        <a:rPr lang="zh-CN" altLang="en-US" sz="2000" b="1" i="0">
                          <a:solidFill>
                            <a:srgbClr val="35398C"/>
                          </a:solidFill>
                          <a:latin typeface="宋体" panose="02010600030101010101" pitchFamily="2" charset="-122"/>
                          <a:ea typeface="宋体" panose="02010600030101010101" pitchFamily="2" charset="-122"/>
                        </a:rPr>
                        <a:t>生产经营及财务状况</a:t>
                      </a:r>
                      <a:endParaRPr lang="zh-CN" altLang="en-US" sz="2000" b="1" i="0">
                        <a:solidFill>
                          <a:srgbClr val="35398C"/>
                        </a:solidFill>
                        <a:latin typeface="宋体" panose="02010600030101010101" pitchFamily="2" charset="-122"/>
                        <a:ea typeface="宋体" panose="02010600030101010101" pitchFamily="2" charset="-122"/>
                      </a:endParaRPr>
                    </a:p>
                  </a:txBody>
                  <a:tcPr marL="9842" marR="9842" marT="9842"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noFill/>
                  </a:tcPr>
                </a:tc>
                <a:tc>
                  <a:txBody>
                    <a:bodyPr/>
                    <a:p>
                      <a:pPr algn="ctr" fontAlgn="ctr"/>
                      <a:r>
                        <a:rPr lang="zh-CN" altLang="en-US" sz="2000" b="1" i="0">
                          <a:solidFill>
                            <a:srgbClr val="35398C"/>
                          </a:solidFill>
                          <a:latin typeface="宋体" panose="02010600030101010101" pitchFamily="2" charset="-122"/>
                          <a:ea typeface="宋体" panose="02010600030101010101" pitchFamily="2" charset="-122"/>
                        </a:rPr>
                        <a:t>年报</a:t>
                      </a:r>
                      <a:endParaRPr lang="zh-CN" altLang="en-US" sz="2000" b="1" i="0">
                        <a:solidFill>
                          <a:srgbClr val="35398C"/>
                        </a:solidFill>
                        <a:latin typeface="宋体" panose="02010600030101010101" pitchFamily="2" charset="-122"/>
                        <a:ea typeface="宋体" panose="02010600030101010101" pitchFamily="2" charset="-122"/>
                      </a:endParaRPr>
                    </a:p>
                  </a:txBody>
                  <a:tcPr marL="9842" marR="9842" marT="9842"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noFill/>
                  </a:tcPr>
                </a:tc>
                <a:tc>
                  <a:txBody>
                    <a:bodyPr/>
                    <a:p>
                      <a:pPr algn="just" fontAlgn="ctr"/>
                      <a:r>
                        <a:rPr lang="en-US" altLang="zh-CN" sz="2000" b="1" i="0">
                          <a:solidFill>
                            <a:srgbClr val="35398C"/>
                          </a:solidFill>
                          <a:latin typeface="宋体" panose="02010600030101010101" pitchFamily="2" charset="-122"/>
                          <a:ea typeface="宋体" panose="02010600030101010101" pitchFamily="2" charset="-122"/>
                        </a:rPr>
                        <a:t>2026</a:t>
                      </a:r>
                      <a:r>
                        <a:rPr lang="zh-CN" altLang="en-US" sz="2000" b="1" i="0">
                          <a:solidFill>
                            <a:srgbClr val="35398C"/>
                          </a:solidFill>
                          <a:latin typeface="宋体" panose="02010600030101010101" pitchFamily="2" charset="-122"/>
                          <a:ea typeface="宋体" panose="02010600030101010101" pitchFamily="2" charset="-122"/>
                        </a:rPr>
                        <a:t>年</a:t>
                      </a:r>
                      <a:r>
                        <a:rPr lang="en-US" altLang="zh-CN" sz="2000" b="1" i="0">
                          <a:solidFill>
                            <a:srgbClr val="35398C"/>
                          </a:solidFill>
                          <a:latin typeface="宋体" panose="02010600030101010101" pitchFamily="2" charset="-122"/>
                          <a:ea typeface="宋体" panose="02010600030101010101" pitchFamily="2" charset="-122"/>
                        </a:rPr>
                        <a:t>3</a:t>
                      </a:r>
                      <a:r>
                        <a:rPr lang="zh-CN" altLang="en-US" sz="2000" b="1" i="0">
                          <a:solidFill>
                            <a:srgbClr val="35398C"/>
                          </a:solidFill>
                          <a:latin typeface="宋体" panose="02010600030101010101" pitchFamily="2" charset="-122"/>
                          <a:ea typeface="宋体" panose="02010600030101010101" pitchFamily="2" charset="-122"/>
                        </a:rPr>
                        <a:t>月</a:t>
                      </a:r>
                      <a:r>
                        <a:rPr lang="en-US" altLang="zh-CN" sz="2000" b="1" i="0">
                          <a:solidFill>
                            <a:srgbClr val="35398C"/>
                          </a:solidFill>
                          <a:latin typeface="宋体" panose="02010600030101010101" pitchFamily="2" charset="-122"/>
                          <a:ea typeface="宋体" panose="02010600030101010101" pitchFamily="2" charset="-122"/>
                        </a:rPr>
                        <a:t>16</a:t>
                      </a:r>
                      <a:r>
                        <a:rPr lang="zh-CN" altLang="en-US" sz="2000" b="1" i="0">
                          <a:solidFill>
                            <a:srgbClr val="35398C"/>
                          </a:solidFill>
                          <a:latin typeface="宋体" panose="02010600030101010101" pitchFamily="2" charset="-122"/>
                          <a:ea typeface="宋体" panose="02010600030101010101" pitchFamily="2" charset="-122"/>
                        </a:rPr>
                        <a:t>日</a:t>
                      </a:r>
                      <a:r>
                        <a:rPr lang="en-US" altLang="zh-CN" sz="2000" b="1" i="0">
                          <a:solidFill>
                            <a:srgbClr val="35398C"/>
                          </a:solidFill>
                          <a:latin typeface="宋体" panose="02010600030101010101" pitchFamily="2" charset="-122"/>
                          <a:ea typeface="宋体" panose="02010600030101010101" pitchFamily="2" charset="-122"/>
                        </a:rPr>
                        <a:t>18</a:t>
                      </a:r>
                      <a:r>
                        <a:rPr lang="zh-CN" altLang="en-US" sz="2000" b="1" i="0">
                          <a:solidFill>
                            <a:srgbClr val="35398C"/>
                          </a:solidFill>
                          <a:latin typeface="宋体" panose="02010600030101010101" pitchFamily="2" charset="-122"/>
                          <a:ea typeface="宋体" panose="02010600030101010101" pitchFamily="2" charset="-122"/>
                        </a:rPr>
                        <a:t>时前网上填报</a:t>
                      </a:r>
                      <a:endParaRPr lang="zh-CN" altLang="en-US" sz="2000" b="1" i="0">
                        <a:solidFill>
                          <a:srgbClr val="35398C"/>
                        </a:solidFill>
                        <a:latin typeface="宋体" panose="02010600030101010101" pitchFamily="2" charset="-122"/>
                        <a:ea typeface="宋体" panose="02010600030101010101" pitchFamily="2" charset="-122"/>
                      </a:endParaRPr>
                    </a:p>
                  </a:txBody>
                  <a:tcPr marL="9842" marR="9842" marT="9842"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noFill/>
                  </a:tcPr>
                </a:tc>
                <a:tc>
                  <a:txBody>
                    <a:bodyPr/>
                    <a:p>
                      <a:pPr algn="just" fontAlgn="ctr"/>
                      <a:r>
                        <a:rPr lang="en-US" altLang="zh-CN" sz="2000" b="1" i="0">
                          <a:solidFill>
                            <a:srgbClr val="35398C"/>
                          </a:solidFill>
                          <a:latin typeface="宋体" panose="02010600030101010101" pitchFamily="2" charset="-122"/>
                          <a:ea typeface="宋体" panose="02010600030101010101" pitchFamily="2" charset="-122"/>
                        </a:rPr>
                        <a:t>2026</a:t>
                      </a:r>
                      <a:r>
                        <a:rPr lang="zh-CN" altLang="en-US" sz="2000" b="1" i="0">
                          <a:solidFill>
                            <a:srgbClr val="35398C"/>
                          </a:solidFill>
                          <a:latin typeface="宋体" panose="02010600030101010101" pitchFamily="2" charset="-122"/>
                          <a:ea typeface="宋体" panose="02010600030101010101" pitchFamily="2" charset="-122"/>
                        </a:rPr>
                        <a:t>年</a:t>
                      </a:r>
                      <a:r>
                        <a:rPr lang="en-US" altLang="zh-CN" sz="2000" b="1" i="0">
                          <a:solidFill>
                            <a:srgbClr val="35398C"/>
                          </a:solidFill>
                          <a:latin typeface="宋体" panose="02010600030101010101" pitchFamily="2" charset="-122"/>
                          <a:ea typeface="宋体" panose="02010600030101010101" pitchFamily="2" charset="-122"/>
                        </a:rPr>
                        <a:t>3</a:t>
                      </a:r>
                      <a:r>
                        <a:rPr lang="zh-CN" altLang="en-US" sz="2000" b="1" i="0">
                          <a:solidFill>
                            <a:srgbClr val="35398C"/>
                          </a:solidFill>
                          <a:latin typeface="宋体" panose="02010600030101010101" pitchFamily="2" charset="-122"/>
                          <a:ea typeface="宋体" panose="02010600030101010101" pitchFamily="2" charset="-122"/>
                        </a:rPr>
                        <a:t>月</a:t>
                      </a:r>
                      <a:r>
                        <a:rPr lang="en-US" altLang="zh-CN" sz="2000" b="1" i="0">
                          <a:solidFill>
                            <a:srgbClr val="35398C"/>
                          </a:solidFill>
                          <a:latin typeface="宋体" panose="02010600030101010101" pitchFamily="2" charset="-122"/>
                          <a:ea typeface="宋体" panose="02010600030101010101" pitchFamily="2" charset="-122"/>
                        </a:rPr>
                        <a:t>30</a:t>
                      </a:r>
                      <a:r>
                        <a:rPr lang="zh-CN" altLang="en-US" sz="2000" b="1" i="0">
                          <a:solidFill>
                            <a:srgbClr val="35398C"/>
                          </a:solidFill>
                          <a:latin typeface="宋体" panose="02010600030101010101" pitchFamily="2" charset="-122"/>
                          <a:ea typeface="宋体" panose="02010600030101010101" pitchFamily="2" charset="-122"/>
                        </a:rPr>
                        <a:t>日</a:t>
                      </a:r>
                      <a:r>
                        <a:rPr lang="en-US" altLang="zh-CN" sz="2000" b="1" i="0">
                          <a:solidFill>
                            <a:srgbClr val="35398C"/>
                          </a:solidFill>
                          <a:latin typeface="宋体" panose="02010600030101010101" pitchFamily="2" charset="-122"/>
                          <a:ea typeface="宋体" panose="02010600030101010101" pitchFamily="2" charset="-122"/>
                        </a:rPr>
                        <a:t>18</a:t>
                      </a:r>
                      <a:r>
                        <a:rPr lang="zh-CN" altLang="en-US" sz="2000" b="1" i="0">
                          <a:solidFill>
                            <a:srgbClr val="35398C"/>
                          </a:solidFill>
                          <a:latin typeface="宋体" panose="02010600030101010101" pitchFamily="2" charset="-122"/>
                          <a:ea typeface="宋体" panose="02010600030101010101" pitchFamily="2" charset="-122"/>
                        </a:rPr>
                        <a:t>时前完成数据验收</a:t>
                      </a:r>
                      <a:endParaRPr lang="zh-CN" altLang="en-US" sz="2000" b="1" i="0">
                        <a:solidFill>
                          <a:srgbClr val="35398C"/>
                        </a:solidFill>
                        <a:latin typeface="宋体" panose="02010600030101010101" pitchFamily="2" charset="-122"/>
                        <a:ea typeface="宋体" panose="02010600030101010101" pitchFamily="2" charset="-122"/>
                      </a:endParaRPr>
                    </a:p>
                  </a:txBody>
                  <a:tcPr marL="9842" marR="9842" marT="9842"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noFill/>
                  </a:tcPr>
                </a:tc>
                <a:tc>
                  <a:txBody>
                    <a:bodyPr/>
                    <a:p>
                      <a:pPr algn="l" fontAlgn="ctr"/>
                      <a:endParaRPr sz="1100" b="0" i="0">
                        <a:solidFill>
                          <a:srgbClr val="000000"/>
                        </a:solidFill>
                        <a:latin typeface="宋体" panose="02010600030101010101" pitchFamily="2" charset="-122"/>
                        <a:ea typeface="宋体" panose="02010600030101010101" pitchFamily="2" charset="-122"/>
                      </a:endParaRPr>
                    </a:p>
                  </a:txBody>
                  <a:tcPr marL="9842" marR="9842" marT="9842" anchor="ctr" anchorCtr="0">
                    <a:lnL>
                      <a:noFill/>
                    </a:lnL>
                    <a:lnR>
                      <a:noFill/>
                    </a:lnR>
                    <a:lnT>
                      <a:noFill/>
                    </a:lnT>
                    <a:lnB>
                      <a:noFill/>
                    </a:lnB>
                    <a:noFill/>
                  </a:tcPr>
                </a:tc>
              </a:tr>
              <a:tr h="839470">
                <a:tc>
                  <a:txBody>
                    <a:bodyPr/>
                    <a:p>
                      <a:pPr algn="ctr" fontAlgn="ctr"/>
                      <a:r>
                        <a:rPr lang="en-US" altLang="zh-CN" sz="2000" b="1" i="0">
                          <a:solidFill>
                            <a:srgbClr val="35398C"/>
                          </a:solidFill>
                          <a:latin typeface="宋体" panose="02010600030101010101" pitchFamily="2" charset="-122"/>
                          <a:ea typeface="宋体" panose="02010600030101010101" pitchFamily="2" charset="-122"/>
                        </a:rPr>
                        <a:t>BJ110-4</a:t>
                      </a:r>
                      <a:r>
                        <a:rPr lang="zh-CN" altLang="en-US" sz="2000" b="1" i="0">
                          <a:solidFill>
                            <a:srgbClr val="35398C"/>
                          </a:solidFill>
                          <a:latin typeface="宋体" panose="02010600030101010101" pitchFamily="2" charset="-122"/>
                          <a:ea typeface="宋体" panose="02010600030101010101" pitchFamily="2" charset="-122"/>
                        </a:rPr>
                        <a:t>表</a:t>
                      </a:r>
                      <a:endParaRPr lang="zh-CN" altLang="en-US" sz="2000" b="1" i="0">
                        <a:solidFill>
                          <a:srgbClr val="35398C"/>
                        </a:solidFill>
                        <a:latin typeface="宋体" panose="02010600030101010101" pitchFamily="2" charset="-122"/>
                        <a:ea typeface="宋体" panose="02010600030101010101" pitchFamily="2" charset="-122"/>
                      </a:endParaRPr>
                    </a:p>
                  </a:txBody>
                  <a:tcPr marL="9842" marR="9842" marT="9842" anchor="ctr" anchorCtr="0">
                    <a:lnL>
                      <a:noFill/>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noFill/>
                  </a:tcPr>
                </a:tc>
                <a:tc>
                  <a:txBody>
                    <a:bodyPr/>
                    <a:p>
                      <a:pPr algn="just" fontAlgn="ctr"/>
                      <a:r>
                        <a:rPr lang="zh-CN" altLang="en-US" sz="2000" b="1" i="0">
                          <a:solidFill>
                            <a:srgbClr val="35398C"/>
                          </a:solidFill>
                          <a:latin typeface="宋体" panose="02010600030101010101" pitchFamily="2" charset="-122"/>
                          <a:ea typeface="宋体" panose="02010600030101010101" pitchFamily="2" charset="-122"/>
                        </a:rPr>
                        <a:t>企业研究开发项目情况</a:t>
                      </a:r>
                      <a:endParaRPr lang="zh-CN" altLang="en-US" sz="2000" b="1" i="0">
                        <a:solidFill>
                          <a:srgbClr val="35398C"/>
                        </a:solidFill>
                        <a:latin typeface="宋体" panose="02010600030101010101" pitchFamily="2" charset="-122"/>
                        <a:ea typeface="宋体" panose="02010600030101010101" pitchFamily="2" charset="-122"/>
                      </a:endParaRPr>
                    </a:p>
                  </a:txBody>
                  <a:tcPr marL="9842" marR="9842" marT="9842"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noFill/>
                  </a:tcPr>
                </a:tc>
                <a:tc>
                  <a:txBody>
                    <a:bodyPr/>
                    <a:p>
                      <a:pPr algn="ctr" fontAlgn="ctr"/>
                      <a:r>
                        <a:rPr lang="zh-CN" altLang="en-US" sz="2000" b="1" i="0">
                          <a:solidFill>
                            <a:srgbClr val="35398C"/>
                          </a:solidFill>
                          <a:latin typeface="宋体" panose="02010600030101010101" pitchFamily="2" charset="-122"/>
                          <a:ea typeface="宋体" panose="02010600030101010101" pitchFamily="2" charset="-122"/>
                        </a:rPr>
                        <a:t>年报</a:t>
                      </a:r>
                      <a:endParaRPr lang="zh-CN" altLang="en-US" sz="2000" b="1" i="0">
                        <a:solidFill>
                          <a:srgbClr val="35398C"/>
                        </a:solidFill>
                        <a:latin typeface="宋体" panose="02010600030101010101" pitchFamily="2" charset="-122"/>
                        <a:ea typeface="宋体" panose="02010600030101010101" pitchFamily="2" charset="-122"/>
                      </a:endParaRPr>
                    </a:p>
                  </a:txBody>
                  <a:tcPr marL="9842" marR="9842" marT="9842"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noFill/>
                  </a:tcPr>
                </a:tc>
                <a:tc>
                  <a:txBody>
                    <a:bodyPr/>
                    <a:p>
                      <a:pPr algn="just" fontAlgn="ctr"/>
                      <a:r>
                        <a:rPr lang="en-US" altLang="zh-CN" sz="2000" b="1" i="0">
                          <a:solidFill>
                            <a:srgbClr val="35398C"/>
                          </a:solidFill>
                          <a:latin typeface="宋体" panose="02010600030101010101" pitchFamily="2" charset="-122"/>
                          <a:ea typeface="宋体" panose="02010600030101010101" pitchFamily="2" charset="-122"/>
                        </a:rPr>
                        <a:t>2026</a:t>
                      </a:r>
                      <a:r>
                        <a:rPr lang="zh-CN" altLang="en-US" sz="2000" b="1" i="0">
                          <a:solidFill>
                            <a:srgbClr val="35398C"/>
                          </a:solidFill>
                          <a:latin typeface="宋体" panose="02010600030101010101" pitchFamily="2" charset="-122"/>
                          <a:ea typeface="宋体" panose="02010600030101010101" pitchFamily="2" charset="-122"/>
                        </a:rPr>
                        <a:t>年</a:t>
                      </a:r>
                      <a:r>
                        <a:rPr lang="en-US" altLang="zh-CN" sz="2000" b="1" i="0">
                          <a:solidFill>
                            <a:srgbClr val="35398C"/>
                          </a:solidFill>
                          <a:latin typeface="宋体" panose="02010600030101010101" pitchFamily="2" charset="-122"/>
                          <a:ea typeface="宋体" panose="02010600030101010101" pitchFamily="2" charset="-122"/>
                        </a:rPr>
                        <a:t>3</a:t>
                      </a:r>
                      <a:r>
                        <a:rPr lang="zh-CN" altLang="en-US" sz="2000" b="1" i="0">
                          <a:solidFill>
                            <a:srgbClr val="35398C"/>
                          </a:solidFill>
                          <a:latin typeface="宋体" panose="02010600030101010101" pitchFamily="2" charset="-122"/>
                          <a:ea typeface="宋体" panose="02010600030101010101" pitchFamily="2" charset="-122"/>
                        </a:rPr>
                        <a:t>月</a:t>
                      </a:r>
                      <a:r>
                        <a:rPr lang="en-US" altLang="zh-CN" sz="2000" b="1" i="0">
                          <a:solidFill>
                            <a:srgbClr val="35398C"/>
                          </a:solidFill>
                          <a:latin typeface="宋体" panose="02010600030101010101" pitchFamily="2" charset="-122"/>
                          <a:ea typeface="宋体" panose="02010600030101010101" pitchFamily="2" charset="-122"/>
                        </a:rPr>
                        <a:t>16</a:t>
                      </a:r>
                      <a:r>
                        <a:rPr lang="zh-CN" altLang="en-US" sz="2000" b="1" i="0">
                          <a:solidFill>
                            <a:srgbClr val="35398C"/>
                          </a:solidFill>
                          <a:latin typeface="宋体" panose="02010600030101010101" pitchFamily="2" charset="-122"/>
                          <a:ea typeface="宋体" panose="02010600030101010101" pitchFamily="2" charset="-122"/>
                        </a:rPr>
                        <a:t>日</a:t>
                      </a:r>
                      <a:r>
                        <a:rPr lang="en-US" altLang="zh-CN" sz="2000" b="1" i="0">
                          <a:solidFill>
                            <a:srgbClr val="35398C"/>
                          </a:solidFill>
                          <a:latin typeface="宋体" panose="02010600030101010101" pitchFamily="2" charset="-122"/>
                          <a:ea typeface="宋体" panose="02010600030101010101" pitchFamily="2" charset="-122"/>
                        </a:rPr>
                        <a:t>18</a:t>
                      </a:r>
                      <a:r>
                        <a:rPr lang="zh-CN" altLang="en-US" sz="2000" b="1" i="0">
                          <a:solidFill>
                            <a:srgbClr val="35398C"/>
                          </a:solidFill>
                          <a:latin typeface="宋体" panose="02010600030101010101" pitchFamily="2" charset="-122"/>
                          <a:ea typeface="宋体" panose="02010600030101010101" pitchFamily="2" charset="-122"/>
                        </a:rPr>
                        <a:t>时前网上填报</a:t>
                      </a:r>
                      <a:endParaRPr lang="zh-CN" altLang="en-US" sz="2000" b="1" i="0">
                        <a:solidFill>
                          <a:srgbClr val="35398C"/>
                        </a:solidFill>
                        <a:latin typeface="宋体" panose="02010600030101010101" pitchFamily="2" charset="-122"/>
                        <a:ea typeface="宋体" panose="02010600030101010101" pitchFamily="2" charset="-122"/>
                      </a:endParaRPr>
                    </a:p>
                  </a:txBody>
                  <a:tcPr marL="9842" marR="9842" marT="9842"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noFill/>
                  </a:tcPr>
                </a:tc>
                <a:tc>
                  <a:txBody>
                    <a:bodyPr/>
                    <a:p>
                      <a:pPr algn="just" fontAlgn="ctr"/>
                      <a:r>
                        <a:rPr lang="en-US" altLang="zh-CN" sz="2000" b="1" i="0">
                          <a:solidFill>
                            <a:srgbClr val="35398C"/>
                          </a:solidFill>
                          <a:latin typeface="宋体" panose="02010600030101010101" pitchFamily="2" charset="-122"/>
                          <a:ea typeface="宋体" panose="02010600030101010101" pitchFamily="2" charset="-122"/>
                        </a:rPr>
                        <a:t>2026</a:t>
                      </a:r>
                      <a:r>
                        <a:rPr lang="zh-CN" altLang="en-US" sz="2000" b="1" i="0">
                          <a:solidFill>
                            <a:srgbClr val="35398C"/>
                          </a:solidFill>
                          <a:latin typeface="宋体" panose="02010600030101010101" pitchFamily="2" charset="-122"/>
                          <a:ea typeface="宋体" panose="02010600030101010101" pitchFamily="2" charset="-122"/>
                        </a:rPr>
                        <a:t>年</a:t>
                      </a:r>
                      <a:r>
                        <a:rPr lang="en-US" altLang="zh-CN" sz="2000" b="1" i="0">
                          <a:solidFill>
                            <a:srgbClr val="35398C"/>
                          </a:solidFill>
                          <a:latin typeface="宋体" panose="02010600030101010101" pitchFamily="2" charset="-122"/>
                          <a:ea typeface="宋体" panose="02010600030101010101" pitchFamily="2" charset="-122"/>
                        </a:rPr>
                        <a:t>3</a:t>
                      </a:r>
                      <a:r>
                        <a:rPr lang="zh-CN" altLang="en-US" sz="2000" b="1" i="0">
                          <a:solidFill>
                            <a:srgbClr val="35398C"/>
                          </a:solidFill>
                          <a:latin typeface="宋体" panose="02010600030101010101" pitchFamily="2" charset="-122"/>
                          <a:ea typeface="宋体" panose="02010600030101010101" pitchFamily="2" charset="-122"/>
                        </a:rPr>
                        <a:t>月</a:t>
                      </a:r>
                      <a:r>
                        <a:rPr lang="en-US" altLang="zh-CN" sz="2000" b="1" i="0">
                          <a:solidFill>
                            <a:srgbClr val="35398C"/>
                          </a:solidFill>
                          <a:latin typeface="宋体" panose="02010600030101010101" pitchFamily="2" charset="-122"/>
                          <a:ea typeface="宋体" panose="02010600030101010101" pitchFamily="2" charset="-122"/>
                        </a:rPr>
                        <a:t>30</a:t>
                      </a:r>
                      <a:r>
                        <a:rPr lang="zh-CN" altLang="en-US" sz="2000" b="1" i="0">
                          <a:solidFill>
                            <a:srgbClr val="35398C"/>
                          </a:solidFill>
                          <a:latin typeface="宋体" panose="02010600030101010101" pitchFamily="2" charset="-122"/>
                          <a:ea typeface="宋体" panose="02010600030101010101" pitchFamily="2" charset="-122"/>
                        </a:rPr>
                        <a:t>日</a:t>
                      </a:r>
                      <a:r>
                        <a:rPr lang="en-US" altLang="zh-CN" sz="2000" b="1" i="0">
                          <a:solidFill>
                            <a:srgbClr val="35398C"/>
                          </a:solidFill>
                          <a:latin typeface="宋体" panose="02010600030101010101" pitchFamily="2" charset="-122"/>
                          <a:ea typeface="宋体" panose="02010600030101010101" pitchFamily="2" charset="-122"/>
                        </a:rPr>
                        <a:t>18</a:t>
                      </a:r>
                      <a:r>
                        <a:rPr lang="zh-CN" altLang="en-US" sz="2000" b="1" i="0">
                          <a:solidFill>
                            <a:srgbClr val="35398C"/>
                          </a:solidFill>
                          <a:latin typeface="宋体" panose="02010600030101010101" pitchFamily="2" charset="-122"/>
                          <a:ea typeface="宋体" panose="02010600030101010101" pitchFamily="2" charset="-122"/>
                        </a:rPr>
                        <a:t>时前完成数据验收</a:t>
                      </a:r>
                      <a:endParaRPr lang="zh-CN" altLang="en-US" sz="2000" b="1" i="0">
                        <a:solidFill>
                          <a:srgbClr val="35398C"/>
                        </a:solidFill>
                        <a:latin typeface="宋体" panose="02010600030101010101" pitchFamily="2" charset="-122"/>
                        <a:ea typeface="宋体" panose="02010600030101010101" pitchFamily="2" charset="-122"/>
                      </a:endParaRPr>
                    </a:p>
                  </a:txBody>
                  <a:tcPr marL="9842" marR="9842" marT="9842"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noFill/>
                  </a:tcPr>
                </a:tc>
                <a:tc>
                  <a:txBody>
                    <a:bodyPr/>
                    <a:p>
                      <a:pPr algn="l" fontAlgn="ctr"/>
                      <a:endParaRPr sz="1100" b="0" i="0">
                        <a:solidFill>
                          <a:srgbClr val="000000"/>
                        </a:solidFill>
                        <a:latin typeface="宋体" panose="02010600030101010101" pitchFamily="2" charset="-122"/>
                        <a:ea typeface="宋体" panose="02010600030101010101" pitchFamily="2" charset="-122"/>
                      </a:endParaRPr>
                    </a:p>
                  </a:txBody>
                  <a:tcPr marL="9842" marR="9842" marT="9842" anchor="ctr" anchorCtr="0">
                    <a:lnL>
                      <a:noFill/>
                    </a:lnL>
                    <a:lnR>
                      <a:noFill/>
                    </a:lnR>
                    <a:lnT>
                      <a:noFill/>
                    </a:lnT>
                    <a:lnB>
                      <a:noFill/>
                    </a:lnB>
                    <a:noFill/>
                  </a:tcPr>
                </a:tc>
              </a:tr>
              <a:tr h="838200">
                <a:tc>
                  <a:txBody>
                    <a:bodyPr/>
                    <a:p>
                      <a:pPr algn="ctr" fontAlgn="ctr"/>
                      <a:r>
                        <a:rPr lang="en-US" altLang="zh-CN" sz="2000" b="1" i="0">
                          <a:solidFill>
                            <a:srgbClr val="35398C"/>
                          </a:solidFill>
                          <a:latin typeface="宋体" panose="02010600030101010101" pitchFamily="2" charset="-122"/>
                          <a:ea typeface="宋体" panose="02010600030101010101" pitchFamily="2" charset="-122"/>
                        </a:rPr>
                        <a:t>BJ110-5</a:t>
                      </a:r>
                      <a:r>
                        <a:rPr lang="zh-CN" altLang="en-US" sz="2000" b="1" i="0">
                          <a:solidFill>
                            <a:srgbClr val="35398C"/>
                          </a:solidFill>
                          <a:latin typeface="宋体" panose="02010600030101010101" pitchFamily="2" charset="-122"/>
                          <a:ea typeface="宋体" panose="02010600030101010101" pitchFamily="2" charset="-122"/>
                        </a:rPr>
                        <a:t>表</a:t>
                      </a:r>
                      <a:endParaRPr lang="zh-CN" altLang="en-US" sz="2000" b="1" i="0">
                        <a:solidFill>
                          <a:srgbClr val="35398C"/>
                        </a:solidFill>
                        <a:latin typeface="宋体" panose="02010600030101010101" pitchFamily="2" charset="-122"/>
                        <a:ea typeface="宋体" panose="02010600030101010101" pitchFamily="2" charset="-122"/>
                      </a:endParaRPr>
                    </a:p>
                  </a:txBody>
                  <a:tcPr marL="9842" marR="9842" marT="9842" anchor="ctr" anchorCtr="0">
                    <a:lnL>
                      <a:noFill/>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noFill/>
                  </a:tcPr>
                </a:tc>
                <a:tc>
                  <a:txBody>
                    <a:bodyPr/>
                    <a:p>
                      <a:pPr algn="just" fontAlgn="ctr"/>
                      <a:r>
                        <a:rPr lang="zh-CN" altLang="en-US" sz="2000" b="1" i="0">
                          <a:solidFill>
                            <a:srgbClr val="35398C"/>
                          </a:solidFill>
                          <a:latin typeface="宋体" panose="02010600030101010101" pitchFamily="2" charset="-122"/>
                          <a:ea typeface="宋体" panose="02010600030101010101" pitchFamily="2" charset="-122"/>
                        </a:rPr>
                        <a:t>企业研究开发活动及相关情况</a:t>
                      </a:r>
                      <a:endParaRPr lang="zh-CN" altLang="en-US" sz="2000" b="1" i="0">
                        <a:solidFill>
                          <a:srgbClr val="35398C"/>
                        </a:solidFill>
                        <a:latin typeface="宋体" panose="02010600030101010101" pitchFamily="2" charset="-122"/>
                        <a:ea typeface="宋体" panose="02010600030101010101" pitchFamily="2" charset="-122"/>
                      </a:endParaRPr>
                    </a:p>
                  </a:txBody>
                  <a:tcPr marL="9842" marR="9842" marT="9842"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noFill/>
                  </a:tcPr>
                </a:tc>
                <a:tc>
                  <a:txBody>
                    <a:bodyPr/>
                    <a:p>
                      <a:pPr algn="ctr" fontAlgn="ctr"/>
                      <a:r>
                        <a:rPr lang="zh-CN" altLang="en-US" sz="2000" b="1" i="0">
                          <a:solidFill>
                            <a:srgbClr val="35398C"/>
                          </a:solidFill>
                          <a:latin typeface="宋体" panose="02010600030101010101" pitchFamily="2" charset="-122"/>
                          <a:ea typeface="宋体" panose="02010600030101010101" pitchFamily="2" charset="-122"/>
                        </a:rPr>
                        <a:t>年报</a:t>
                      </a:r>
                      <a:endParaRPr lang="zh-CN" altLang="en-US" sz="2000" b="1" i="0">
                        <a:solidFill>
                          <a:srgbClr val="35398C"/>
                        </a:solidFill>
                        <a:latin typeface="宋体" panose="02010600030101010101" pitchFamily="2" charset="-122"/>
                        <a:ea typeface="宋体" panose="02010600030101010101" pitchFamily="2" charset="-122"/>
                      </a:endParaRPr>
                    </a:p>
                  </a:txBody>
                  <a:tcPr marL="9842" marR="9842" marT="9842"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noFill/>
                  </a:tcPr>
                </a:tc>
                <a:tc>
                  <a:txBody>
                    <a:bodyPr/>
                    <a:p>
                      <a:pPr algn="just" fontAlgn="ctr"/>
                      <a:r>
                        <a:rPr lang="en-US" altLang="zh-CN" sz="2000" b="1" i="0">
                          <a:solidFill>
                            <a:srgbClr val="35398C"/>
                          </a:solidFill>
                          <a:latin typeface="宋体" panose="02010600030101010101" pitchFamily="2" charset="-122"/>
                          <a:ea typeface="宋体" panose="02010600030101010101" pitchFamily="2" charset="-122"/>
                        </a:rPr>
                        <a:t>2026</a:t>
                      </a:r>
                      <a:r>
                        <a:rPr lang="zh-CN" altLang="en-US" sz="2000" b="1" i="0">
                          <a:solidFill>
                            <a:srgbClr val="35398C"/>
                          </a:solidFill>
                          <a:latin typeface="宋体" panose="02010600030101010101" pitchFamily="2" charset="-122"/>
                          <a:ea typeface="宋体" panose="02010600030101010101" pitchFamily="2" charset="-122"/>
                        </a:rPr>
                        <a:t>年</a:t>
                      </a:r>
                      <a:r>
                        <a:rPr lang="en-US" altLang="zh-CN" sz="2000" b="1" i="0">
                          <a:solidFill>
                            <a:srgbClr val="35398C"/>
                          </a:solidFill>
                          <a:latin typeface="宋体" panose="02010600030101010101" pitchFamily="2" charset="-122"/>
                          <a:ea typeface="宋体" panose="02010600030101010101" pitchFamily="2" charset="-122"/>
                        </a:rPr>
                        <a:t>3</a:t>
                      </a:r>
                      <a:r>
                        <a:rPr lang="zh-CN" altLang="en-US" sz="2000" b="1" i="0">
                          <a:solidFill>
                            <a:srgbClr val="35398C"/>
                          </a:solidFill>
                          <a:latin typeface="宋体" panose="02010600030101010101" pitchFamily="2" charset="-122"/>
                          <a:ea typeface="宋体" panose="02010600030101010101" pitchFamily="2" charset="-122"/>
                        </a:rPr>
                        <a:t>月</a:t>
                      </a:r>
                      <a:r>
                        <a:rPr lang="en-US" altLang="zh-CN" sz="2000" b="1" i="0">
                          <a:solidFill>
                            <a:srgbClr val="35398C"/>
                          </a:solidFill>
                          <a:latin typeface="宋体" panose="02010600030101010101" pitchFamily="2" charset="-122"/>
                          <a:ea typeface="宋体" panose="02010600030101010101" pitchFamily="2" charset="-122"/>
                        </a:rPr>
                        <a:t>16</a:t>
                      </a:r>
                      <a:r>
                        <a:rPr lang="zh-CN" altLang="en-US" sz="2000" b="1" i="0">
                          <a:solidFill>
                            <a:srgbClr val="35398C"/>
                          </a:solidFill>
                          <a:latin typeface="宋体" panose="02010600030101010101" pitchFamily="2" charset="-122"/>
                          <a:ea typeface="宋体" panose="02010600030101010101" pitchFamily="2" charset="-122"/>
                        </a:rPr>
                        <a:t>日</a:t>
                      </a:r>
                      <a:r>
                        <a:rPr lang="en-US" altLang="zh-CN" sz="2000" b="1" i="0">
                          <a:solidFill>
                            <a:srgbClr val="35398C"/>
                          </a:solidFill>
                          <a:latin typeface="宋体" panose="02010600030101010101" pitchFamily="2" charset="-122"/>
                          <a:ea typeface="宋体" panose="02010600030101010101" pitchFamily="2" charset="-122"/>
                        </a:rPr>
                        <a:t>18</a:t>
                      </a:r>
                      <a:r>
                        <a:rPr lang="zh-CN" altLang="en-US" sz="2000" b="1" i="0">
                          <a:solidFill>
                            <a:srgbClr val="35398C"/>
                          </a:solidFill>
                          <a:latin typeface="宋体" panose="02010600030101010101" pitchFamily="2" charset="-122"/>
                          <a:ea typeface="宋体" panose="02010600030101010101" pitchFamily="2" charset="-122"/>
                        </a:rPr>
                        <a:t>时前网上填报</a:t>
                      </a:r>
                      <a:endParaRPr lang="zh-CN" altLang="en-US" sz="2000" b="1" i="0">
                        <a:solidFill>
                          <a:srgbClr val="35398C"/>
                        </a:solidFill>
                        <a:latin typeface="宋体" panose="02010600030101010101" pitchFamily="2" charset="-122"/>
                        <a:ea typeface="宋体" panose="02010600030101010101" pitchFamily="2" charset="-122"/>
                      </a:endParaRPr>
                    </a:p>
                  </a:txBody>
                  <a:tcPr marL="9842" marR="9842" marT="9842"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noFill/>
                  </a:tcPr>
                </a:tc>
                <a:tc>
                  <a:txBody>
                    <a:bodyPr/>
                    <a:p>
                      <a:pPr algn="just" fontAlgn="ctr"/>
                      <a:r>
                        <a:rPr lang="en-US" altLang="zh-CN" sz="2000" b="1" i="0">
                          <a:solidFill>
                            <a:srgbClr val="35398C"/>
                          </a:solidFill>
                          <a:latin typeface="宋体" panose="02010600030101010101" pitchFamily="2" charset="-122"/>
                          <a:ea typeface="宋体" panose="02010600030101010101" pitchFamily="2" charset="-122"/>
                        </a:rPr>
                        <a:t>2026</a:t>
                      </a:r>
                      <a:r>
                        <a:rPr lang="zh-CN" altLang="en-US" sz="2000" b="1" i="0">
                          <a:solidFill>
                            <a:srgbClr val="35398C"/>
                          </a:solidFill>
                          <a:latin typeface="宋体" panose="02010600030101010101" pitchFamily="2" charset="-122"/>
                          <a:ea typeface="宋体" panose="02010600030101010101" pitchFamily="2" charset="-122"/>
                        </a:rPr>
                        <a:t>年</a:t>
                      </a:r>
                      <a:r>
                        <a:rPr lang="en-US" altLang="zh-CN" sz="2000" b="1" i="0">
                          <a:solidFill>
                            <a:srgbClr val="35398C"/>
                          </a:solidFill>
                          <a:latin typeface="宋体" panose="02010600030101010101" pitchFamily="2" charset="-122"/>
                          <a:ea typeface="宋体" panose="02010600030101010101" pitchFamily="2" charset="-122"/>
                        </a:rPr>
                        <a:t>3</a:t>
                      </a:r>
                      <a:r>
                        <a:rPr lang="zh-CN" altLang="en-US" sz="2000" b="1" i="0">
                          <a:solidFill>
                            <a:srgbClr val="35398C"/>
                          </a:solidFill>
                          <a:latin typeface="宋体" panose="02010600030101010101" pitchFamily="2" charset="-122"/>
                          <a:ea typeface="宋体" panose="02010600030101010101" pitchFamily="2" charset="-122"/>
                        </a:rPr>
                        <a:t>月</a:t>
                      </a:r>
                      <a:r>
                        <a:rPr lang="en-US" altLang="zh-CN" sz="2000" b="1" i="0">
                          <a:solidFill>
                            <a:srgbClr val="35398C"/>
                          </a:solidFill>
                          <a:latin typeface="宋体" panose="02010600030101010101" pitchFamily="2" charset="-122"/>
                          <a:ea typeface="宋体" panose="02010600030101010101" pitchFamily="2" charset="-122"/>
                        </a:rPr>
                        <a:t>30</a:t>
                      </a:r>
                      <a:r>
                        <a:rPr lang="zh-CN" altLang="en-US" sz="2000" b="1" i="0">
                          <a:solidFill>
                            <a:srgbClr val="35398C"/>
                          </a:solidFill>
                          <a:latin typeface="宋体" panose="02010600030101010101" pitchFamily="2" charset="-122"/>
                          <a:ea typeface="宋体" panose="02010600030101010101" pitchFamily="2" charset="-122"/>
                        </a:rPr>
                        <a:t>日</a:t>
                      </a:r>
                      <a:r>
                        <a:rPr lang="en-US" altLang="zh-CN" sz="2000" b="1" i="0">
                          <a:solidFill>
                            <a:srgbClr val="35398C"/>
                          </a:solidFill>
                          <a:latin typeface="宋体" panose="02010600030101010101" pitchFamily="2" charset="-122"/>
                          <a:ea typeface="宋体" panose="02010600030101010101" pitchFamily="2" charset="-122"/>
                        </a:rPr>
                        <a:t>18</a:t>
                      </a:r>
                      <a:r>
                        <a:rPr lang="zh-CN" altLang="en-US" sz="2000" b="1" i="0">
                          <a:solidFill>
                            <a:srgbClr val="35398C"/>
                          </a:solidFill>
                          <a:latin typeface="宋体" panose="02010600030101010101" pitchFamily="2" charset="-122"/>
                          <a:ea typeface="宋体" panose="02010600030101010101" pitchFamily="2" charset="-122"/>
                        </a:rPr>
                        <a:t>时前完成数据验收</a:t>
                      </a:r>
                      <a:endParaRPr lang="zh-CN" altLang="en-US" sz="2000" b="1" i="0">
                        <a:solidFill>
                          <a:srgbClr val="35398C"/>
                        </a:solidFill>
                        <a:latin typeface="宋体" panose="02010600030101010101" pitchFamily="2" charset="-122"/>
                        <a:ea typeface="宋体" panose="02010600030101010101" pitchFamily="2" charset="-122"/>
                      </a:endParaRPr>
                    </a:p>
                  </a:txBody>
                  <a:tcPr marL="9842" marR="9842" marT="9842"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noFill/>
                  </a:tcPr>
                </a:tc>
                <a:tc>
                  <a:txBody>
                    <a:bodyPr/>
                    <a:p>
                      <a:pPr algn="l" fontAlgn="ctr"/>
                      <a:endParaRPr sz="1100" b="0" i="0">
                        <a:solidFill>
                          <a:srgbClr val="000000"/>
                        </a:solidFill>
                        <a:latin typeface="宋体" panose="02010600030101010101" pitchFamily="2" charset="-122"/>
                        <a:ea typeface="宋体" panose="02010600030101010101" pitchFamily="2" charset="-122"/>
                      </a:endParaRPr>
                    </a:p>
                  </a:txBody>
                  <a:tcPr marL="9842" marR="9842" marT="9842" anchor="ctr" anchorCtr="0">
                    <a:lnL>
                      <a:noFill/>
                    </a:lnL>
                    <a:lnR>
                      <a:noFill/>
                    </a:lnR>
                    <a:lnT>
                      <a:noFill/>
                    </a:lnT>
                    <a:lnB>
                      <a:noFill/>
                    </a:lnB>
                    <a:noFill/>
                  </a:tcPr>
                </a:tc>
              </a:tr>
              <a:tr h="838835">
                <a:tc>
                  <a:txBody>
                    <a:bodyPr/>
                    <a:p>
                      <a:pPr algn="ctr" fontAlgn="ctr"/>
                      <a:r>
                        <a:rPr lang="en-US" altLang="zh-CN" sz="2000" b="1" i="0">
                          <a:solidFill>
                            <a:srgbClr val="35398C"/>
                          </a:solidFill>
                          <a:latin typeface="宋体" panose="02010600030101010101" pitchFamily="2" charset="-122"/>
                          <a:ea typeface="宋体" panose="02010600030101010101" pitchFamily="2" charset="-122"/>
                        </a:rPr>
                        <a:t>BJ110-6</a:t>
                      </a:r>
                      <a:r>
                        <a:rPr lang="zh-CN" altLang="en-US" sz="2000" b="1" i="0">
                          <a:solidFill>
                            <a:srgbClr val="35398C"/>
                          </a:solidFill>
                          <a:latin typeface="宋体" panose="02010600030101010101" pitchFamily="2" charset="-122"/>
                          <a:ea typeface="宋体" panose="02010600030101010101" pitchFamily="2" charset="-122"/>
                        </a:rPr>
                        <a:t>表</a:t>
                      </a:r>
                      <a:endParaRPr lang="zh-CN" altLang="en-US" sz="2000" b="1" i="0">
                        <a:solidFill>
                          <a:srgbClr val="35398C"/>
                        </a:solidFill>
                        <a:latin typeface="宋体" panose="02010600030101010101" pitchFamily="2" charset="-122"/>
                        <a:ea typeface="宋体" panose="02010600030101010101" pitchFamily="2" charset="-122"/>
                      </a:endParaRPr>
                    </a:p>
                  </a:txBody>
                  <a:tcPr marL="9842" marR="9842" marT="9842" anchor="ctr" anchorCtr="0">
                    <a:lnL>
                      <a:noFill/>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noFill/>
                  </a:tcPr>
                </a:tc>
                <a:tc>
                  <a:txBody>
                    <a:bodyPr/>
                    <a:p>
                      <a:pPr algn="just" fontAlgn="ctr"/>
                      <a:r>
                        <a:rPr lang="zh-CN" altLang="en-US" sz="2000" b="1" i="0">
                          <a:solidFill>
                            <a:srgbClr val="35398C"/>
                          </a:solidFill>
                          <a:latin typeface="宋体" panose="02010600030101010101" pitchFamily="2" charset="-122"/>
                          <a:ea typeface="宋体" panose="02010600030101010101" pitchFamily="2" charset="-122"/>
                        </a:rPr>
                        <a:t>企业研究开发活动及相关情况附表</a:t>
                      </a:r>
                      <a:endParaRPr lang="zh-CN" altLang="en-US" sz="2000" b="1" i="0">
                        <a:solidFill>
                          <a:srgbClr val="35398C"/>
                        </a:solidFill>
                        <a:latin typeface="宋体" panose="02010600030101010101" pitchFamily="2" charset="-122"/>
                        <a:ea typeface="宋体" panose="02010600030101010101" pitchFamily="2" charset="-122"/>
                      </a:endParaRPr>
                    </a:p>
                  </a:txBody>
                  <a:tcPr marL="9842" marR="9842" marT="9842"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noFill/>
                  </a:tcPr>
                </a:tc>
                <a:tc>
                  <a:txBody>
                    <a:bodyPr/>
                    <a:p>
                      <a:pPr algn="ctr" fontAlgn="ctr"/>
                      <a:r>
                        <a:rPr lang="zh-CN" altLang="en-US" sz="2000" b="1" i="0">
                          <a:solidFill>
                            <a:srgbClr val="35398C"/>
                          </a:solidFill>
                          <a:latin typeface="宋体" panose="02010600030101010101" pitchFamily="2" charset="-122"/>
                          <a:ea typeface="宋体" panose="02010600030101010101" pitchFamily="2" charset="-122"/>
                        </a:rPr>
                        <a:t>年报</a:t>
                      </a:r>
                      <a:endParaRPr lang="zh-CN" altLang="en-US" sz="2000" b="1" i="0">
                        <a:solidFill>
                          <a:srgbClr val="35398C"/>
                        </a:solidFill>
                        <a:latin typeface="宋体" panose="02010600030101010101" pitchFamily="2" charset="-122"/>
                        <a:ea typeface="宋体" panose="02010600030101010101" pitchFamily="2" charset="-122"/>
                      </a:endParaRPr>
                    </a:p>
                  </a:txBody>
                  <a:tcPr marL="9842" marR="9842" marT="9842"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noFill/>
                  </a:tcPr>
                </a:tc>
                <a:tc>
                  <a:txBody>
                    <a:bodyPr/>
                    <a:p>
                      <a:pPr algn="just" fontAlgn="ctr"/>
                      <a:r>
                        <a:rPr lang="en-US" altLang="zh-CN" sz="2000" b="1" i="0">
                          <a:solidFill>
                            <a:srgbClr val="35398C"/>
                          </a:solidFill>
                          <a:latin typeface="宋体" panose="02010600030101010101" pitchFamily="2" charset="-122"/>
                          <a:ea typeface="宋体" panose="02010600030101010101" pitchFamily="2" charset="-122"/>
                        </a:rPr>
                        <a:t>2026</a:t>
                      </a:r>
                      <a:r>
                        <a:rPr lang="zh-CN" altLang="en-US" sz="2000" b="1" i="0">
                          <a:solidFill>
                            <a:srgbClr val="35398C"/>
                          </a:solidFill>
                          <a:latin typeface="宋体" panose="02010600030101010101" pitchFamily="2" charset="-122"/>
                          <a:ea typeface="宋体" panose="02010600030101010101" pitchFamily="2" charset="-122"/>
                        </a:rPr>
                        <a:t>年</a:t>
                      </a:r>
                      <a:r>
                        <a:rPr lang="en-US" altLang="zh-CN" sz="2000" b="1" i="0">
                          <a:solidFill>
                            <a:srgbClr val="35398C"/>
                          </a:solidFill>
                          <a:latin typeface="宋体" panose="02010600030101010101" pitchFamily="2" charset="-122"/>
                          <a:ea typeface="宋体" panose="02010600030101010101" pitchFamily="2" charset="-122"/>
                        </a:rPr>
                        <a:t>3</a:t>
                      </a:r>
                      <a:r>
                        <a:rPr lang="zh-CN" altLang="en-US" sz="2000" b="1" i="0">
                          <a:solidFill>
                            <a:srgbClr val="35398C"/>
                          </a:solidFill>
                          <a:latin typeface="宋体" panose="02010600030101010101" pitchFamily="2" charset="-122"/>
                          <a:ea typeface="宋体" panose="02010600030101010101" pitchFamily="2" charset="-122"/>
                        </a:rPr>
                        <a:t>月</a:t>
                      </a:r>
                      <a:r>
                        <a:rPr lang="en-US" altLang="zh-CN" sz="2000" b="1" i="0">
                          <a:solidFill>
                            <a:srgbClr val="35398C"/>
                          </a:solidFill>
                          <a:latin typeface="宋体" panose="02010600030101010101" pitchFamily="2" charset="-122"/>
                          <a:ea typeface="宋体" panose="02010600030101010101" pitchFamily="2" charset="-122"/>
                        </a:rPr>
                        <a:t>16</a:t>
                      </a:r>
                      <a:r>
                        <a:rPr lang="zh-CN" altLang="en-US" sz="2000" b="1" i="0">
                          <a:solidFill>
                            <a:srgbClr val="35398C"/>
                          </a:solidFill>
                          <a:latin typeface="宋体" panose="02010600030101010101" pitchFamily="2" charset="-122"/>
                          <a:ea typeface="宋体" panose="02010600030101010101" pitchFamily="2" charset="-122"/>
                        </a:rPr>
                        <a:t>日</a:t>
                      </a:r>
                      <a:r>
                        <a:rPr lang="en-US" altLang="zh-CN" sz="2000" b="1" i="0">
                          <a:solidFill>
                            <a:srgbClr val="35398C"/>
                          </a:solidFill>
                          <a:latin typeface="宋体" panose="02010600030101010101" pitchFamily="2" charset="-122"/>
                          <a:ea typeface="宋体" panose="02010600030101010101" pitchFamily="2" charset="-122"/>
                        </a:rPr>
                        <a:t>18</a:t>
                      </a:r>
                      <a:r>
                        <a:rPr lang="zh-CN" altLang="en-US" sz="2000" b="1" i="0">
                          <a:solidFill>
                            <a:srgbClr val="35398C"/>
                          </a:solidFill>
                          <a:latin typeface="宋体" panose="02010600030101010101" pitchFamily="2" charset="-122"/>
                          <a:ea typeface="宋体" panose="02010600030101010101" pitchFamily="2" charset="-122"/>
                        </a:rPr>
                        <a:t>时前网上填报</a:t>
                      </a:r>
                      <a:endParaRPr lang="zh-CN" altLang="en-US" sz="2000" b="1" i="0">
                        <a:solidFill>
                          <a:srgbClr val="35398C"/>
                        </a:solidFill>
                        <a:latin typeface="宋体" panose="02010600030101010101" pitchFamily="2" charset="-122"/>
                        <a:ea typeface="宋体" panose="02010600030101010101" pitchFamily="2" charset="-122"/>
                      </a:endParaRPr>
                    </a:p>
                  </a:txBody>
                  <a:tcPr marL="9842" marR="9842" marT="9842"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noFill/>
                  </a:tcPr>
                </a:tc>
                <a:tc>
                  <a:txBody>
                    <a:bodyPr/>
                    <a:p>
                      <a:pPr algn="just" fontAlgn="ctr"/>
                      <a:r>
                        <a:rPr lang="en-US" altLang="zh-CN" sz="2000" b="1" i="0">
                          <a:solidFill>
                            <a:srgbClr val="35398C"/>
                          </a:solidFill>
                          <a:latin typeface="宋体" panose="02010600030101010101" pitchFamily="2" charset="-122"/>
                          <a:ea typeface="宋体" panose="02010600030101010101" pitchFamily="2" charset="-122"/>
                        </a:rPr>
                        <a:t>2026</a:t>
                      </a:r>
                      <a:r>
                        <a:rPr lang="zh-CN" altLang="en-US" sz="2000" b="1" i="0">
                          <a:solidFill>
                            <a:srgbClr val="35398C"/>
                          </a:solidFill>
                          <a:latin typeface="宋体" panose="02010600030101010101" pitchFamily="2" charset="-122"/>
                          <a:ea typeface="宋体" panose="02010600030101010101" pitchFamily="2" charset="-122"/>
                        </a:rPr>
                        <a:t>年</a:t>
                      </a:r>
                      <a:r>
                        <a:rPr lang="en-US" altLang="zh-CN" sz="2000" b="1" i="0">
                          <a:solidFill>
                            <a:srgbClr val="35398C"/>
                          </a:solidFill>
                          <a:latin typeface="宋体" panose="02010600030101010101" pitchFamily="2" charset="-122"/>
                          <a:ea typeface="宋体" panose="02010600030101010101" pitchFamily="2" charset="-122"/>
                        </a:rPr>
                        <a:t>3</a:t>
                      </a:r>
                      <a:r>
                        <a:rPr lang="zh-CN" altLang="en-US" sz="2000" b="1" i="0">
                          <a:solidFill>
                            <a:srgbClr val="35398C"/>
                          </a:solidFill>
                          <a:latin typeface="宋体" panose="02010600030101010101" pitchFamily="2" charset="-122"/>
                          <a:ea typeface="宋体" panose="02010600030101010101" pitchFamily="2" charset="-122"/>
                        </a:rPr>
                        <a:t>月</a:t>
                      </a:r>
                      <a:r>
                        <a:rPr lang="en-US" altLang="zh-CN" sz="2000" b="1" i="0">
                          <a:solidFill>
                            <a:srgbClr val="35398C"/>
                          </a:solidFill>
                          <a:latin typeface="宋体" panose="02010600030101010101" pitchFamily="2" charset="-122"/>
                          <a:ea typeface="宋体" panose="02010600030101010101" pitchFamily="2" charset="-122"/>
                        </a:rPr>
                        <a:t>30</a:t>
                      </a:r>
                      <a:r>
                        <a:rPr lang="zh-CN" altLang="en-US" sz="2000" b="1" i="0">
                          <a:solidFill>
                            <a:srgbClr val="35398C"/>
                          </a:solidFill>
                          <a:latin typeface="宋体" panose="02010600030101010101" pitchFamily="2" charset="-122"/>
                          <a:ea typeface="宋体" panose="02010600030101010101" pitchFamily="2" charset="-122"/>
                        </a:rPr>
                        <a:t>日</a:t>
                      </a:r>
                      <a:r>
                        <a:rPr lang="en-US" altLang="zh-CN" sz="2000" b="1" i="0">
                          <a:solidFill>
                            <a:srgbClr val="35398C"/>
                          </a:solidFill>
                          <a:latin typeface="宋体" panose="02010600030101010101" pitchFamily="2" charset="-122"/>
                          <a:ea typeface="宋体" panose="02010600030101010101" pitchFamily="2" charset="-122"/>
                        </a:rPr>
                        <a:t>18</a:t>
                      </a:r>
                      <a:r>
                        <a:rPr lang="zh-CN" altLang="en-US" sz="2000" b="1" i="0">
                          <a:solidFill>
                            <a:srgbClr val="35398C"/>
                          </a:solidFill>
                          <a:latin typeface="宋体" panose="02010600030101010101" pitchFamily="2" charset="-122"/>
                          <a:ea typeface="宋体" panose="02010600030101010101" pitchFamily="2" charset="-122"/>
                        </a:rPr>
                        <a:t>时前完成数据验收</a:t>
                      </a:r>
                      <a:endParaRPr lang="zh-CN" altLang="en-US" sz="2000" b="1" i="0">
                        <a:solidFill>
                          <a:srgbClr val="35398C"/>
                        </a:solidFill>
                        <a:latin typeface="宋体" panose="02010600030101010101" pitchFamily="2" charset="-122"/>
                        <a:ea typeface="宋体" panose="02010600030101010101" pitchFamily="2" charset="-122"/>
                      </a:endParaRPr>
                    </a:p>
                  </a:txBody>
                  <a:tcPr marL="9842" marR="9842" marT="9842"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noFill/>
                  </a:tcPr>
                </a:tc>
                <a:tc>
                  <a:txBody>
                    <a:bodyPr/>
                    <a:p>
                      <a:pPr algn="l" fontAlgn="ctr"/>
                      <a:endParaRPr sz="1100" b="0" i="0">
                        <a:solidFill>
                          <a:srgbClr val="000000"/>
                        </a:solidFill>
                        <a:latin typeface="宋体" panose="02010600030101010101" pitchFamily="2" charset="-122"/>
                        <a:ea typeface="宋体" panose="02010600030101010101" pitchFamily="2" charset="-122"/>
                      </a:endParaRPr>
                    </a:p>
                  </a:txBody>
                  <a:tcPr marL="9842" marR="9842" marT="9842" anchor="ctr" anchorCtr="0">
                    <a:lnL>
                      <a:noFill/>
                    </a:lnL>
                    <a:lnR>
                      <a:noFill/>
                    </a:lnR>
                    <a:lnT>
                      <a:noFill/>
                    </a:lnT>
                    <a:lnB>
                      <a:noFill/>
                    </a:lnB>
                    <a:noFill/>
                  </a:tcPr>
                </a:tc>
              </a:tr>
              <a:tr h="1522730">
                <a:tc>
                  <a:txBody>
                    <a:bodyPr/>
                    <a:p>
                      <a:pPr algn="ctr" fontAlgn="ctr"/>
                      <a:r>
                        <a:rPr lang="en-US" altLang="zh-CN" sz="2000" b="1" i="0">
                          <a:solidFill>
                            <a:srgbClr val="35398C"/>
                          </a:solidFill>
                          <a:latin typeface="宋体" panose="02010600030101010101" pitchFamily="2" charset="-122"/>
                          <a:ea typeface="宋体" panose="02010600030101010101" pitchFamily="2" charset="-122"/>
                        </a:rPr>
                        <a:t>BJ110-8</a:t>
                      </a:r>
                      <a:r>
                        <a:rPr lang="zh-CN" altLang="en-US" sz="2000" b="1" i="0">
                          <a:solidFill>
                            <a:srgbClr val="35398C"/>
                          </a:solidFill>
                          <a:latin typeface="宋体" panose="02010600030101010101" pitchFamily="2" charset="-122"/>
                          <a:ea typeface="宋体" panose="02010600030101010101" pitchFamily="2" charset="-122"/>
                        </a:rPr>
                        <a:t>表</a:t>
                      </a:r>
                      <a:endParaRPr lang="zh-CN" altLang="en-US" sz="2000" b="1" i="0">
                        <a:solidFill>
                          <a:srgbClr val="35398C"/>
                        </a:solidFill>
                        <a:latin typeface="宋体" panose="02010600030101010101" pitchFamily="2" charset="-122"/>
                        <a:ea typeface="宋体" panose="02010600030101010101" pitchFamily="2" charset="-122"/>
                      </a:endParaRPr>
                    </a:p>
                  </a:txBody>
                  <a:tcPr marL="9842" marR="9842" marT="9842" anchor="ctr" anchorCtr="0">
                    <a:lnL>
                      <a:noFill/>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noFill/>
                  </a:tcPr>
                </a:tc>
                <a:tc>
                  <a:txBody>
                    <a:bodyPr/>
                    <a:p>
                      <a:pPr algn="just" fontAlgn="ctr"/>
                      <a:r>
                        <a:rPr lang="zh-CN" altLang="en-US" sz="2000" b="1" i="0">
                          <a:solidFill>
                            <a:srgbClr val="35398C"/>
                          </a:solidFill>
                          <a:latin typeface="宋体" panose="02010600030101010101" pitchFamily="2" charset="-122"/>
                          <a:ea typeface="宋体" panose="02010600030101010101" pitchFamily="2" charset="-122"/>
                        </a:rPr>
                        <a:t>人力资源情况</a:t>
                      </a:r>
                      <a:endParaRPr lang="zh-CN" altLang="en-US" sz="2000" b="1" i="0">
                        <a:solidFill>
                          <a:srgbClr val="35398C"/>
                        </a:solidFill>
                        <a:latin typeface="宋体" panose="02010600030101010101" pitchFamily="2" charset="-122"/>
                        <a:ea typeface="宋体" panose="02010600030101010101" pitchFamily="2" charset="-122"/>
                      </a:endParaRPr>
                    </a:p>
                  </a:txBody>
                  <a:tcPr marL="9842" marR="9842" marT="9842"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noFill/>
                  </a:tcPr>
                </a:tc>
                <a:tc>
                  <a:txBody>
                    <a:bodyPr/>
                    <a:p>
                      <a:pPr algn="ctr" fontAlgn="ctr"/>
                      <a:r>
                        <a:rPr lang="zh-CN" altLang="en-US" sz="2000" b="1" i="0">
                          <a:solidFill>
                            <a:srgbClr val="35398C"/>
                          </a:solidFill>
                          <a:latin typeface="宋体" panose="02010600030101010101" pitchFamily="2" charset="-122"/>
                          <a:ea typeface="宋体" panose="02010600030101010101" pitchFamily="2" charset="-122"/>
                        </a:rPr>
                        <a:t>年报</a:t>
                      </a:r>
                      <a:endParaRPr lang="zh-CN" altLang="en-US" sz="2000" b="1" i="0">
                        <a:solidFill>
                          <a:srgbClr val="35398C"/>
                        </a:solidFill>
                        <a:latin typeface="宋体" panose="02010600030101010101" pitchFamily="2" charset="-122"/>
                        <a:ea typeface="宋体" panose="02010600030101010101" pitchFamily="2" charset="-122"/>
                      </a:endParaRPr>
                    </a:p>
                  </a:txBody>
                  <a:tcPr marL="9842" marR="9842" marT="9842"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noFill/>
                  </a:tcPr>
                </a:tc>
                <a:tc>
                  <a:txBody>
                    <a:bodyPr/>
                    <a:p>
                      <a:pPr algn="just" fontAlgn="ctr"/>
                      <a:r>
                        <a:rPr lang="en-US" altLang="zh-CN" sz="2000" b="1" i="0">
                          <a:solidFill>
                            <a:srgbClr val="35398C"/>
                          </a:solidFill>
                          <a:latin typeface="宋体" panose="02010600030101010101" pitchFamily="2" charset="-122"/>
                          <a:ea typeface="宋体" panose="02010600030101010101" pitchFamily="2" charset="-122"/>
                        </a:rPr>
                        <a:t>2026</a:t>
                      </a:r>
                      <a:r>
                        <a:rPr lang="zh-CN" altLang="en-US" sz="2000" b="1" i="0">
                          <a:solidFill>
                            <a:srgbClr val="35398C"/>
                          </a:solidFill>
                          <a:latin typeface="宋体" panose="02010600030101010101" pitchFamily="2" charset="-122"/>
                          <a:ea typeface="宋体" panose="02010600030101010101" pitchFamily="2" charset="-122"/>
                        </a:rPr>
                        <a:t>年</a:t>
                      </a:r>
                      <a:r>
                        <a:rPr lang="en-US" altLang="zh-CN" sz="2000" b="1" i="0">
                          <a:solidFill>
                            <a:srgbClr val="35398C"/>
                          </a:solidFill>
                          <a:latin typeface="宋体" panose="02010600030101010101" pitchFamily="2" charset="-122"/>
                          <a:ea typeface="宋体" panose="02010600030101010101" pitchFamily="2" charset="-122"/>
                        </a:rPr>
                        <a:t>3</a:t>
                      </a:r>
                      <a:r>
                        <a:rPr lang="zh-CN" altLang="en-US" sz="2000" b="1" i="0">
                          <a:solidFill>
                            <a:srgbClr val="35398C"/>
                          </a:solidFill>
                          <a:latin typeface="宋体" panose="02010600030101010101" pitchFamily="2" charset="-122"/>
                          <a:ea typeface="宋体" panose="02010600030101010101" pitchFamily="2" charset="-122"/>
                        </a:rPr>
                        <a:t>月</a:t>
                      </a:r>
                      <a:r>
                        <a:rPr lang="en-US" altLang="zh-CN" sz="2000" b="1" i="0">
                          <a:solidFill>
                            <a:srgbClr val="35398C"/>
                          </a:solidFill>
                          <a:latin typeface="宋体" panose="02010600030101010101" pitchFamily="2" charset="-122"/>
                          <a:ea typeface="宋体" panose="02010600030101010101" pitchFamily="2" charset="-122"/>
                        </a:rPr>
                        <a:t>16</a:t>
                      </a:r>
                      <a:r>
                        <a:rPr lang="zh-CN" altLang="en-US" sz="2000" b="1" i="0">
                          <a:solidFill>
                            <a:srgbClr val="35398C"/>
                          </a:solidFill>
                          <a:latin typeface="宋体" panose="02010600030101010101" pitchFamily="2" charset="-122"/>
                          <a:ea typeface="宋体" panose="02010600030101010101" pitchFamily="2" charset="-122"/>
                        </a:rPr>
                        <a:t>日</a:t>
                      </a:r>
                      <a:r>
                        <a:rPr lang="en-US" altLang="zh-CN" sz="2000" b="1" i="0">
                          <a:solidFill>
                            <a:srgbClr val="35398C"/>
                          </a:solidFill>
                          <a:latin typeface="宋体" panose="02010600030101010101" pitchFamily="2" charset="-122"/>
                          <a:ea typeface="宋体" panose="02010600030101010101" pitchFamily="2" charset="-122"/>
                        </a:rPr>
                        <a:t>18</a:t>
                      </a:r>
                      <a:r>
                        <a:rPr lang="zh-CN" altLang="en-US" sz="2000" b="1" i="0">
                          <a:solidFill>
                            <a:srgbClr val="35398C"/>
                          </a:solidFill>
                          <a:latin typeface="宋体" panose="02010600030101010101" pitchFamily="2" charset="-122"/>
                          <a:ea typeface="宋体" panose="02010600030101010101" pitchFamily="2" charset="-122"/>
                        </a:rPr>
                        <a:t>时前网上填报</a:t>
                      </a:r>
                      <a:endParaRPr lang="zh-CN" altLang="en-US" sz="2000" b="1" i="0">
                        <a:solidFill>
                          <a:srgbClr val="35398C"/>
                        </a:solidFill>
                        <a:latin typeface="宋体" panose="02010600030101010101" pitchFamily="2" charset="-122"/>
                        <a:ea typeface="宋体" panose="02010600030101010101" pitchFamily="2" charset="-122"/>
                      </a:endParaRPr>
                    </a:p>
                  </a:txBody>
                  <a:tcPr marL="9842" marR="9842" marT="9842"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noFill/>
                  </a:tcPr>
                </a:tc>
                <a:tc>
                  <a:txBody>
                    <a:bodyPr/>
                    <a:p>
                      <a:pPr algn="just" fontAlgn="ctr"/>
                      <a:r>
                        <a:rPr lang="en-US" altLang="zh-CN" sz="2000" b="1" i="0">
                          <a:solidFill>
                            <a:srgbClr val="35398C"/>
                          </a:solidFill>
                          <a:latin typeface="宋体" panose="02010600030101010101" pitchFamily="2" charset="-122"/>
                          <a:ea typeface="宋体" panose="02010600030101010101" pitchFamily="2" charset="-122"/>
                        </a:rPr>
                        <a:t>2026</a:t>
                      </a:r>
                      <a:r>
                        <a:rPr lang="zh-CN" altLang="en-US" sz="2000" b="1" i="0">
                          <a:solidFill>
                            <a:srgbClr val="35398C"/>
                          </a:solidFill>
                          <a:latin typeface="宋体" panose="02010600030101010101" pitchFamily="2" charset="-122"/>
                          <a:ea typeface="宋体" panose="02010600030101010101" pitchFamily="2" charset="-122"/>
                        </a:rPr>
                        <a:t>年</a:t>
                      </a:r>
                      <a:r>
                        <a:rPr lang="en-US" altLang="zh-CN" sz="2000" b="1" i="0">
                          <a:solidFill>
                            <a:srgbClr val="35398C"/>
                          </a:solidFill>
                          <a:latin typeface="宋体" panose="02010600030101010101" pitchFamily="2" charset="-122"/>
                          <a:ea typeface="宋体" panose="02010600030101010101" pitchFamily="2" charset="-122"/>
                        </a:rPr>
                        <a:t>3</a:t>
                      </a:r>
                      <a:r>
                        <a:rPr lang="zh-CN" altLang="en-US" sz="2000" b="1" i="0">
                          <a:solidFill>
                            <a:srgbClr val="35398C"/>
                          </a:solidFill>
                          <a:latin typeface="宋体" panose="02010600030101010101" pitchFamily="2" charset="-122"/>
                          <a:ea typeface="宋体" panose="02010600030101010101" pitchFamily="2" charset="-122"/>
                        </a:rPr>
                        <a:t>月</a:t>
                      </a:r>
                      <a:r>
                        <a:rPr lang="en-US" altLang="zh-CN" sz="2000" b="1" i="0">
                          <a:solidFill>
                            <a:srgbClr val="35398C"/>
                          </a:solidFill>
                          <a:latin typeface="宋体" panose="02010600030101010101" pitchFamily="2" charset="-122"/>
                          <a:ea typeface="宋体" panose="02010600030101010101" pitchFamily="2" charset="-122"/>
                        </a:rPr>
                        <a:t>30</a:t>
                      </a:r>
                      <a:r>
                        <a:rPr lang="zh-CN" altLang="en-US" sz="2000" b="1" i="0">
                          <a:solidFill>
                            <a:srgbClr val="35398C"/>
                          </a:solidFill>
                          <a:latin typeface="宋体" panose="02010600030101010101" pitchFamily="2" charset="-122"/>
                          <a:ea typeface="宋体" panose="02010600030101010101" pitchFamily="2" charset="-122"/>
                        </a:rPr>
                        <a:t>日</a:t>
                      </a:r>
                      <a:r>
                        <a:rPr lang="en-US" altLang="zh-CN" sz="2000" b="1" i="0">
                          <a:solidFill>
                            <a:srgbClr val="35398C"/>
                          </a:solidFill>
                          <a:latin typeface="宋体" panose="02010600030101010101" pitchFamily="2" charset="-122"/>
                          <a:ea typeface="宋体" panose="02010600030101010101" pitchFamily="2" charset="-122"/>
                        </a:rPr>
                        <a:t>18</a:t>
                      </a:r>
                      <a:r>
                        <a:rPr lang="zh-CN" altLang="en-US" sz="2000" b="1" i="0">
                          <a:solidFill>
                            <a:srgbClr val="35398C"/>
                          </a:solidFill>
                          <a:latin typeface="宋体" panose="02010600030101010101" pitchFamily="2" charset="-122"/>
                          <a:ea typeface="宋体" panose="02010600030101010101" pitchFamily="2" charset="-122"/>
                        </a:rPr>
                        <a:t>时前完成数据验收</a:t>
                      </a:r>
                      <a:endParaRPr lang="zh-CN" altLang="en-US" sz="2000" b="1" i="0">
                        <a:solidFill>
                          <a:srgbClr val="35398C"/>
                        </a:solidFill>
                        <a:latin typeface="宋体" panose="02010600030101010101" pitchFamily="2" charset="-122"/>
                        <a:ea typeface="宋体" panose="02010600030101010101" pitchFamily="2" charset="-122"/>
                      </a:endParaRPr>
                    </a:p>
                  </a:txBody>
                  <a:tcPr marL="9842" marR="9842" marT="9842"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noFill/>
                  </a:tcPr>
                </a:tc>
                <a:tc>
                  <a:txBody>
                    <a:bodyPr/>
                    <a:p>
                      <a:pPr algn="l" fontAlgn="ctr"/>
                      <a:endParaRPr sz="1100" b="0" i="0">
                        <a:solidFill>
                          <a:srgbClr val="000000"/>
                        </a:solidFill>
                        <a:latin typeface="宋体" panose="02010600030101010101" pitchFamily="2" charset="-122"/>
                        <a:ea typeface="宋体" panose="02010600030101010101" pitchFamily="2" charset="-122"/>
                      </a:endParaRPr>
                    </a:p>
                  </a:txBody>
                  <a:tcPr marL="9842" marR="9842" marT="9842" anchor="ctr" anchorCtr="0">
                    <a:lnL>
                      <a:noFill/>
                    </a:lnL>
                    <a:lnR>
                      <a:noFill/>
                    </a:lnR>
                    <a:lnT>
                      <a:noFill/>
                    </a:lnT>
                    <a:lnB>
                      <a:noFill/>
                    </a:lnB>
                    <a:noFill/>
                  </a:tcPr>
                </a:tc>
              </a:tr>
              <a:tr h="344805">
                <a:tc gridSpan="6">
                  <a:txBody>
                    <a:bodyPr/>
                    <a:p>
                      <a:pPr algn="l" fontAlgn="ctr"/>
                      <a:r>
                        <a:rPr lang="zh-CN" altLang="en-US" sz="1200" b="0" i="0">
                          <a:solidFill>
                            <a:srgbClr val="000000"/>
                          </a:solidFill>
                          <a:latin typeface="宋体" panose="02010600030101010101" pitchFamily="2" charset="-122"/>
                          <a:ea typeface="宋体" panose="02010600030101010101" pitchFamily="2" charset="-122"/>
                        </a:rPr>
                        <a:t>（</a:t>
                      </a:r>
                      <a:endParaRPr lang="zh-CN" altLang="en-US" sz="1200" b="0" i="0">
                        <a:solidFill>
                          <a:srgbClr val="000000"/>
                        </a:solidFill>
                        <a:latin typeface="宋体" panose="02010600030101010101" pitchFamily="2" charset="-122"/>
                        <a:ea typeface="宋体" panose="02010600030101010101" pitchFamily="2" charset="-122"/>
                      </a:endParaRPr>
                    </a:p>
                  </a:txBody>
                  <a:tcPr marL="9842" marR="9842" marT="9842" anchor="ctr" anchorCtr="0">
                    <a:lnL>
                      <a:noFill/>
                    </a:lnL>
                    <a:lnR>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noFill/>
                  </a:tcPr>
                </a:tc>
                <a:tc hMerge="1">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cPr>
                    <a:lnR>
                      <a:noFill/>
                    </a:lnR>
                    <a:lnT>
                      <a:noFill/>
                    </a:lnT>
                    <a:lnB w="12700" cap="flat" cmpd="sng">
                      <a:solidFill>
                        <a:srgbClr val="000000"/>
                      </a:solidFill>
                      <a:prstDash val="solid"/>
                      <a:headEnd type="none" w="med" len="med"/>
                      <a:tailEnd type="none" w="med" len="med"/>
                    </a:lnB>
                  </a:tcPr>
                </a:tc>
              </a:tr>
            </a:tbl>
          </a:graphicData>
        </a:graphic>
      </p:graphicFrame>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3"/>
          <p:cNvSpPr/>
          <p:nvPr/>
        </p:nvSpPr>
        <p:spPr>
          <a:xfrm>
            <a:off x="1895475" y="2097088"/>
            <a:ext cx="6877050" cy="3419475"/>
          </a:xfrm>
          <a:prstGeom prst="rect">
            <a:avLst/>
          </a:prstGeom>
          <a:noFill/>
          <a:ln w="9525">
            <a:noFill/>
          </a:ln>
        </p:spPr>
        <p:txBody>
          <a:bodyPr anchor="ctr" anchorCtr="0"/>
          <a:lstStyle/>
          <a:p>
            <a:pPr algn="ctr" eaLnBrk="1" hangingPunct="1"/>
            <a:endParaRPr lang="zh-CN" altLang="en-US" sz="4400" dirty="0">
              <a:solidFill>
                <a:schemeClr val="accent1"/>
              </a:solidFill>
              <a:latin typeface="华文楷体" panose="02010600040101010101" pitchFamily="2" charset="-122"/>
              <a:ea typeface="华文琥珀" panose="02010800040101010101" pitchFamily="2" charset="-122"/>
            </a:endParaRPr>
          </a:p>
        </p:txBody>
      </p:sp>
      <p:sp>
        <p:nvSpPr>
          <p:cNvPr id="138243" name="Rectangle 5"/>
          <p:cNvSpPr/>
          <p:nvPr/>
        </p:nvSpPr>
        <p:spPr>
          <a:xfrm>
            <a:off x="1176338" y="361950"/>
            <a:ext cx="7596187" cy="1979613"/>
          </a:xfrm>
          <a:prstGeom prst="rect">
            <a:avLst/>
          </a:prstGeom>
          <a:noFill/>
          <a:ln w="9525">
            <a:noFill/>
          </a:ln>
        </p:spPr>
        <p:txBody>
          <a:bodyPr anchor="ctr" anchorCtr="0"/>
          <a:lstStyle/>
          <a:p>
            <a:pPr algn="ctr" eaLnBrk="1" hangingPunct="1">
              <a:lnSpc>
                <a:spcPct val="130000"/>
              </a:lnSpc>
            </a:pPr>
            <a:br>
              <a:rPr lang="zh-CN" altLang="en-US" sz="5400" dirty="0">
                <a:solidFill>
                  <a:schemeClr val="tx2"/>
                </a:solidFill>
                <a:latin typeface="华文楷体" panose="02010600040101010101" pitchFamily="2" charset="-122"/>
                <a:ea typeface="华文彩云" panose="02010800040101010101" pitchFamily="2" charset="-122"/>
              </a:rPr>
            </a:br>
            <a:r>
              <a:rPr lang="zh-CN" altLang="en-US" sz="6600" dirty="0">
                <a:solidFill>
                  <a:srgbClr val="303595"/>
                </a:solidFill>
                <a:latin typeface="华文楷体" panose="02010600040101010101" pitchFamily="2" charset="-122"/>
                <a:ea typeface="华文彩云" panose="02010800040101010101" pitchFamily="2" charset="-122"/>
              </a:rPr>
              <a:t>谢谢</a:t>
            </a:r>
            <a:br>
              <a:rPr lang="zh-CN" altLang="en-US" sz="5400" dirty="0">
                <a:solidFill>
                  <a:schemeClr val="tx2"/>
                </a:solidFill>
                <a:latin typeface="华文楷体" panose="02010600040101010101" pitchFamily="2" charset="-122"/>
                <a:ea typeface="华文彩云" panose="02010800040101010101" pitchFamily="2" charset="-122"/>
              </a:rPr>
            </a:br>
            <a:endParaRPr lang="en-US" altLang="zh-CN" sz="2800" b="1" dirty="0">
              <a:solidFill>
                <a:schemeClr val="tx2"/>
              </a:solidFill>
              <a:latin typeface="华文楷体" panose="02010600040101010101" pitchFamily="2" charset="-122"/>
              <a:ea typeface="宋体" panose="02010600030101010101" pitchFamily="2" charset="-122"/>
            </a:endParaRPr>
          </a:p>
        </p:txBody>
      </p:sp>
      <p:sp>
        <p:nvSpPr>
          <p:cNvPr id="138244" name="TextBox 3"/>
          <p:cNvSpPr txBox="1"/>
          <p:nvPr/>
        </p:nvSpPr>
        <p:spPr>
          <a:xfrm>
            <a:off x="1691640" y="4451350"/>
            <a:ext cx="6061075" cy="829945"/>
          </a:xfrm>
          <a:prstGeom prst="rect">
            <a:avLst/>
          </a:prstGeom>
          <a:noFill/>
          <a:ln w="9525">
            <a:noFill/>
          </a:ln>
        </p:spPr>
        <p:txBody>
          <a:bodyPr>
            <a:spAutoFit/>
          </a:bodyPr>
          <a:lstStyle/>
          <a:p>
            <a:pPr eaLnBrk="1" hangingPunct="1"/>
            <a:r>
              <a:rPr lang="zh-CN" altLang="en-US" sz="2400" b="1" dirty="0">
                <a:solidFill>
                  <a:srgbClr val="35398C"/>
                </a:solidFill>
                <a:latin typeface="仿宋_GB2312" panose="02010609030101010101" pitchFamily="49" charset="-122"/>
              </a:rPr>
              <a:t>主讲人：杜力</a:t>
            </a:r>
            <a:endParaRPr lang="en-US" altLang="zh-CN" sz="2400" b="1" dirty="0">
              <a:solidFill>
                <a:srgbClr val="35398C"/>
              </a:solidFill>
              <a:latin typeface="仿宋_GB2312" panose="02010609030101010101" pitchFamily="49" charset="-122"/>
            </a:endParaRPr>
          </a:p>
          <a:p>
            <a:pPr eaLnBrk="1" hangingPunct="1"/>
            <a:r>
              <a:rPr lang="zh-CN" altLang="en-US" sz="2400" b="1" dirty="0">
                <a:solidFill>
                  <a:srgbClr val="35398C"/>
                </a:solidFill>
                <a:latin typeface="仿宋_GB2312" panose="02010609030101010101" pitchFamily="49" charset="-122"/>
              </a:rPr>
              <a:t>联系电话：</a:t>
            </a:r>
            <a:r>
              <a:rPr lang="en-US" altLang="zh-CN" sz="2400" b="1" dirty="0">
                <a:solidFill>
                  <a:srgbClr val="35398C"/>
                </a:solidFill>
                <a:latin typeface="仿宋_GB2312" panose="02010609030101010101" pitchFamily="49" charset="-122"/>
              </a:rPr>
              <a:t>85412142</a:t>
            </a:r>
            <a:endParaRPr lang="en-US" altLang="zh-CN" sz="2400" b="1" dirty="0">
              <a:solidFill>
                <a:srgbClr val="35398C"/>
              </a:solidFill>
              <a:latin typeface="仿宋_GB2312" panose="02010609030101010101" pitchFamily="49" charset="-122"/>
            </a:endParaRP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endParaRPr lang="zh-CN" altLang="en-US"/>
          </a:p>
        </p:txBody>
      </p:sp>
      <p:graphicFrame>
        <p:nvGraphicFramePr>
          <p:cNvPr id="4" name="表格 3"/>
          <p:cNvGraphicFramePr/>
          <p:nvPr/>
        </p:nvGraphicFramePr>
        <p:xfrm>
          <a:off x="897890" y="555625"/>
          <a:ext cx="7290435" cy="1579245"/>
        </p:xfrm>
        <a:graphic>
          <a:graphicData uri="http://schemas.openxmlformats.org/drawingml/2006/table">
            <a:tbl>
              <a:tblPr/>
              <a:tblGrid>
                <a:gridCol w="1971040"/>
                <a:gridCol w="985520"/>
                <a:gridCol w="985520"/>
                <a:gridCol w="1565275"/>
                <a:gridCol w="1783080"/>
              </a:tblGrid>
              <a:tr h="840105">
                <a:tc>
                  <a:txBody>
                    <a:bodyPr/>
                    <a:p>
                      <a:pPr algn="just" fontAlgn="ctr">
                        <a:buClrTx/>
                        <a:buSzTx/>
                        <a:buFontTx/>
                      </a:pPr>
                      <a:r>
                        <a:rPr lang="zh-CN" altLang="en-US" sz="2000" b="1" i="0">
                          <a:solidFill>
                            <a:srgbClr val="35398C"/>
                          </a:solidFill>
                          <a:latin typeface="宋体" panose="02010600030101010101" pitchFamily="2" charset="-122"/>
                          <a:ea typeface="宋体" panose="02010600030101010101" pitchFamily="2" charset="-122"/>
                        </a:rPr>
                        <a:t>BJ210-1表</a:t>
                      </a:r>
                      <a:endParaRPr lang="zh-CN" altLang="en-US" sz="2000" b="1" i="0">
                        <a:solidFill>
                          <a:srgbClr val="35398C"/>
                        </a:solidFill>
                        <a:latin typeface="宋体" panose="02010600030101010101" pitchFamily="2" charset="-122"/>
                        <a:ea typeface="宋体" panose="02010600030101010101" pitchFamily="2" charset="-122"/>
                      </a:endParaRPr>
                    </a:p>
                  </a:txBody>
                  <a:tcPr marL="9842" marR="9842" marT="9842" anchor="ctr" anchorCtr="0">
                    <a:lnL>
                      <a:noFill/>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noFill/>
                  </a:tcPr>
                </a:tc>
                <a:tc>
                  <a:txBody>
                    <a:bodyPr/>
                    <a:p>
                      <a:pPr algn="just" fontAlgn="ctr">
                        <a:buClrTx/>
                        <a:buSzTx/>
                        <a:buFontTx/>
                      </a:pPr>
                      <a:r>
                        <a:rPr lang="zh-CN" altLang="en-US" sz="2000" b="1" i="0">
                          <a:solidFill>
                            <a:srgbClr val="35398C"/>
                          </a:solidFill>
                          <a:latin typeface="宋体" panose="02010600030101010101" pitchFamily="2" charset="-122"/>
                          <a:ea typeface="宋体" panose="02010600030101010101" pitchFamily="2" charset="-122"/>
                        </a:rPr>
                        <a:t>经营财务及研究开发活动情况</a:t>
                      </a:r>
                      <a:endParaRPr lang="zh-CN" altLang="en-US" sz="2000" b="1" i="0">
                        <a:solidFill>
                          <a:srgbClr val="35398C"/>
                        </a:solidFill>
                        <a:latin typeface="宋体" panose="02010600030101010101" pitchFamily="2" charset="-122"/>
                        <a:ea typeface="宋体" panose="02010600030101010101" pitchFamily="2" charset="-122"/>
                      </a:endParaRPr>
                    </a:p>
                  </a:txBody>
                  <a:tcPr marL="9842" marR="9842" marT="9842"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noFill/>
                  </a:tcPr>
                </a:tc>
                <a:tc>
                  <a:txBody>
                    <a:bodyPr/>
                    <a:p>
                      <a:pPr algn="just" fontAlgn="ctr">
                        <a:buClrTx/>
                        <a:buSzTx/>
                        <a:buFontTx/>
                      </a:pPr>
                      <a:r>
                        <a:rPr lang="zh-CN" altLang="en-US" sz="2000" b="1" i="0">
                          <a:solidFill>
                            <a:srgbClr val="35398C"/>
                          </a:solidFill>
                          <a:latin typeface="宋体" panose="02010600030101010101" pitchFamily="2" charset="-122"/>
                          <a:ea typeface="宋体" panose="02010600030101010101" pitchFamily="2" charset="-122"/>
                        </a:rPr>
                        <a:t>月报</a:t>
                      </a:r>
                      <a:endParaRPr lang="zh-CN" altLang="en-US" sz="2000" b="1" i="0">
                        <a:solidFill>
                          <a:srgbClr val="35398C"/>
                        </a:solidFill>
                        <a:latin typeface="宋体" panose="02010600030101010101" pitchFamily="2" charset="-122"/>
                        <a:ea typeface="宋体" panose="02010600030101010101" pitchFamily="2" charset="-122"/>
                      </a:endParaRPr>
                    </a:p>
                  </a:txBody>
                  <a:tcPr marL="9842" marR="9842" marT="9842"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noFill/>
                  </a:tcPr>
                </a:tc>
                <a:tc>
                  <a:txBody>
                    <a:bodyPr/>
                    <a:p>
                      <a:pPr algn="just" fontAlgn="ctr">
                        <a:buClrTx/>
                        <a:buSzTx/>
                        <a:buFontTx/>
                      </a:pPr>
                      <a:r>
                        <a:rPr lang="zh-CN" altLang="en-US" sz="2000" b="1" i="0">
                          <a:solidFill>
                            <a:srgbClr val="35398C"/>
                          </a:solidFill>
                          <a:latin typeface="宋体" panose="02010600030101010101" pitchFamily="2" charset="-122"/>
                          <a:ea typeface="宋体" panose="02010600030101010101" pitchFamily="2" charset="-122"/>
                        </a:rPr>
                        <a:t>月后18日18时前网上填报</a:t>
                      </a:r>
                      <a:endParaRPr lang="zh-CN" altLang="en-US" sz="2000" b="1" i="0">
                        <a:solidFill>
                          <a:srgbClr val="35398C"/>
                        </a:solidFill>
                        <a:latin typeface="宋体" panose="02010600030101010101" pitchFamily="2" charset="-122"/>
                        <a:ea typeface="宋体" panose="02010600030101010101" pitchFamily="2" charset="-122"/>
                      </a:endParaRPr>
                    </a:p>
                  </a:txBody>
                  <a:tcPr marL="9842" marR="9842" marT="9842"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noFill/>
                  </a:tcPr>
                </a:tc>
                <a:tc>
                  <a:txBody>
                    <a:bodyPr/>
                    <a:p>
                      <a:pPr algn="just" fontAlgn="ctr">
                        <a:buClrTx/>
                        <a:buSzTx/>
                        <a:buFontTx/>
                      </a:pPr>
                      <a:r>
                        <a:rPr lang="zh-CN" altLang="en-US" sz="2000" b="1" i="0">
                          <a:solidFill>
                            <a:srgbClr val="35398C"/>
                          </a:solidFill>
                          <a:latin typeface="宋体" panose="02010600030101010101" pitchFamily="2" charset="-122"/>
                          <a:ea typeface="宋体" panose="02010600030101010101" pitchFamily="2" charset="-122"/>
                        </a:rPr>
                        <a:t>月后21日18时前完成数据验收</a:t>
                      </a:r>
                      <a:endParaRPr lang="zh-CN" altLang="en-US" sz="2000" b="1" i="0">
                        <a:solidFill>
                          <a:srgbClr val="35398C"/>
                        </a:solidFill>
                        <a:latin typeface="宋体" panose="02010600030101010101" pitchFamily="2" charset="-122"/>
                        <a:ea typeface="宋体" panose="02010600030101010101" pitchFamily="2" charset="-122"/>
                      </a:endParaRPr>
                    </a:p>
                  </a:txBody>
                  <a:tcPr marL="9842" marR="9842" marT="9842"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noFill/>
                  </a:tcPr>
                </a:tc>
              </a:tr>
            </a:tbl>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标题 1"/>
          <p:cNvSpPr txBox="1"/>
          <p:nvPr/>
        </p:nvSpPr>
        <p:spPr>
          <a:xfrm>
            <a:off x="1187133" y="2744470"/>
            <a:ext cx="7391400" cy="1143000"/>
          </a:xfrm>
          <a:prstGeom prst="rect">
            <a:avLst/>
          </a:prstGeom>
          <a:noFill/>
          <a:ln w="9525">
            <a:noFill/>
          </a:ln>
        </p:spPr>
        <p:txBody>
          <a:bodyPr anchor="ctr" anchorCtr="0"/>
          <a:lstStyle/>
          <a:p>
            <a:pPr algn="l">
              <a:buClrTx/>
              <a:buSzTx/>
              <a:buFontTx/>
            </a:pPr>
            <a:r>
              <a:rPr lang="en-US" altLang="zh-CN" sz="3300" b="1">
                <a:solidFill>
                  <a:schemeClr val="tx1"/>
                </a:solidFill>
                <a:latin typeface="黑体" panose="02010609060101010101" pitchFamily="49" charset="-122"/>
                <a:ea typeface="黑体" panose="02010609060101010101" pitchFamily="49" charset="-122"/>
              </a:rPr>
              <a:t>2.2 中关村法人单位基本情况BJ101-7</a:t>
            </a:r>
            <a:endParaRPr lang="zh-CN" altLang="en-US" sz="3300" b="1">
              <a:solidFill>
                <a:schemeClr val="tx1"/>
              </a:solidFill>
              <a:latin typeface="黑体" panose="02010609060101010101" pitchFamily="49" charset="-122"/>
              <a:ea typeface="黑体" panose="02010609060101010101" pitchFamily="49" charset="-122"/>
            </a:endParaRP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101_7_1"/>
          <p:cNvPicPr>
            <a:picLocks noChangeAspect="1"/>
          </p:cNvPicPr>
          <p:nvPr/>
        </p:nvPicPr>
        <p:blipFill>
          <a:blip r:embed="rId1"/>
          <a:stretch>
            <a:fillRect/>
          </a:stretch>
        </p:blipFill>
        <p:spPr>
          <a:xfrm>
            <a:off x="2195830" y="2529205"/>
            <a:ext cx="5873750" cy="3932555"/>
          </a:xfrm>
          <a:prstGeom prst="rect">
            <a:avLst/>
          </a:prstGeom>
        </p:spPr>
      </p:pic>
      <p:sp>
        <p:nvSpPr>
          <p:cNvPr id="1100802" name="AutoShape 2"/>
          <p:cNvSpPr/>
          <p:nvPr/>
        </p:nvSpPr>
        <p:spPr>
          <a:xfrm>
            <a:off x="1308100" y="214313"/>
            <a:ext cx="7489825" cy="1935162"/>
          </a:xfrm>
          <a:prstGeom prst="wedgeRoundRectCallout">
            <a:avLst>
              <a:gd name="adj1" fmla="val -31153"/>
              <a:gd name="adj2" fmla="val 70185"/>
              <a:gd name="adj3" fmla="val 16667"/>
            </a:avLst>
          </a:prstGeom>
          <a:solidFill>
            <a:srgbClr val="323492"/>
          </a:solidFill>
          <a:ln w="9525" cap="flat" cmpd="sng">
            <a:solidFill>
              <a:schemeClr val="tx1"/>
            </a:solidFill>
            <a:prstDash val="solid"/>
            <a:miter/>
            <a:headEnd type="none" w="med" len="med"/>
            <a:tailEnd type="none" w="med" len="med"/>
          </a:ln>
        </p:spPr>
        <p:txBody>
          <a:bodyPr/>
          <a:lstStyle/>
          <a:p>
            <a:pPr eaLnBrk="1" hangingPunct="1"/>
            <a:r>
              <a:rPr lang="zh-CN" altLang="en-US" sz="1800" b="1" dirty="0">
                <a:solidFill>
                  <a:srgbClr val="FF0000"/>
                </a:solidFill>
                <a:latin typeface="Arial" panose="020B0604020202020204" pitchFamily="34" charset="0"/>
              </a:rPr>
              <a:t>科技企业孵化器：</a:t>
            </a:r>
            <a:r>
              <a:rPr lang="zh-CN" altLang="en-US" sz="1800" b="1" dirty="0">
                <a:solidFill>
                  <a:schemeClr val="bg1"/>
                </a:solidFill>
                <a:latin typeface="Arial" panose="020B0604020202020204" pitchFamily="34" charset="0"/>
              </a:rPr>
              <a:t>是培育和扶植高新技术中小企业的服务机构。</a:t>
            </a:r>
            <a:endParaRPr lang="zh-CN" altLang="en-US" sz="1800" b="1" dirty="0">
              <a:solidFill>
                <a:schemeClr val="bg1"/>
              </a:solidFill>
              <a:latin typeface="Arial" panose="020B0604020202020204" pitchFamily="34" charset="0"/>
            </a:endParaRPr>
          </a:p>
          <a:p>
            <a:pPr eaLnBrk="1" hangingPunct="1"/>
            <a:endParaRPr lang="zh-CN" altLang="en-US" sz="1800" b="1" dirty="0">
              <a:solidFill>
                <a:schemeClr val="bg1"/>
              </a:solidFill>
              <a:latin typeface="Arial" panose="020B0604020202020204" pitchFamily="34" charset="0"/>
            </a:endParaRPr>
          </a:p>
          <a:p>
            <a:pPr eaLnBrk="1" hangingPunct="1"/>
            <a:r>
              <a:rPr lang="zh-CN" altLang="en-US" sz="1800" b="1" dirty="0">
                <a:solidFill>
                  <a:schemeClr val="bg1"/>
                </a:solidFill>
                <a:latin typeface="Arial" panose="020B0604020202020204" pitchFamily="34" charset="0"/>
              </a:rPr>
              <a:t>孵化器通过为新创办的科技型中小企业提供物理空间和基础设施，提供一系列服务支持，降低创业者的创业风险和创业成本，提高创业成功率，促进科技成果转化，帮助和支持科技型中小企业成长与发展，培养成功的企业和企业家。</a:t>
            </a:r>
            <a:endParaRPr lang="zh-CN" altLang="en-US" sz="1800" b="1" dirty="0">
              <a:solidFill>
                <a:schemeClr val="bg1"/>
              </a:solidFill>
              <a:latin typeface="Arial" panose="020B0604020202020204" pitchFamily="34" charset="0"/>
            </a:endParaRPr>
          </a:p>
        </p:txBody>
      </p:sp>
      <p:cxnSp>
        <p:nvCxnSpPr>
          <p:cNvPr id="5" name="直接连接符 4"/>
          <p:cNvCxnSpPr/>
          <p:nvPr/>
        </p:nvCxnSpPr>
        <p:spPr>
          <a:xfrm>
            <a:off x="2303780" y="2744788"/>
            <a:ext cx="1548130" cy="0"/>
          </a:xfrm>
          <a:prstGeom prst="line">
            <a:avLst/>
          </a:prstGeom>
          <a:ln w="28575">
            <a:solidFill>
              <a:srgbClr val="FF000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00802"/>
                                        </p:tgtEl>
                                        <p:attrNameLst>
                                          <p:attrName>style.visibility</p:attrName>
                                        </p:attrNameLst>
                                      </p:cBhvr>
                                      <p:to>
                                        <p:strVal val="visible"/>
                                      </p:to>
                                    </p:set>
                                    <p:anim calcmode="lin" valueType="num">
                                      <p:cBhvr>
                                        <p:cTn id="7" dur="500" fill="hold"/>
                                        <p:tgtEl>
                                          <p:spTgt spid="1100802"/>
                                        </p:tgtEl>
                                        <p:attrNameLst>
                                          <p:attrName>ppt_x</p:attrName>
                                        </p:attrNameLst>
                                      </p:cBhvr>
                                      <p:tavLst>
                                        <p:tav tm="0">
                                          <p:val>
                                            <p:strVal val="#ppt_x"/>
                                          </p:val>
                                        </p:tav>
                                        <p:tav tm="100000">
                                          <p:val>
                                            <p:strVal val="#ppt_x"/>
                                          </p:val>
                                        </p:tav>
                                      </p:tavLst>
                                    </p:anim>
                                    <p:anim calcmode="lin" valueType="num">
                                      <p:cBhvr>
                                        <p:cTn id="8" dur="500" fill="hold"/>
                                        <p:tgtEl>
                                          <p:spTgt spid="110080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0802"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01_7_1"/>
          <p:cNvPicPr>
            <a:picLocks noChangeAspect="1"/>
          </p:cNvPicPr>
          <p:nvPr/>
        </p:nvPicPr>
        <p:blipFill>
          <a:blip r:embed="rId1"/>
          <a:stretch>
            <a:fillRect/>
          </a:stretch>
        </p:blipFill>
        <p:spPr>
          <a:xfrm>
            <a:off x="2051685" y="2781300"/>
            <a:ext cx="5590540" cy="3743325"/>
          </a:xfrm>
          <a:prstGeom prst="rect">
            <a:avLst/>
          </a:prstGeom>
        </p:spPr>
      </p:pic>
      <p:sp>
        <p:nvSpPr>
          <p:cNvPr id="1101828" name="Line 4"/>
          <p:cNvSpPr/>
          <p:nvPr/>
        </p:nvSpPr>
        <p:spPr>
          <a:xfrm>
            <a:off x="3491865" y="2997200"/>
            <a:ext cx="973138" cy="0"/>
          </a:xfrm>
          <a:prstGeom prst="line">
            <a:avLst/>
          </a:prstGeom>
          <a:ln w="38100" cap="flat" cmpd="sng">
            <a:solidFill>
              <a:srgbClr val="FF0000"/>
            </a:solidFill>
            <a:prstDash val="solid"/>
            <a:headEnd type="none" w="med" len="med"/>
            <a:tailEnd type="none" w="med" len="med"/>
          </a:ln>
        </p:spPr>
      </p:sp>
      <p:sp>
        <p:nvSpPr>
          <p:cNvPr id="1101829" name="Line 5"/>
          <p:cNvSpPr/>
          <p:nvPr/>
        </p:nvSpPr>
        <p:spPr>
          <a:xfrm>
            <a:off x="3491865" y="3186430"/>
            <a:ext cx="973138" cy="0"/>
          </a:xfrm>
          <a:prstGeom prst="line">
            <a:avLst/>
          </a:prstGeom>
          <a:ln w="38100" cap="flat" cmpd="sng">
            <a:solidFill>
              <a:srgbClr val="FF0000"/>
            </a:solidFill>
            <a:prstDash val="solid"/>
            <a:headEnd type="none" w="med" len="med"/>
            <a:tailEnd type="none" w="med" len="med"/>
          </a:ln>
        </p:spPr>
      </p:sp>
      <p:sp>
        <p:nvSpPr>
          <p:cNvPr id="2" name="Line 5"/>
          <p:cNvSpPr/>
          <p:nvPr/>
        </p:nvSpPr>
        <p:spPr>
          <a:xfrm>
            <a:off x="3491548" y="3375660"/>
            <a:ext cx="973137" cy="0"/>
          </a:xfrm>
          <a:prstGeom prst="line">
            <a:avLst/>
          </a:prstGeom>
          <a:ln w="38100" cap="flat" cmpd="sng">
            <a:solidFill>
              <a:srgbClr val="FF0000"/>
            </a:solidFill>
            <a:prstDash val="solid"/>
            <a:headEnd type="none" w="med" len="med"/>
            <a:tailEnd type="none" w="med" len="med"/>
          </a:ln>
        </p:spPr>
      </p:sp>
      <p:sp>
        <p:nvSpPr>
          <p:cNvPr id="1101826" name="AutoShape 2"/>
          <p:cNvSpPr/>
          <p:nvPr/>
        </p:nvSpPr>
        <p:spPr>
          <a:xfrm>
            <a:off x="1223645" y="80645"/>
            <a:ext cx="7820025" cy="2634615"/>
          </a:xfrm>
          <a:prstGeom prst="wedgeRoundRectCallout">
            <a:avLst>
              <a:gd name="adj1" fmla="val 1782"/>
              <a:gd name="adj2" fmla="val 58917"/>
              <a:gd name="adj3" fmla="val 16667"/>
            </a:avLst>
          </a:prstGeom>
          <a:solidFill>
            <a:srgbClr val="333593"/>
          </a:solidFill>
          <a:ln w="9525" cap="flat" cmpd="sng">
            <a:solidFill>
              <a:schemeClr val="tx1"/>
            </a:solidFill>
            <a:prstDash val="solid"/>
            <a:miter/>
            <a:headEnd type="none" w="med" len="med"/>
            <a:tailEnd type="none" w="med" len="med"/>
          </a:ln>
        </p:spPr>
        <p:txBody>
          <a:bodyPr/>
          <a:lstStyle/>
          <a:p>
            <a:pPr eaLnBrk="1" hangingPunct="1"/>
            <a:r>
              <a:rPr lang="zh-CN" altLang="en-US" sz="2000" b="1" dirty="0">
                <a:solidFill>
                  <a:srgbClr val="FF0000"/>
                </a:solidFill>
                <a:latin typeface="Arial" panose="020B0604020202020204" pitchFamily="34" charset="0"/>
              </a:rPr>
              <a:t>与科技企业孵化器关系</a:t>
            </a:r>
            <a:r>
              <a:rPr lang="en-US" altLang="zh-CN" sz="2000" b="1" dirty="0">
                <a:solidFill>
                  <a:srgbClr val="FF0000"/>
                </a:solidFill>
                <a:latin typeface="Arial" panose="020B0604020202020204" pitchFamily="34" charset="0"/>
              </a:rPr>
              <a:t>    </a:t>
            </a:r>
            <a:r>
              <a:rPr lang="zh-CN" altLang="en-US" sz="2000" b="1" dirty="0">
                <a:solidFill>
                  <a:srgbClr val="FF0000"/>
                </a:solidFill>
                <a:latin typeface="Arial" panose="020B0604020202020204" pitchFamily="34" charset="0"/>
              </a:rPr>
              <a:t>必填！</a:t>
            </a:r>
            <a:endParaRPr lang="zh-CN" altLang="en-US" sz="2000" b="1" dirty="0">
              <a:solidFill>
                <a:srgbClr val="FF0000"/>
              </a:solidFill>
              <a:latin typeface="Arial" panose="020B0604020202020204" pitchFamily="34" charset="0"/>
            </a:endParaRPr>
          </a:p>
          <a:p>
            <a:pPr eaLnBrk="1" hangingPunct="1"/>
            <a:endParaRPr lang="zh-CN" altLang="en-US" sz="2000" b="1" dirty="0">
              <a:solidFill>
                <a:srgbClr val="FF0000"/>
              </a:solidFill>
              <a:latin typeface="Arial" panose="020B0604020202020204" pitchFamily="34" charset="0"/>
            </a:endParaRPr>
          </a:p>
          <a:p>
            <a:pPr eaLnBrk="1" hangingPunct="1"/>
            <a:r>
              <a:rPr lang="zh-CN" altLang="en-US" sz="2000" b="1" dirty="0">
                <a:solidFill>
                  <a:srgbClr val="FF0000"/>
                </a:solidFill>
                <a:latin typeface="Arial" panose="020B0604020202020204" pitchFamily="34" charset="0"/>
              </a:rPr>
              <a:t>在孵企业</a:t>
            </a:r>
            <a:r>
              <a:rPr lang="en-US" altLang="zh-CN" sz="2000" b="1" dirty="0">
                <a:solidFill>
                  <a:srgbClr val="FF0000"/>
                </a:solidFill>
                <a:latin typeface="Arial" panose="020B0604020202020204" pitchFamily="34" charset="0"/>
              </a:rPr>
              <a:t>:</a:t>
            </a:r>
            <a:r>
              <a:rPr lang="zh-CN" altLang="en-US" sz="2000" b="1" dirty="0">
                <a:solidFill>
                  <a:schemeClr val="bg1"/>
                </a:solidFill>
                <a:latin typeface="Arial" panose="020B0604020202020204" pitchFamily="34" charset="0"/>
              </a:rPr>
              <a:t>指目前仍在孵化器内入驻</a:t>
            </a:r>
            <a:endParaRPr lang="zh-CN" altLang="en-US" sz="2000" b="1" dirty="0">
              <a:solidFill>
                <a:schemeClr val="bg2"/>
              </a:solidFill>
              <a:latin typeface="Arial" panose="020B0604020202020204" pitchFamily="34" charset="0"/>
            </a:endParaRPr>
          </a:p>
          <a:p>
            <a:pPr eaLnBrk="1" hangingPunct="1"/>
            <a:r>
              <a:rPr lang="zh-CN" altLang="en-US" sz="2000" b="1" dirty="0">
                <a:solidFill>
                  <a:srgbClr val="FF0000"/>
                </a:solidFill>
                <a:latin typeface="Arial" panose="020B0604020202020204" pitchFamily="34" charset="0"/>
              </a:rPr>
              <a:t>毕业企业</a:t>
            </a:r>
            <a:r>
              <a:rPr lang="en-US" altLang="zh-CN" sz="2000" b="1" dirty="0">
                <a:solidFill>
                  <a:srgbClr val="FF0000"/>
                </a:solidFill>
                <a:latin typeface="Arial" panose="020B0604020202020204" pitchFamily="34" charset="0"/>
              </a:rPr>
              <a:t>:</a:t>
            </a:r>
            <a:r>
              <a:rPr lang="zh-CN" altLang="en-US" sz="2000" b="1" dirty="0">
                <a:solidFill>
                  <a:schemeClr val="bg1"/>
                </a:solidFill>
                <a:latin typeface="Arial" panose="020B0604020202020204" pitchFamily="34" charset="0"/>
              </a:rPr>
              <a:t>指曾在孵化器入驻并得到孵化器服务，符合所在孵化器毕业企业条件，现已迁出孵化器的企业。</a:t>
            </a:r>
            <a:endParaRPr lang="en-US" altLang="zh-CN" sz="2000" b="1" dirty="0">
              <a:solidFill>
                <a:schemeClr val="bg1"/>
              </a:solidFill>
              <a:latin typeface="Arial" panose="020B0604020202020204" pitchFamily="34" charset="0"/>
            </a:endParaRPr>
          </a:p>
          <a:p>
            <a:pPr eaLnBrk="1" hangingPunct="1"/>
            <a:r>
              <a:rPr lang="zh-CN" altLang="en-US" sz="2000" dirty="0">
                <a:solidFill>
                  <a:srgbClr val="FF0000"/>
                </a:solidFill>
                <a:latin typeface="Times New Roman" panose="02020603050405020304" pitchFamily="18" charset="0"/>
              </a:rPr>
              <a:t>在孵企业请填报“入孵时间”，且不能填报“毕业时间”</a:t>
            </a:r>
            <a:endParaRPr lang="en-US" altLang="zh-CN" sz="2000" dirty="0">
              <a:solidFill>
                <a:srgbClr val="FF0000"/>
              </a:solidFill>
              <a:latin typeface="Times New Roman" panose="02020603050405020304" pitchFamily="18" charset="0"/>
            </a:endParaRPr>
          </a:p>
          <a:p>
            <a:pPr eaLnBrk="1" hangingPunct="1"/>
            <a:r>
              <a:rPr lang="zh-CN" altLang="en-US" sz="2000" dirty="0">
                <a:solidFill>
                  <a:srgbClr val="FF0000"/>
                </a:solidFill>
                <a:latin typeface="Times New Roman" panose="02020603050405020304" pitchFamily="18" charset="0"/>
              </a:rPr>
              <a:t>毕业企业请填报“入孵时间”和“毕业时间”</a:t>
            </a:r>
            <a:endParaRPr lang="en-US" altLang="zh-CN" sz="2000" dirty="0">
              <a:solidFill>
                <a:srgbClr val="FF0000"/>
              </a:solidFill>
              <a:latin typeface="Times New Roman" panose="02020603050405020304" pitchFamily="18" charset="0"/>
            </a:endParaRPr>
          </a:p>
          <a:p>
            <a:pPr eaLnBrk="1" hangingPunct="1"/>
            <a:r>
              <a:rPr lang="zh-CN" altLang="en-US" sz="2000" dirty="0">
                <a:solidFill>
                  <a:srgbClr val="FF0000"/>
                </a:solidFill>
                <a:latin typeface="Times New Roman" panose="02020603050405020304" pitchFamily="18" charset="0"/>
              </a:rPr>
              <a:t>与孵化器无关则无需填写入孵时间和毕业年份。</a:t>
            </a:r>
            <a:endParaRPr lang="zh-CN" altLang="en-US" sz="2000" b="1" dirty="0">
              <a:solidFill>
                <a:srgbClr val="FF0000"/>
              </a:solidFill>
              <a:latin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01826"/>
                                        </p:tgtEl>
                                        <p:attrNameLst>
                                          <p:attrName>style.visibility</p:attrName>
                                        </p:attrNameLst>
                                      </p:cBhvr>
                                      <p:to>
                                        <p:strVal val="visible"/>
                                      </p:to>
                                    </p:set>
                                    <p:anim calcmode="lin" valueType="num">
                                      <p:cBhvr>
                                        <p:cTn id="7" dur="500" fill="hold"/>
                                        <p:tgtEl>
                                          <p:spTgt spid="1101826"/>
                                        </p:tgtEl>
                                        <p:attrNameLst>
                                          <p:attrName>ppt_x</p:attrName>
                                        </p:attrNameLst>
                                      </p:cBhvr>
                                      <p:tavLst>
                                        <p:tav tm="0">
                                          <p:val>
                                            <p:strVal val="#ppt_x"/>
                                          </p:val>
                                        </p:tav>
                                        <p:tav tm="100000">
                                          <p:val>
                                            <p:strVal val="#ppt_x"/>
                                          </p:val>
                                        </p:tav>
                                      </p:tavLst>
                                    </p:anim>
                                    <p:anim calcmode="lin" valueType="num">
                                      <p:cBhvr>
                                        <p:cTn id="8" dur="500" fill="hold"/>
                                        <p:tgtEl>
                                          <p:spTgt spid="110182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101828"/>
                                        </p:tgtEl>
                                        <p:attrNameLst>
                                          <p:attrName>style.visibility</p:attrName>
                                        </p:attrNameLst>
                                      </p:cBhvr>
                                      <p:to>
                                        <p:strVal val="visible"/>
                                      </p:to>
                                    </p:set>
                                    <p:anim calcmode="lin" valueType="num">
                                      <p:cBhvr>
                                        <p:cTn id="13" dur="500" fill="hold"/>
                                        <p:tgtEl>
                                          <p:spTgt spid="1101828"/>
                                        </p:tgtEl>
                                        <p:attrNameLst>
                                          <p:attrName>ppt_x</p:attrName>
                                        </p:attrNameLst>
                                      </p:cBhvr>
                                      <p:tavLst>
                                        <p:tav tm="0">
                                          <p:val>
                                            <p:strVal val="#ppt_x"/>
                                          </p:val>
                                        </p:tav>
                                        <p:tav tm="100000">
                                          <p:val>
                                            <p:strVal val="#ppt_x"/>
                                          </p:val>
                                        </p:tav>
                                      </p:tavLst>
                                    </p:anim>
                                    <p:anim calcmode="lin" valueType="num">
                                      <p:cBhvr>
                                        <p:cTn id="14" dur="500" fill="hold"/>
                                        <p:tgtEl>
                                          <p:spTgt spid="110182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101829"/>
                                        </p:tgtEl>
                                        <p:attrNameLst>
                                          <p:attrName>style.visibility</p:attrName>
                                        </p:attrNameLst>
                                      </p:cBhvr>
                                      <p:to>
                                        <p:strVal val="visible"/>
                                      </p:to>
                                    </p:set>
                                    <p:anim calcmode="lin" valueType="num">
                                      <p:cBhvr>
                                        <p:cTn id="19" dur="500" fill="hold"/>
                                        <p:tgtEl>
                                          <p:spTgt spid="1101829"/>
                                        </p:tgtEl>
                                        <p:attrNameLst>
                                          <p:attrName>ppt_x</p:attrName>
                                        </p:attrNameLst>
                                      </p:cBhvr>
                                      <p:tavLst>
                                        <p:tav tm="0">
                                          <p:val>
                                            <p:strVal val="#ppt_x"/>
                                          </p:val>
                                        </p:tav>
                                        <p:tav tm="100000">
                                          <p:val>
                                            <p:strVal val="#ppt_x"/>
                                          </p:val>
                                        </p:tav>
                                      </p:tavLst>
                                    </p:anim>
                                    <p:anim calcmode="lin" valueType="num">
                                      <p:cBhvr>
                                        <p:cTn id="20" dur="500" fill="hold"/>
                                        <p:tgtEl>
                                          <p:spTgt spid="110182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p:cTn id="25" dur="500" fill="hold"/>
                                        <p:tgtEl>
                                          <p:spTgt spid="2"/>
                                        </p:tgtEl>
                                        <p:attrNameLst>
                                          <p:attrName>ppt_x</p:attrName>
                                        </p:attrNameLst>
                                      </p:cBhvr>
                                      <p:tavLst>
                                        <p:tav tm="0">
                                          <p:val>
                                            <p:strVal val="#ppt_x"/>
                                          </p:val>
                                        </p:tav>
                                        <p:tav tm="100000">
                                          <p:val>
                                            <p:strVal val="#ppt_x"/>
                                          </p:val>
                                        </p:tav>
                                      </p:tavLst>
                                    </p:anim>
                                    <p:anim calcmode="lin" valueType="num">
                                      <p:cBhvr>
                                        <p:cTn id="2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1826"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01_7_1"/>
          <p:cNvPicPr>
            <a:picLocks noChangeAspect="1"/>
          </p:cNvPicPr>
          <p:nvPr/>
        </p:nvPicPr>
        <p:blipFill>
          <a:blip r:embed="rId1"/>
          <a:stretch>
            <a:fillRect/>
          </a:stretch>
        </p:blipFill>
        <p:spPr>
          <a:xfrm>
            <a:off x="1188085" y="189230"/>
            <a:ext cx="7554595" cy="5058410"/>
          </a:xfrm>
          <a:prstGeom prst="rect">
            <a:avLst/>
          </a:prstGeom>
        </p:spPr>
      </p:pic>
      <p:sp>
        <p:nvSpPr>
          <p:cNvPr id="6" name="Oval 2"/>
          <p:cNvSpPr/>
          <p:nvPr/>
        </p:nvSpPr>
        <p:spPr>
          <a:xfrm>
            <a:off x="1227455" y="944880"/>
            <a:ext cx="1644650" cy="327660"/>
          </a:xfrm>
          <a:prstGeom prst="ellipse">
            <a:avLst/>
          </a:prstGeom>
          <a:noFill/>
          <a:ln w="38100" cap="flat" cmpd="sng">
            <a:solidFill>
              <a:srgbClr val="FF0000"/>
            </a:solidFill>
            <a:prstDash val="solid"/>
            <a:headEnd type="none" w="med" len="med"/>
            <a:tailEnd type="none" w="med" len="med"/>
          </a:ln>
        </p:spPr>
        <p:txBody>
          <a:bodyPr wrap="none" anchor="ctr" anchorCtr="0"/>
          <a:lstStyle/>
          <a:p>
            <a:pPr algn="ctr" eaLnBrk="1" hangingPunct="1"/>
            <a:endParaRPr lang="zh-CN" altLang="en-US" dirty="0">
              <a:latin typeface="黑体" panose="02010609060101010101" pitchFamily="49" charset="-122"/>
            </a:endParaRPr>
          </a:p>
        </p:txBody>
      </p:sp>
      <p:sp>
        <p:nvSpPr>
          <p:cNvPr id="7" name="AutoShape 3"/>
          <p:cNvSpPr>
            <a:spLocks noChangeArrowheads="1"/>
          </p:cNvSpPr>
          <p:nvPr/>
        </p:nvSpPr>
        <p:spPr bwMode="auto">
          <a:xfrm>
            <a:off x="1007745" y="2853055"/>
            <a:ext cx="7634288" cy="2546350"/>
          </a:xfrm>
          <a:prstGeom prst="wedgeRoundRectCallout">
            <a:avLst>
              <a:gd name="adj1" fmla="val -28598"/>
              <a:gd name="adj2" fmla="val -117406"/>
              <a:gd name="adj3" fmla="val 16667"/>
            </a:avLst>
          </a:prstGeom>
          <a:solidFill>
            <a:srgbClr val="424999"/>
          </a:solidFill>
          <a:ln w="9525">
            <a:solidFill>
              <a:schemeClr val="tx1"/>
            </a:solidFill>
            <a:miter lim="800000"/>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rgbClr val="FF0000"/>
                </a:solidFill>
                <a:effectLst/>
                <a:uLnTx/>
                <a:uFillTx/>
                <a:latin typeface="黑体" panose="02010609060101010101" pitchFamily="49" charset="-122"/>
                <a:ea typeface="仿宋_GB2312" panose="02010609030101010101" pitchFamily="49" charset="-122"/>
                <a:cs typeface="+mn-cs"/>
              </a:rPr>
              <a:t>企业所属技术领域代码   必填！</a:t>
            </a:r>
            <a:endParaRPr kumimoji="0" lang="zh-CN" altLang="en-US" sz="2400" b="0" i="0" u="none" strike="noStrike" kern="1200" cap="none" spc="0" normalizeH="0" baseline="0" noProof="0" dirty="0">
              <a:ln>
                <a:noFill/>
              </a:ln>
              <a:solidFill>
                <a:srgbClr val="FF0000"/>
              </a:solidFill>
              <a:effectLst/>
              <a:uLnTx/>
              <a:uFillTx/>
              <a:latin typeface="黑体" panose="02010609060101010101" pitchFamily="49" charset="-122"/>
              <a:ea typeface="仿宋_GB2312" panose="02010609030101010101" pitchFamily="49"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2400" b="1" i="0" u="none" strike="noStrike" kern="1200" cap="none" spc="0" normalizeH="0" baseline="0" noProof="0" dirty="0">
              <a:ln>
                <a:noFill/>
              </a:ln>
              <a:solidFill>
                <a:schemeClr val="bg2"/>
              </a:solidFill>
              <a:effectLst/>
              <a:uLnTx/>
              <a:uFillTx/>
              <a:latin typeface="黑体" panose="02010609060101010101" pitchFamily="49" charset="-122"/>
              <a:ea typeface="仿宋_GB2312" panose="02010609030101010101" pitchFamily="49"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accent3"/>
                </a:solidFill>
                <a:effectLst/>
                <a:uLnTx/>
                <a:uFillTx/>
                <a:latin typeface="Times New Roman" panose="02020603050405020304" pitchFamily="18" charset="0"/>
                <a:ea typeface="仿宋_GB2312" panose="02010609030101010101" pitchFamily="49" charset="-122"/>
                <a:cs typeface="+mn-cs"/>
              </a:rPr>
              <a:t>此项指标是为了了解企业所属领域情况，技术领域共分</a:t>
            </a:r>
            <a:r>
              <a:rPr kumimoji="0" lang="en-US" sz="2400" b="1" i="0" u="none" strike="noStrike" kern="1200" cap="none" spc="0" normalizeH="0" baseline="0" noProof="0" dirty="0">
                <a:ln>
                  <a:noFill/>
                </a:ln>
                <a:solidFill>
                  <a:schemeClr val="accent3"/>
                </a:solidFill>
                <a:effectLst/>
                <a:uLnTx/>
                <a:uFillTx/>
                <a:latin typeface="Times New Roman" panose="02020603050405020304" pitchFamily="18" charset="0"/>
                <a:ea typeface="仿宋_GB2312" panose="02010609030101010101" pitchFamily="49" charset="-122"/>
                <a:cs typeface="+mn-cs"/>
              </a:rPr>
              <a:t>11</a:t>
            </a:r>
            <a:r>
              <a:rPr kumimoji="0" lang="zh-CN" altLang="en-US" sz="2400" b="1" i="0" u="none" strike="noStrike" kern="1200" cap="none" spc="0" normalizeH="0" baseline="0" noProof="0" dirty="0">
                <a:ln>
                  <a:noFill/>
                </a:ln>
                <a:solidFill>
                  <a:schemeClr val="accent3"/>
                </a:solidFill>
                <a:effectLst/>
                <a:uLnTx/>
                <a:uFillTx/>
                <a:latin typeface="Times New Roman" panose="02020603050405020304" pitchFamily="18" charset="0"/>
                <a:ea typeface="仿宋_GB2312" panose="02010609030101010101" pitchFamily="49" charset="-122"/>
                <a:cs typeface="+mn-cs"/>
              </a:rPr>
              <a:t>大类</a:t>
            </a:r>
            <a:r>
              <a:rPr kumimoji="0" lang="en-US" sz="2400" b="1" i="0" u="none" strike="noStrike" kern="1200" cap="none" spc="0" normalizeH="0" baseline="0" noProof="0" dirty="0">
                <a:ln>
                  <a:noFill/>
                </a:ln>
                <a:solidFill>
                  <a:schemeClr val="accent3"/>
                </a:solidFill>
                <a:effectLst/>
                <a:uLnTx/>
                <a:uFillTx/>
                <a:latin typeface="Times New Roman" panose="02020603050405020304" pitchFamily="18" charset="0"/>
                <a:ea typeface="仿宋_GB2312" panose="02010609030101010101" pitchFamily="49" charset="-122"/>
                <a:cs typeface="+mn-cs"/>
              </a:rPr>
              <a:t>54</a:t>
            </a:r>
            <a:r>
              <a:rPr kumimoji="0" lang="zh-CN" altLang="en-US" sz="2400" b="1" i="0" u="none" strike="noStrike" kern="1200" cap="none" spc="0" normalizeH="0" baseline="0" noProof="0" dirty="0">
                <a:ln>
                  <a:noFill/>
                </a:ln>
                <a:solidFill>
                  <a:schemeClr val="accent3"/>
                </a:solidFill>
                <a:effectLst/>
                <a:uLnTx/>
                <a:uFillTx/>
                <a:latin typeface="Times New Roman" panose="02020603050405020304" pitchFamily="18" charset="0"/>
                <a:ea typeface="仿宋_GB2312" panose="02010609030101010101" pitchFamily="49" charset="-122"/>
                <a:cs typeface="+mn-cs"/>
              </a:rPr>
              <a:t>小类，请根据企业实际情况，以企业主营产品中最主要的产品为主，按技术领域的小类代码填报。 </a:t>
            </a:r>
            <a:endParaRPr kumimoji="0" lang="zh-CN" altLang="en-US" sz="2400" b="1" i="0" u="none" strike="noStrike" kern="1200" cap="none" spc="0" normalizeH="0" baseline="0" noProof="0" dirty="0">
              <a:ln>
                <a:noFill/>
              </a:ln>
              <a:solidFill>
                <a:srgbClr val="F5D300"/>
              </a:solidFill>
              <a:effectLst/>
              <a:uLnTx/>
              <a:uFillTx/>
              <a:ea typeface="仿宋_GB2312" panose="02010609030101010101" pitchFamily="49"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100000">
                                          <p:val>
                                            <p:strVal val="#ppt_x"/>
                                          </p:val>
                                        </p:tav>
                                      </p:tavLst>
                                    </p:anim>
                                    <p:anim calcmode="lin" valueType="num">
                                      <p:cBhvr>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ppt_x</p:attrName>
                                        </p:attrNameLst>
                                      </p:cBhvr>
                                      <p:tavLst>
                                        <p:tav tm="0">
                                          <p:val>
                                            <p:strVal val="#ppt_x"/>
                                          </p:val>
                                        </p:tav>
                                        <p:tav tm="100000">
                                          <p:val>
                                            <p:strVal val="#ppt_x"/>
                                          </p:val>
                                        </p:tav>
                                      </p:tavLst>
                                    </p:anim>
                                    <p:anim calcmode="lin" valueType="num">
                                      <p:cBhvr>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xit" presetSubtype="4" fill="hold" grpId="1" nodeType="clickEffect">
                                  <p:stCondLst>
                                    <p:cond delay="0"/>
                                  </p:stCondLst>
                                  <p:childTnLst>
                                    <p:anim calcmode="lin" valueType="num">
                                      <p:cBhvr>
                                        <p:cTn id="18" dur="500"/>
                                        <p:tgtEl>
                                          <p:spTgt spid="6"/>
                                        </p:tgtEl>
                                        <p:attrNameLst>
                                          <p:attrName>ppt_x</p:attrName>
                                        </p:attrNameLst>
                                      </p:cBhvr>
                                      <p:tavLst>
                                        <p:tav tm="0">
                                          <p:val>
                                            <p:strVal val="ppt_x"/>
                                          </p:val>
                                        </p:tav>
                                        <p:tav tm="100000">
                                          <p:val>
                                            <p:strVal val="ppt_x"/>
                                          </p:val>
                                        </p:tav>
                                      </p:tavLst>
                                    </p:anim>
                                    <p:anim calcmode="lin" valueType="num">
                                      <p:cBhvr>
                                        <p:cTn id="19" dur="500"/>
                                        <p:tgtEl>
                                          <p:spTgt spid="6"/>
                                        </p:tgtEl>
                                        <p:attrNameLst>
                                          <p:attrName>ppt_y</p:attrName>
                                        </p:attrNameLst>
                                      </p:cBhvr>
                                      <p:tavLst>
                                        <p:tav tm="0">
                                          <p:val>
                                            <p:strVal val="ppt_y"/>
                                          </p:val>
                                        </p:tav>
                                        <p:tav tm="100000">
                                          <p:val>
                                            <p:strVal val="1+ppt_h/2"/>
                                          </p:val>
                                        </p:tav>
                                      </p:tavLst>
                                    </p:anim>
                                    <p:set>
                                      <p:cBhvr>
                                        <p:cTn id="20" dur="1" fill="hold">
                                          <p:stCondLst>
                                            <p:cond delay="499"/>
                                          </p:stCondLst>
                                        </p:cTn>
                                        <p:tgtEl>
                                          <p:spTgt spid="6"/>
                                        </p:tgtEl>
                                        <p:attrNameLst>
                                          <p:attrName>style.visibility</p:attrName>
                                        </p:attrNameLst>
                                      </p:cBhvr>
                                      <p:to>
                                        <p:strVal val="hidden"/>
                                      </p:to>
                                    </p:set>
                                  </p:childTnLst>
                                </p:cTn>
                              </p:par>
                              <p:par>
                                <p:cTn id="21" presetID="2" presetClass="exit" presetSubtype="4" fill="hold" grpId="1" nodeType="withEffect">
                                  <p:stCondLst>
                                    <p:cond delay="0"/>
                                  </p:stCondLst>
                                  <p:childTnLst>
                                    <p:anim calcmode="lin" valueType="num">
                                      <p:cBhvr>
                                        <p:cTn id="22" dur="500"/>
                                        <p:tgtEl>
                                          <p:spTgt spid="7"/>
                                        </p:tgtEl>
                                        <p:attrNameLst>
                                          <p:attrName>ppt_x</p:attrName>
                                        </p:attrNameLst>
                                      </p:cBhvr>
                                      <p:tavLst>
                                        <p:tav tm="0">
                                          <p:val>
                                            <p:strVal val="ppt_x"/>
                                          </p:val>
                                        </p:tav>
                                        <p:tav tm="100000">
                                          <p:val>
                                            <p:strVal val="ppt_x"/>
                                          </p:val>
                                        </p:tav>
                                      </p:tavLst>
                                    </p:anim>
                                    <p:anim calcmode="lin" valueType="num">
                                      <p:cBhvr>
                                        <p:cTn id="23" dur="500"/>
                                        <p:tgtEl>
                                          <p:spTgt spid="7"/>
                                        </p:tgtEl>
                                        <p:attrNameLst>
                                          <p:attrName>ppt_y</p:attrName>
                                        </p:attrNameLst>
                                      </p:cBhvr>
                                      <p:tavLst>
                                        <p:tav tm="0">
                                          <p:val>
                                            <p:strVal val="ppt_y"/>
                                          </p:val>
                                        </p:tav>
                                        <p:tav tm="100000">
                                          <p:val>
                                            <p:strVal val="1+ppt_h/2"/>
                                          </p:val>
                                        </p:tav>
                                      </p:tavLst>
                                    </p:anim>
                                    <p:set>
                                      <p:cBhvr>
                                        <p:cTn id="24"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6" grpId="1" bldLvl="0" animBg="1"/>
      <p:bldP spid="7" grpId="0" bldLvl="0" animBg="1"/>
      <p:bldP spid="7" grpId="1"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p:cNvGraphicFramePr>
          <p:nvPr>
            <p:ph idx="4294967295"/>
          </p:nvPr>
        </p:nvGraphicFramePr>
        <p:xfrm>
          <a:off x="1212850" y="690563"/>
          <a:ext cx="7704244" cy="5696023"/>
        </p:xfrm>
        <a:graphic>
          <a:graphicData uri="http://schemas.openxmlformats.org/drawingml/2006/table">
            <a:tbl>
              <a:tblPr firstRow="1" bandRow="1">
                <a:tableStyleId>{5C22544A-7EE6-4342-B048-85BDC9FD1C3A}</a:tableStyleId>
              </a:tblPr>
              <a:tblGrid>
                <a:gridCol w="1926061"/>
                <a:gridCol w="1926061"/>
                <a:gridCol w="1926061"/>
                <a:gridCol w="1926061"/>
              </a:tblGrid>
              <a:tr h="297027">
                <a:tc>
                  <a:txBody>
                    <a:bodyPr/>
                    <a:lstStyle/>
                    <a:p>
                      <a:pPr algn="just">
                        <a:lnSpc>
                          <a:spcPts val="1500"/>
                        </a:lnSpc>
                        <a:spcAft>
                          <a:spcPts val="0"/>
                        </a:spcAft>
                      </a:pPr>
                      <a:r>
                        <a:rPr lang="zh-CN" sz="1100" b="1" kern="100" dirty="0">
                          <a:latin typeface="Calibri" panose="020F0502020204030204"/>
                          <a:ea typeface="宋体" panose="02010600030101010101" pitchFamily="2" charset="-122"/>
                          <a:cs typeface="Times New Roman" panose="02020603050405020304"/>
                        </a:rPr>
                        <a:t>一、电子与信息</a:t>
                      </a:r>
                      <a:endParaRPr lang="zh-CN" sz="1100" kern="100" dirty="0">
                        <a:latin typeface="Calibri" panose="020F0502020204030204"/>
                        <a:ea typeface="宋体" panose="02010600030101010101" pitchFamily="2" charset="-122"/>
                        <a:cs typeface="Times New Roman" panose="02020603050405020304"/>
                      </a:endParaRPr>
                    </a:p>
                  </a:txBody>
                  <a:tcPr marL="68580" marR="68580" marT="0" marB="0"/>
                </a:tc>
                <a:tc>
                  <a:txBody>
                    <a:bodyPr/>
                    <a:lstStyle/>
                    <a:p>
                      <a:pPr algn="just">
                        <a:lnSpc>
                          <a:spcPts val="1500"/>
                        </a:lnSpc>
                        <a:spcAft>
                          <a:spcPts val="0"/>
                        </a:spcAft>
                      </a:pPr>
                      <a:r>
                        <a:rPr lang="zh-CN" sz="1100" b="1" kern="100">
                          <a:latin typeface="Calibri" panose="020F0502020204030204"/>
                          <a:ea typeface="宋体" panose="02010600030101010101" pitchFamily="2" charset="-122"/>
                          <a:cs typeface="Times New Roman" panose="02020603050405020304"/>
                        </a:rPr>
                        <a:t>三、新材料</a:t>
                      </a:r>
                      <a:endParaRPr lang="zh-CN" sz="1100" kern="100">
                        <a:latin typeface="Calibri" panose="020F0502020204030204"/>
                        <a:ea typeface="宋体" panose="02010600030101010101" pitchFamily="2" charset="-122"/>
                        <a:cs typeface="Times New Roman" panose="02020603050405020304"/>
                      </a:endParaRPr>
                    </a:p>
                  </a:txBody>
                  <a:tcPr marL="68580" marR="68580" marT="0" marB="0"/>
                </a:tc>
                <a:tc>
                  <a:txBody>
                    <a:bodyPr/>
                    <a:lstStyle/>
                    <a:p>
                      <a:pPr algn="just">
                        <a:lnSpc>
                          <a:spcPts val="1500"/>
                        </a:lnSpc>
                        <a:spcAft>
                          <a:spcPts val="0"/>
                        </a:spcAft>
                      </a:pPr>
                      <a:r>
                        <a:rPr lang="zh-CN" sz="1100" b="1" kern="100">
                          <a:latin typeface="Calibri" panose="020F0502020204030204"/>
                          <a:ea typeface="宋体" panose="02010600030101010101" pitchFamily="2" charset="-122"/>
                          <a:cs typeface="Times New Roman" panose="02020603050405020304"/>
                        </a:rPr>
                        <a:t>六、环境保护</a:t>
                      </a:r>
                      <a:endParaRPr lang="zh-CN" sz="1100" kern="100">
                        <a:latin typeface="Calibri" panose="020F0502020204030204"/>
                        <a:ea typeface="宋体" panose="02010600030101010101" pitchFamily="2" charset="-122"/>
                        <a:cs typeface="Times New Roman" panose="02020603050405020304"/>
                      </a:endParaRPr>
                    </a:p>
                  </a:txBody>
                  <a:tcPr marL="68580" marR="68580" marT="0" marB="0"/>
                </a:tc>
                <a:tc>
                  <a:txBody>
                    <a:bodyPr/>
                    <a:lstStyle/>
                    <a:p>
                      <a:pPr algn="just">
                        <a:lnSpc>
                          <a:spcPts val="1500"/>
                        </a:lnSpc>
                        <a:spcAft>
                          <a:spcPts val="0"/>
                        </a:spcAft>
                      </a:pPr>
                      <a:r>
                        <a:rPr lang="zh-CN" sz="1100" b="1" kern="100">
                          <a:latin typeface="Calibri" panose="020F0502020204030204"/>
                          <a:ea typeface="宋体" panose="02010600030101010101" pitchFamily="2" charset="-122"/>
                          <a:cs typeface="Times New Roman" panose="02020603050405020304"/>
                        </a:rPr>
                        <a:t>八、地球、空间、海洋工程</a:t>
                      </a:r>
                      <a:endParaRPr lang="zh-CN" sz="1100" kern="100">
                        <a:latin typeface="Calibri" panose="020F0502020204030204"/>
                        <a:ea typeface="宋体" panose="02010600030101010101" pitchFamily="2" charset="-122"/>
                        <a:cs typeface="Times New Roman" panose="02020603050405020304"/>
                      </a:endParaRPr>
                    </a:p>
                  </a:txBody>
                  <a:tcPr marL="68580" marR="68580" marT="0" marB="0"/>
                </a:tc>
              </a:tr>
              <a:tr h="297027">
                <a:tc>
                  <a:txBody>
                    <a:bodyPr/>
                    <a:lstStyle/>
                    <a:p>
                      <a:pPr algn="just">
                        <a:lnSpc>
                          <a:spcPts val="1500"/>
                        </a:lnSpc>
                        <a:spcAft>
                          <a:spcPts val="0"/>
                        </a:spcAft>
                      </a:pPr>
                      <a:r>
                        <a:rPr lang="en-US" sz="1100" kern="100" spc="-30">
                          <a:latin typeface="宋体" panose="02010600030101010101" pitchFamily="2" charset="-122"/>
                          <a:ea typeface="宋体" panose="02010600030101010101" pitchFamily="2" charset="-122"/>
                          <a:cs typeface="Times New Roman" panose="02020603050405020304"/>
                        </a:rPr>
                        <a:t>101.</a:t>
                      </a:r>
                      <a:r>
                        <a:rPr lang="zh-CN" sz="1100" kern="100" spc="-30">
                          <a:latin typeface="Calibri" panose="020F0502020204030204"/>
                          <a:ea typeface="宋体" panose="02010600030101010101" pitchFamily="2" charset="-122"/>
                          <a:cs typeface="Times New Roman" panose="02020603050405020304"/>
                        </a:rPr>
                        <a:t>电子计算机</a:t>
                      </a:r>
                      <a:endParaRPr lang="zh-CN" sz="1100" kern="100">
                        <a:latin typeface="Calibri" panose="020F0502020204030204"/>
                        <a:ea typeface="宋体" panose="02010600030101010101" pitchFamily="2" charset="-122"/>
                        <a:cs typeface="Times New Roman" panose="02020603050405020304"/>
                      </a:endParaRPr>
                    </a:p>
                  </a:txBody>
                  <a:tcPr marL="68580" marR="68580" marT="0" marB="0"/>
                </a:tc>
                <a:tc>
                  <a:txBody>
                    <a:bodyPr/>
                    <a:lstStyle/>
                    <a:p>
                      <a:pPr algn="just">
                        <a:lnSpc>
                          <a:spcPts val="1500"/>
                        </a:lnSpc>
                        <a:spcAft>
                          <a:spcPts val="0"/>
                        </a:spcAft>
                      </a:pPr>
                      <a:r>
                        <a:rPr lang="en-US" sz="1100" kern="100" spc="-30">
                          <a:latin typeface="宋体" panose="02010600030101010101" pitchFamily="2" charset="-122"/>
                          <a:ea typeface="宋体" panose="02010600030101010101" pitchFamily="2" charset="-122"/>
                          <a:cs typeface="Times New Roman" panose="02020603050405020304"/>
                        </a:rPr>
                        <a:t>301.</a:t>
                      </a:r>
                      <a:r>
                        <a:rPr lang="zh-CN" sz="1100" kern="100" spc="-30">
                          <a:latin typeface="Calibri" panose="020F0502020204030204"/>
                          <a:ea typeface="宋体" panose="02010600030101010101" pitchFamily="2" charset="-122"/>
                          <a:cs typeface="Times New Roman" panose="02020603050405020304"/>
                        </a:rPr>
                        <a:t>金属材料</a:t>
                      </a:r>
                      <a:endParaRPr lang="zh-CN" sz="1100" kern="100">
                        <a:latin typeface="Calibri" panose="020F0502020204030204"/>
                        <a:ea typeface="宋体" panose="02010600030101010101" pitchFamily="2" charset="-122"/>
                        <a:cs typeface="Times New Roman" panose="02020603050405020304"/>
                      </a:endParaRPr>
                    </a:p>
                  </a:txBody>
                  <a:tcPr marL="68580" marR="68580" marT="0" marB="0"/>
                </a:tc>
                <a:tc>
                  <a:txBody>
                    <a:bodyPr/>
                    <a:lstStyle/>
                    <a:p>
                      <a:pPr algn="just">
                        <a:lnSpc>
                          <a:spcPts val="1500"/>
                        </a:lnSpc>
                        <a:spcAft>
                          <a:spcPts val="0"/>
                        </a:spcAft>
                      </a:pPr>
                      <a:r>
                        <a:rPr lang="en-US" sz="1100" kern="100" spc="-30">
                          <a:latin typeface="宋体" panose="02010600030101010101" pitchFamily="2" charset="-122"/>
                          <a:ea typeface="宋体" panose="02010600030101010101" pitchFamily="2" charset="-122"/>
                          <a:cs typeface="Times New Roman" panose="02020603050405020304"/>
                        </a:rPr>
                        <a:t>601.</a:t>
                      </a:r>
                      <a:r>
                        <a:rPr lang="zh-CN" sz="1100" kern="100" spc="-30">
                          <a:latin typeface="Calibri" panose="020F0502020204030204"/>
                          <a:ea typeface="宋体" panose="02010600030101010101" pitchFamily="2" charset="-122"/>
                          <a:cs typeface="Times New Roman" panose="02020603050405020304"/>
                        </a:rPr>
                        <a:t>大气污染防治设备</a:t>
                      </a:r>
                      <a:endParaRPr lang="zh-CN" sz="1100" kern="100">
                        <a:latin typeface="Calibri" panose="020F0502020204030204"/>
                        <a:ea typeface="宋体" panose="02010600030101010101" pitchFamily="2" charset="-122"/>
                        <a:cs typeface="Times New Roman" panose="02020603050405020304"/>
                      </a:endParaRPr>
                    </a:p>
                  </a:txBody>
                  <a:tcPr marL="68580" marR="68580" marT="0" marB="0"/>
                </a:tc>
                <a:tc>
                  <a:txBody>
                    <a:bodyPr/>
                    <a:lstStyle/>
                    <a:p>
                      <a:pPr algn="just">
                        <a:lnSpc>
                          <a:spcPts val="1500"/>
                        </a:lnSpc>
                        <a:spcAft>
                          <a:spcPts val="0"/>
                        </a:spcAft>
                      </a:pPr>
                      <a:r>
                        <a:rPr lang="en-US" sz="1100" kern="100" spc="-30">
                          <a:latin typeface="宋体" panose="02010600030101010101" pitchFamily="2" charset="-122"/>
                          <a:ea typeface="宋体" panose="02010600030101010101" pitchFamily="2" charset="-122"/>
                          <a:cs typeface="Times New Roman" panose="02020603050405020304"/>
                        </a:rPr>
                        <a:t>801.</a:t>
                      </a:r>
                      <a:r>
                        <a:rPr lang="zh-CN" sz="1100" kern="100" spc="-30">
                          <a:latin typeface="Calibri" panose="020F0502020204030204"/>
                          <a:ea typeface="宋体" panose="02010600030101010101" pitchFamily="2" charset="-122"/>
                          <a:cs typeface="Times New Roman" panose="02020603050405020304"/>
                        </a:rPr>
                        <a:t>能源、矿产资源的勘探</a:t>
                      </a:r>
                      <a:endParaRPr lang="zh-CN" sz="1100" kern="100">
                        <a:latin typeface="Calibri" panose="020F0502020204030204"/>
                        <a:ea typeface="宋体" panose="02010600030101010101" pitchFamily="2" charset="-122"/>
                        <a:cs typeface="Times New Roman" panose="02020603050405020304"/>
                      </a:endParaRPr>
                    </a:p>
                  </a:txBody>
                  <a:tcPr marL="68580" marR="68580" marT="0" marB="0"/>
                </a:tc>
              </a:tr>
              <a:tr h="297027">
                <a:tc>
                  <a:txBody>
                    <a:bodyPr/>
                    <a:lstStyle/>
                    <a:p>
                      <a:pPr algn="just">
                        <a:lnSpc>
                          <a:spcPts val="1500"/>
                        </a:lnSpc>
                        <a:spcAft>
                          <a:spcPts val="0"/>
                        </a:spcAft>
                      </a:pPr>
                      <a:r>
                        <a:rPr lang="en-US" sz="1100" kern="100" spc="-30">
                          <a:latin typeface="宋体" panose="02010600030101010101" pitchFamily="2" charset="-122"/>
                          <a:ea typeface="宋体" panose="02010600030101010101" pitchFamily="2" charset="-122"/>
                          <a:cs typeface="Times New Roman" panose="02020603050405020304"/>
                        </a:rPr>
                        <a:t>102.</a:t>
                      </a:r>
                      <a:r>
                        <a:rPr lang="zh-CN" sz="1100" kern="100" spc="-30">
                          <a:latin typeface="Calibri" panose="020F0502020204030204"/>
                          <a:ea typeface="宋体" panose="02010600030101010101" pitchFamily="2" charset="-122"/>
                          <a:cs typeface="Times New Roman" panose="02020603050405020304"/>
                        </a:rPr>
                        <a:t>计算机外部设备</a:t>
                      </a:r>
                      <a:endParaRPr lang="zh-CN" sz="1100" kern="100">
                        <a:latin typeface="Calibri" panose="020F0502020204030204"/>
                        <a:ea typeface="宋体" panose="02010600030101010101" pitchFamily="2" charset="-122"/>
                        <a:cs typeface="Times New Roman" panose="02020603050405020304"/>
                      </a:endParaRPr>
                    </a:p>
                  </a:txBody>
                  <a:tcPr marL="68580" marR="68580" marT="0" marB="0"/>
                </a:tc>
                <a:tc>
                  <a:txBody>
                    <a:bodyPr/>
                    <a:lstStyle/>
                    <a:p>
                      <a:pPr algn="just">
                        <a:lnSpc>
                          <a:spcPts val="1500"/>
                        </a:lnSpc>
                        <a:spcAft>
                          <a:spcPts val="0"/>
                        </a:spcAft>
                      </a:pPr>
                      <a:r>
                        <a:rPr lang="en-US" sz="1100" kern="100" spc="-30">
                          <a:latin typeface="宋体" panose="02010600030101010101" pitchFamily="2" charset="-122"/>
                          <a:ea typeface="宋体" panose="02010600030101010101" pitchFamily="2" charset="-122"/>
                          <a:cs typeface="Times New Roman" panose="02020603050405020304"/>
                        </a:rPr>
                        <a:t>302.</a:t>
                      </a:r>
                      <a:r>
                        <a:rPr lang="zh-CN" sz="1100" kern="100" spc="-30">
                          <a:latin typeface="Calibri" panose="020F0502020204030204"/>
                          <a:ea typeface="宋体" panose="02010600030101010101" pitchFamily="2" charset="-122"/>
                          <a:cs typeface="Times New Roman" panose="02020603050405020304"/>
                        </a:rPr>
                        <a:t>无机非金属材料</a:t>
                      </a:r>
                      <a:endParaRPr lang="zh-CN" sz="1100" kern="100">
                        <a:latin typeface="Calibri" panose="020F0502020204030204"/>
                        <a:ea typeface="宋体" panose="02010600030101010101" pitchFamily="2" charset="-122"/>
                        <a:cs typeface="Times New Roman" panose="02020603050405020304"/>
                      </a:endParaRPr>
                    </a:p>
                  </a:txBody>
                  <a:tcPr marL="68580" marR="68580" marT="0" marB="0"/>
                </a:tc>
                <a:tc>
                  <a:txBody>
                    <a:bodyPr/>
                    <a:lstStyle/>
                    <a:p>
                      <a:pPr algn="just">
                        <a:lnSpc>
                          <a:spcPts val="1500"/>
                        </a:lnSpc>
                        <a:spcAft>
                          <a:spcPts val="0"/>
                        </a:spcAft>
                      </a:pPr>
                      <a:r>
                        <a:rPr lang="en-US" sz="1100" kern="100" spc="-30">
                          <a:latin typeface="宋体" panose="02010600030101010101" pitchFamily="2" charset="-122"/>
                          <a:ea typeface="宋体" panose="02010600030101010101" pitchFamily="2" charset="-122"/>
                          <a:cs typeface="Times New Roman" panose="02020603050405020304"/>
                        </a:rPr>
                        <a:t>602.</a:t>
                      </a:r>
                      <a:r>
                        <a:rPr lang="zh-CN" sz="1100" kern="100" spc="-30">
                          <a:latin typeface="Calibri" panose="020F0502020204030204"/>
                          <a:ea typeface="宋体" panose="02010600030101010101" pitchFamily="2" charset="-122"/>
                          <a:cs typeface="Times New Roman" panose="02020603050405020304"/>
                        </a:rPr>
                        <a:t>水污染防治设备</a:t>
                      </a:r>
                      <a:endParaRPr lang="zh-CN" sz="1100" kern="100">
                        <a:latin typeface="Calibri" panose="020F0502020204030204"/>
                        <a:ea typeface="宋体" panose="02010600030101010101" pitchFamily="2" charset="-122"/>
                        <a:cs typeface="Times New Roman" panose="02020603050405020304"/>
                      </a:endParaRPr>
                    </a:p>
                  </a:txBody>
                  <a:tcPr marL="68580" marR="68580" marT="0" marB="0"/>
                </a:tc>
                <a:tc>
                  <a:txBody>
                    <a:bodyPr/>
                    <a:lstStyle/>
                    <a:p>
                      <a:pPr algn="just">
                        <a:lnSpc>
                          <a:spcPts val="1500"/>
                        </a:lnSpc>
                        <a:spcAft>
                          <a:spcPts val="0"/>
                        </a:spcAft>
                      </a:pPr>
                      <a:r>
                        <a:rPr lang="en-US" sz="1100" kern="100" spc="-30">
                          <a:latin typeface="宋体" panose="02010600030101010101" pitchFamily="2" charset="-122"/>
                          <a:ea typeface="宋体" panose="02010600030101010101" pitchFamily="2" charset="-122"/>
                          <a:cs typeface="Times New Roman" panose="02020603050405020304"/>
                        </a:rPr>
                        <a:t>802.</a:t>
                      </a:r>
                      <a:r>
                        <a:rPr lang="zh-CN" sz="1100" kern="100" spc="-30">
                          <a:latin typeface="Calibri" panose="020F0502020204030204"/>
                          <a:ea typeface="宋体" panose="02010600030101010101" pitchFamily="2" charset="-122"/>
                          <a:cs typeface="Times New Roman" panose="02020603050405020304"/>
                        </a:rPr>
                        <a:t>固体地球观测设备</a:t>
                      </a:r>
                      <a:endParaRPr lang="zh-CN" sz="1100" kern="100">
                        <a:latin typeface="Calibri" panose="020F0502020204030204"/>
                        <a:ea typeface="宋体" panose="02010600030101010101" pitchFamily="2" charset="-122"/>
                        <a:cs typeface="Times New Roman" panose="02020603050405020304"/>
                      </a:endParaRPr>
                    </a:p>
                  </a:txBody>
                  <a:tcPr marL="68580" marR="68580" marT="0" marB="0"/>
                </a:tc>
              </a:tr>
              <a:tr h="297027">
                <a:tc>
                  <a:txBody>
                    <a:bodyPr/>
                    <a:lstStyle/>
                    <a:p>
                      <a:pPr algn="just">
                        <a:lnSpc>
                          <a:spcPts val="1500"/>
                        </a:lnSpc>
                        <a:spcAft>
                          <a:spcPts val="0"/>
                        </a:spcAft>
                      </a:pPr>
                      <a:r>
                        <a:rPr lang="en-US" sz="1100" kern="100" spc="-30">
                          <a:latin typeface="宋体" panose="02010600030101010101" pitchFamily="2" charset="-122"/>
                          <a:ea typeface="宋体" panose="02010600030101010101" pitchFamily="2" charset="-122"/>
                          <a:cs typeface="Times New Roman" panose="02020603050405020304"/>
                        </a:rPr>
                        <a:t>103.</a:t>
                      </a:r>
                      <a:r>
                        <a:rPr lang="zh-CN" sz="1100" kern="100" spc="-30">
                          <a:latin typeface="Calibri" panose="020F0502020204030204"/>
                          <a:ea typeface="宋体" panose="02010600030101010101" pitchFamily="2" charset="-122"/>
                          <a:cs typeface="Times New Roman" panose="02020603050405020304"/>
                        </a:rPr>
                        <a:t>信息处理设备</a:t>
                      </a:r>
                      <a:endParaRPr lang="zh-CN" sz="1100" kern="100">
                        <a:latin typeface="Calibri" panose="020F0502020204030204"/>
                        <a:ea typeface="宋体" panose="02010600030101010101" pitchFamily="2" charset="-122"/>
                        <a:cs typeface="Times New Roman" panose="02020603050405020304"/>
                      </a:endParaRPr>
                    </a:p>
                  </a:txBody>
                  <a:tcPr marL="68580" marR="68580" marT="0" marB="0"/>
                </a:tc>
                <a:tc>
                  <a:txBody>
                    <a:bodyPr/>
                    <a:lstStyle/>
                    <a:p>
                      <a:pPr algn="just">
                        <a:lnSpc>
                          <a:spcPts val="1500"/>
                        </a:lnSpc>
                        <a:spcAft>
                          <a:spcPts val="0"/>
                        </a:spcAft>
                      </a:pPr>
                      <a:r>
                        <a:rPr lang="en-US" sz="1100" kern="100" spc="-30">
                          <a:latin typeface="宋体" panose="02010600030101010101" pitchFamily="2" charset="-122"/>
                          <a:ea typeface="宋体" panose="02010600030101010101" pitchFamily="2" charset="-122"/>
                          <a:cs typeface="Times New Roman" panose="02020603050405020304"/>
                        </a:rPr>
                        <a:t>303.</a:t>
                      </a:r>
                      <a:r>
                        <a:rPr lang="zh-CN" sz="1100" kern="100" spc="-30">
                          <a:latin typeface="Calibri" panose="020F0502020204030204"/>
                          <a:ea typeface="宋体" panose="02010600030101010101" pitchFamily="2" charset="-122"/>
                          <a:cs typeface="Times New Roman" panose="02020603050405020304"/>
                        </a:rPr>
                        <a:t>有机高分子材料及制品</a:t>
                      </a:r>
                      <a:endParaRPr lang="zh-CN" sz="1100" kern="100">
                        <a:latin typeface="Calibri" panose="020F0502020204030204"/>
                        <a:ea typeface="宋体" panose="02010600030101010101" pitchFamily="2" charset="-122"/>
                        <a:cs typeface="Times New Roman" panose="02020603050405020304"/>
                      </a:endParaRPr>
                    </a:p>
                  </a:txBody>
                  <a:tcPr marL="68580" marR="68580" marT="0" marB="0"/>
                </a:tc>
                <a:tc>
                  <a:txBody>
                    <a:bodyPr/>
                    <a:lstStyle/>
                    <a:p>
                      <a:pPr algn="just">
                        <a:lnSpc>
                          <a:spcPts val="1500"/>
                        </a:lnSpc>
                        <a:spcAft>
                          <a:spcPts val="0"/>
                        </a:spcAft>
                      </a:pPr>
                      <a:r>
                        <a:rPr lang="en-US" sz="1100" kern="100" spc="-50">
                          <a:latin typeface="宋体" panose="02010600030101010101" pitchFamily="2" charset="-122"/>
                          <a:ea typeface="宋体" panose="02010600030101010101" pitchFamily="2" charset="-122"/>
                          <a:cs typeface="Times New Roman" panose="02020603050405020304"/>
                        </a:rPr>
                        <a:t>603.</a:t>
                      </a:r>
                      <a:r>
                        <a:rPr lang="zh-CN" sz="1100" kern="100" spc="-50">
                          <a:latin typeface="Calibri" panose="020F0502020204030204"/>
                          <a:ea typeface="宋体" panose="02010600030101010101" pitchFamily="2" charset="-122"/>
                          <a:cs typeface="Times New Roman" panose="02020603050405020304"/>
                        </a:rPr>
                        <a:t>固体废弃物处理设备</a:t>
                      </a:r>
                      <a:endParaRPr lang="zh-CN" sz="1100" kern="100">
                        <a:latin typeface="Calibri" panose="020F0502020204030204"/>
                        <a:ea typeface="宋体" panose="02010600030101010101" pitchFamily="2" charset="-122"/>
                        <a:cs typeface="Times New Roman" panose="02020603050405020304"/>
                      </a:endParaRPr>
                    </a:p>
                  </a:txBody>
                  <a:tcPr marL="68580" marR="68580" marT="0" marB="0"/>
                </a:tc>
                <a:tc>
                  <a:txBody>
                    <a:bodyPr/>
                    <a:lstStyle/>
                    <a:p>
                      <a:pPr algn="just">
                        <a:lnSpc>
                          <a:spcPts val="1500"/>
                        </a:lnSpc>
                        <a:spcAft>
                          <a:spcPts val="0"/>
                        </a:spcAft>
                      </a:pPr>
                      <a:r>
                        <a:rPr lang="en-US" sz="1100" kern="100" spc="-30">
                          <a:latin typeface="宋体" panose="02010600030101010101" pitchFamily="2" charset="-122"/>
                          <a:ea typeface="宋体" panose="02010600030101010101" pitchFamily="2" charset="-122"/>
                          <a:cs typeface="Times New Roman" panose="02020603050405020304"/>
                        </a:rPr>
                        <a:t>803.</a:t>
                      </a:r>
                      <a:r>
                        <a:rPr lang="zh-CN" sz="1100" kern="100" spc="-30">
                          <a:latin typeface="Calibri" panose="020F0502020204030204"/>
                          <a:ea typeface="宋体" panose="02010600030101010101" pitchFamily="2" charset="-122"/>
                          <a:cs typeface="Times New Roman" panose="02020603050405020304"/>
                        </a:rPr>
                        <a:t>大气海洋观测实验仪器</a:t>
                      </a:r>
                      <a:endParaRPr lang="zh-CN" sz="1100" kern="100">
                        <a:latin typeface="Calibri" panose="020F0502020204030204"/>
                        <a:ea typeface="宋体" panose="02010600030101010101" pitchFamily="2" charset="-122"/>
                        <a:cs typeface="Times New Roman" panose="02020603050405020304"/>
                      </a:endParaRPr>
                    </a:p>
                  </a:txBody>
                  <a:tcPr marL="68580" marR="68580" marT="0" marB="0"/>
                </a:tc>
              </a:tr>
              <a:tr h="361166">
                <a:tc>
                  <a:txBody>
                    <a:bodyPr/>
                    <a:lstStyle/>
                    <a:p>
                      <a:pPr algn="just">
                        <a:lnSpc>
                          <a:spcPts val="1400"/>
                        </a:lnSpc>
                        <a:spcAft>
                          <a:spcPts val="0"/>
                        </a:spcAft>
                      </a:pPr>
                      <a:r>
                        <a:rPr lang="en-US" sz="1100" kern="100" spc="-30">
                          <a:latin typeface="宋体" panose="02010600030101010101" pitchFamily="2" charset="-122"/>
                          <a:ea typeface="宋体" panose="02010600030101010101" pitchFamily="2" charset="-122"/>
                          <a:cs typeface="Times New Roman" panose="02020603050405020304"/>
                        </a:rPr>
                        <a:t>104.</a:t>
                      </a:r>
                      <a:r>
                        <a:rPr lang="zh-CN" sz="1100" kern="100" spc="-30">
                          <a:latin typeface="Calibri" panose="020F0502020204030204"/>
                          <a:ea typeface="宋体" panose="02010600030101010101" pitchFamily="2" charset="-122"/>
                          <a:cs typeface="Times New Roman" panose="02020603050405020304"/>
                        </a:rPr>
                        <a:t>计算机网络产品</a:t>
                      </a:r>
                      <a:endParaRPr lang="zh-CN" sz="1100" kern="100">
                        <a:latin typeface="Calibri" panose="020F0502020204030204"/>
                        <a:ea typeface="宋体" panose="02010600030101010101" pitchFamily="2" charset="-122"/>
                        <a:cs typeface="Times New Roman" panose="02020603050405020304"/>
                      </a:endParaRPr>
                    </a:p>
                  </a:txBody>
                  <a:tcPr marL="68580" marR="68580" marT="0" marB="0"/>
                </a:tc>
                <a:tc>
                  <a:txBody>
                    <a:bodyPr/>
                    <a:lstStyle/>
                    <a:p>
                      <a:pPr algn="just">
                        <a:lnSpc>
                          <a:spcPts val="1400"/>
                        </a:lnSpc>
                        <a:spcAft>
                          <a:spcPts val="0"/>
                        </a:spcAft>
                      </a:pPr>
                      <a:r>
                        <a:rPr lang="en-US" sz="1100" kern="100" spc="-30">
                          <a:latin typeface="宋体" panose="02010600030101010101" pitchFamily="2" charset="-122"/>
                          <a:ea typeface="宋体" panose="02010600030101010101" pitchFamily="2" charset="-122"/>
                          <a:cs typeface="Times New Roman" panose="02020603050405020304"/>
                        </a:rPr>
                        <a:t>304.</a:t>
                      </a:r>
                      <a:r>
                        <a:rPr lang="zh-CN" sz="1100" kern="100" spc="-30">
                          <a:latin typeface="Calibri" panose="020F0502020204030204"/>
                          <a:ea typeface="宋体" panose="02010600030101010101" pitchFamily="2" charset="-122"/>
                          <a:cs typeface="Times New Roman" panose="02020603050405020304"/>
                        </a:rPr>
                        <a:t>复合材料</a:t>
                      </a:r>
                      <a:endParaRPr lang="zh-CN" sz="1100" kern="100">
                        <a:latin typeface="Calibri" panose="020F0502020204030204"/>
                        <a:ea typeface="宋体" panose="02010600030101010101" pitchFamily="2" charset="-122"/>
                        <a:cs typeface="Times New Roman" panose="02020603050405020304"/>
                      </a:endParaRPr>
                    </a:p>
                  </a:txBody>
                  <a:tcPr marL="68580" marR="68580" marT="0" marB="0"/>
                </a:tc>
                <a:tc>
                  <a:txBody>
                    <a:bodyPr/>
                    <a:lstStyle/>
                    <a:p>
                      <a:pPr algn="just">
                        <a:lnSpc>
                          <a:spcPts val="1400"/>
                        </a:lnSpc>
                        <a:spcAft>
                          <a:spcPts val="0"/>
                        </a:spcAft>
                      </a:pPr>
                      <a:r>
                        <a:rPr lang="en-US" sz="1100" kern="100" spc="-30">
                          <a:latin typeface="宋体" panose="02010600030101010101" pitchFamily="2" charset="-122"/>
                          <a:ea typeface="宋体" panose="02010600030101010101" pitchFamily="2" charset="-122"/>
                          <a:cs typeface="Times New Roman" panose="02020603050405020304"/>
                        </a:rPr>
                        <a:t>604.</a:t>
                      </a:r>
                      <a:r>
                        <a:rPr lang="zh-CN" sz="1100" kern="100" spc="-30">
                          <a:latin typeface="Calibri" panose="020F0502020204030204"/>
                          <a:ea typeface="宋体" panose="02010600030101010101" pitchFamily="2" charset="-122"/>
                          <a:cs typeface="Times New Roman" panose="02020603050405020304"/>
                        </a:rPr>
                        <a:t>噪声振动、电磁辐射和放射性污染防治设备</a:t>
                      </a:r>
                      <a:endParaRPr lang="zh-CN" sz="1100" kern="100">
                        <a:latin typeface="Calibri" panose="020F0502020204030204"/>
                        <a:ea typeface="宋体" panose="02010600030101010101" pitchFamily="2" charset="-122"/>
                        <a:cs typeface="Times New Roman" panose="02020603050405020304"/>
                      </a:endParaRPr>
                    </a:p>
                  </a:txBody>
                  <a:tcPr marL="68580" marR="68580" marT="0" marB="0"/>
                </a:tc>
                <a:tc>
                  <a:txBody>
                    <a:bodyPr/>
                    <a:lstStyle/>
                    <a:p>
                      <a:pPr algn="just">
                        <a:lnSpc>
                          <a:spcPts val="1400"/>
                        </a:lnSpc>
                        <a:spcAft>
                          <a:spcPts val="0"/>
                        </a:spcAft>
                      </a:pPr>
                      <a:r>
                        <a:rPr lang="en-US" sz="1100" kern="100" spc="-30">
                          <a:latin typeface="宋体" panose="02010600030101010101" pitchFamily="2" charset="-122"/>
                          <a:ea typeface="宋体" panose="02010600030101010101" pitchFamily="2" charset="-122"/>
                          <a:cs typeface="Times New Roman" panose="02020603050405020304"/>
                        </a:rPr>
                        <a:t>804.</a:t>
                      </a:r>
                      <a:r>
                        <a:rPr lang="zh-CN" sz="1100" kern="100" spc="-30">
                          <a:latin typeface="Calibri" panose="020F0502020204030204"/>
                          <a:ea typeface="宋体" panose="02010600030101010101" pitchFamily="2" charset="-122"/>
                          <a:cs typeface="Times New Roman" panose="02020603050405020304"/>
                        </a:rPr>
                        <a:t>空间环境要素探测设备</a:t>
                      </a:r>
                      <a:endParaRPr lang="zh-CN" sz="1100" kern="100">
                        <a:latin typeface="Calibri" panose="020F0502020204030204"/>
                        <a:ea typeface="宋体" panose="02010600030101010101" pitchFamily="2" charset="-122"/>
                        <a:cs typeface="Times New Roman" panose="02020603050405020304"/>
                      </a:endParaRPr>
                    </a:p>
                  </a:txBody>
                  <a:tcPr marL="68580" marR="68580" marT="0" marB="0"/>
                </a:tc>
              </a:tr>
              <a:tr h="361166">
                <a:tc>
                  <a:txBody>
                    <a:bodyPr/>
                    <a:lstStyle/>
                    <a:p>
                      <a:pPr algn="just">
                        <a:lnSpc>
                          <a:spcPts val="1400"/>
                        </a:lnSpc>
                        <a:spcAft>
                          <a:spcPts val="0"/>
                        </a:spcAft>
                      </a:pPr>
                      <a:r>
                        <a:rPr lang="en-US" sz="1100" kern="100" spc="-30">
                          <a:latin typeface="宋体" panose="02010600030101010101" pitchFamily="2" charset="-122"/>
                          <a:ea typeface="宋体" panose="02010600030101010101" pitchFamily="2" charset="-122"/>
                          <a:cs typeface="Times New Roman" panose="02020603050405020304"/>
                        </a:rPr>
                        <a:t>105.</a:t>
                      </a:r>
                      <a:r>
                        <a:rPr lang="zh-CN" sz="1100" kern="100" spc="-30">
                          <a:latin typeface="Calibri" panose="020F0502020204030204"/>
                          <a:ea typeface="宋体" panose="02010600030101010101" pitchFamily="2" charset="-122"/>
                          <a:cs typeface="Times New Roman" panose="02020603050405020304"/>
                        </a:rPr>
                        <a:t>计算机软件产品</a:t>
                      </a:r>
                      <a:endParaRPr lang="zh-CN" sz="1100" kern="100">
                        <a:latin typeface="Calibri" panose="020F0502020204030204"/>
                        <a:ea typeface="宋体" panose="02010600030101010101" pitchFamily="2" charset="-122"/>
                        <a:cs typeface="Times New Roman" panose="02020603050405020304"/>
                      </a:endParaRPr>
                    </a:p>
                  </a:txBody>
                  <a:tcPr marL="68580" marR="68580" marT="0" marB="0"/>
                </a:tc>
                <a:tc>
                  <a:txBody>
                    <a:bodyPr/>
                    <a:lstStyle/>
                    <a:p>
                      <a:pPr algn="just">
                        <a:lnSpc>
                          <a:spcPts val="1400"/>
                        </a:lnSpc>
                        <a:spcAft>
                          <a:spcPts val="0"/>
                        </a:spcAft>
                      </a:pPr>
                      <a:r>
                        <a:rPr lang="en-US" sz="1100" kern="100" spc="-30">
                          <a:latin typeface="宋体" panose="02010600030101010101" pitchFamily="2" charset="-122"/>
                          <a:ea typeface="宋体" panose="02010600030101010101" pitchFamily="2" charset="-122"/>
                          <a:cs typeface="Times New Roman" panose="02020603050405020304"/>
                        </a:rPr>
                        <a:t>305.</a:t>
                      </a:r>
                      <a:r>
                        <a:rPr lang="zh-CN" sz="1100" kern="100" spc="-30">
                          <a:latin typeface="Calibri" panose="020F0502020204030204"/>
                          <a:ea typeface="宋体" panose="02010600030101010101" pitchFamily="2" charset="-122"/>
                          <a:cs typeface="Times New Roman" panose="02020603050405020304"/>
                        </a:rPr>
                        <a:t>其它新材料技术</a:t>
                      </a:r>
                      <a:endParaRPr lang="zh-CN" sz="1100" kern="100">
                        <a:latin typeface="Calibri" panose="020F0502020204030204"/>
                        <a:ea typeface="宋体" panose="02010600030101010101" pitchFamily="2" charset="-122"/>
                        <a:cs typeface="Times New Roman" panose="02020603050405020304"/>
                      </a:endParaRPr>
                    </a:p>
                  </a:txBody>
                  <a:tcPr marL="68580" marR="68580" marT="0" marB="0"/>
                </a:tc>
                <a:tc>
                  <a:txBody>
                    <a:bodyPr/>
                    <a:lstStyle/>
                    <a:p>
                      <a:pPr algn="just">
                        <a:lnSpc>
                          <a:spcPts val="1400"/>
                        </a:lnSpc>
                        <a:spcAft>
                          <a:spcPts val="0"/>
                        </a:spcAft>
                      </a:pPr>
                      <a:r>
                        <a:rPr lang="en-US" sz="1100" kern="100" spc="-30">
                          <a:latin typeface="宋体" panose="02010600030101010101" pitchFamily="2" charset="-122"/>
                          <a:ea typeface="宋体" panose="02010600030101010101" pitchFamily="2" charset="-122"/>
                          <a:cs typeface="Times New Roman" panose="02020603050405020304"/>
                        </a:rPr>
                        <a:t>605.</a:t>
                      </a:r>
                      <a:r>
                        <a:rPr lang="zh-CN" sz="1100" kern="100" spc="-30">
                          <a:latin typeface="Calibri" panose="020F0502020204030204"/>
                          <a:ea typeface="宋体" panose="02010600030101010101" pitchFamily="2" charset="-122"/>
                          <a:cs typeface="Times New Roman" panose="02020603050405020304"/>
                        </a:rPr>
                        <a:t>环境监测仪器</a:t>
                      </a:r>
                      <a:endParaRPr lang="zh-CN" sz="1100" kern="100">
                        <a:latin typeface="Calibri" panose="020F0502020204030204"/>
                        <a:ea typeface="宋体" panose="02010600030101010101" pitchFamily="2" charset="-122"/>
                        <a:cs typeface="Times New Roman" panose="02020603050405020304"/>
                      </a:endParaRPr>
                    </a:p>
                  </a:txBody>
                  <a:tcPr marL="68580" marR="68580" marT="0" marB="0"/>
                </a:tc>
                <a:tc>
                  <a:txBody>
                    <a:bodyPr/>
                    <a:lstStyle/>
                    <a:p>
                      <a:pPr algn="just">
                        <a:lnSpc>
                          <a:spcPts val="1400"/>
                        </a:lnSpc>
                        <a:spcAft>
                          <a:spcPts val="0"/>
                        </a:spcAft>
                      </a:pPr>
                      <a:r>
                        <a:rPr lang="en-US" sz="1100" kern="100" spc="-30">
                          <a:latin typeface="宋体" panose="02010600030101010101" pitchFamily="2" charset="-122"/>
                          <a:ea typeface="宋体" panose="02010600030101010101" pitchFamily="2" charset="-122"/>
                          <a:cs typeface="Times New Roman" panose="02020603050405020304"/>
                        </a:rPr>
                        <a:t>805.</a:t>
                      </a:r>
                      <a:r>
                        <a:rPr lang="zh-CN" sz="1100" kern="100" spc="-30">
                          <a:latin typeface="Calibri" panose="020F0502020204030204"/>
                          <a:ea typeface="宋体" panose="02010600030101010101" pitchFamily="2" charset="-122"/>
                          <a:cs typeface="Times New Roman" panose="02020603050405020304"/>
                        </a:rPr>
                        <a:t>大型工程、海底设施基础稳定性勘探监测设备</a:t>
                      </a:r>
                      <a:endParaRPr lang="zh-CN" sz="1100" kern="100">
                        <a:latin typeface="Calibri" panose="020F0502020204030204"/>
                        <a:ea typeface="宋体" panose="02010600030101010101" pitchFamily="2" charset="-122"/>
                        <a:cs typeface="Times New Roman" panose="02020603050405020304"/>
                      </a:endParaRPr>
                    </a:p>
                  </a:txBody>
                  <a:tcPr marL="68580" marR="68580" marT="0" marB="0"/>
                </a:tc>
              </a:tr>
              <a:tr h="297027">
                <a:tc>
                  <a:txBody>
                    <a:bodyPr/>
                    <a:lstStyle/>
                    <a:p>
                      <a:pPr algn="just">
                        <a:lnSpc>
                          <a:spcPts val="1500"/>
                        </a:lnSpc>
                        <a:spcAft>
                          <a:spcPts val="0"/>
                        </a:spcAft>
                      </a:pPr>
                      <a:r>
                        <a:rPr lang="en-US" sz="1100" kern="100" spc="-50">
                          <a:latin typeface="宋体" panose="02010600030101010101" pitchFamily="2" charset="-122"/>
                          <a:ea typeface="宋体" panose="02010600030101010101" pitchFamily="2" charset="-122"/>
                          <a:cs typeface="Times New Roman" panose="02020603050405020304"/>
                        </a:rPr>
                        <a:t>106.</a:t>
                      </a:r>
                      <a:r>
                        <a:rPr lang="zh-CN" sz="1100" kern="100" spc="-50">
                          <a:latin typeface="Calibri" panose="020F0502020204030204"/>
                          <a:ea typeface="宋体" panose="02010600030101010101" pitchFamily="2" charset="-122"/>
                          <a:cs typeface="Times New Roman" panose="02020603050405020304"/>
                        </a:rPr>
                        <a:t>微电子、电子元器件</a:t>
                      </a:r>
                      <a:endParaRPr lang="zh-CN" sz="1100" kern="100">
                        <a:latin typeface="Calibri" panose="020F0502020204030204"/>
                        <a:ea typeface="宋体" panose="02010600030101010101" pitchFamily="2" charset="-122"/>
                        <a:cs typeface="Times New Roman" panose="02020603050405020304"/>
                      </a:endParaRPr>
                    </a:p>
                  </a:txBody>
                  <a:tcPr marL="68580" marR="68580" marT="0" marB="0"/>
                </a:tc>
                <a:tc>
                  <a:txBody>
                    <a:bodyPr/>
                    <a:lstStyle/>
                    <a:p>
                      <a:pPr algn="just">
                        <a:lnSpc>
                          <a:spcPts val="1500"/>
                        </a:lnSpc>
                        <a:spcAft>
                          <a:spcPts val="0"/>
                        </a:spcAft>
                      </a:pPr>
                      <a:r>
                        <a:rPr lang="zh-CN" sz="1100" b="1" kern="100">
                          <a:latin typeface="Calibri" panose="020F0502020204030204"/>
                          <a:ea typeface="宋体" panose="02010600030101010101" pitchFamily="2" charset="-122"/>
                          <a:cs typeface="Times New Roman" panose="02020603050405020304"/>
                        </a:rPr>
                        <a:t>四、光机电一体化</a:t>
                      </a:r>
                      <a:endParaRPr lang="zh-CN" sz="1100" kern="100">
                        <a:latin typeface="Calibri" panose="020F0502020204030204"/>
                        <a:ea typeface="宋体" panose="02010600030101010101" pitchFamily="2" charset="-122"/>
                        <a:cs typeface="Times New Roman" panose="02020603050405020304"/>
                      </a:endParaRPr>
                    </a:p>
                  </a:txBody>
                  <a:tcPr marL="68580" marR="68580" marT="0" marB="0"/>
                </a:tc>
                <a:tc>
                  <a:txBody>
                    <a:bodyPr/>
                    <a:lstStyle/>
                    <a:p>
                      <a:pPr algn="just">
                        <a:lnSpc>
                          <a:spcPts val="1500"/>
                        </a:lnSpc>
                        <a:spcAft>
                          <a:spcPts val="0"/>
                        </a:spcAft>
                      </a:pPr>
                      <a:r>
                        <a:rPr lang="en-US" sz="1100" kern="100" spc="-30">
                          <a:latin typeface="宋体" panose="02010600030101010101" pitchFamily="2" charset="-122"/>
                          <a:ea typeface="宋体" panose="02010600030101010101" pitchFamily="2" charset="-122"/>
                          <a:cs typeface="Times New Roman" panose="02020603050405020304"/>
                        </a:rPr>
                        <a:t>606.</a:t>
                      </a:r>
                      <a:r>
                        <a:rPr lang="zh-CN" sz="1100" kern="100" spc="-30">
                          <a:latin typeface="Calibri" panose="020F0502020204030204"/>
                          <a:ea typeface="宋体" panose="02010600030101010101" pitchFamily="2" charset="-122"/>
                          <a:cs typeface="Times New Roman" panose="02020603050405020304"/>
                        </a:rPr>
                        <a:t>其它环境保护技术</a:t>
                      </a:r>
                      <a:endParaRPr lang="zh-CN" sz="1100" kern="100">
                        <a:latin typeface="Calibri" panose="020F0502020204030204"/>
                        <a:ea typeface="宋体" panose="02010600030101010101" pitchFamily="2" charset="-122"/>
                        <a:cs typeface="Times New Roman" panose="02020603050405020304"/>
                      </a:endParaRPr>
                    </a:p>
                  </a:txBody>
                  <a:tcPr marL="68580" marR="68580" marT="0" marB="0"/>
                </a:tc>
                <a:tc>
                  <a:txBody>
                    <a:bodyPr/>
                    <a:lstStyle/>
                    <a:p>
                      <a:pPr algn="just">
                        <a:lnSpc>
                          <a:spcPts val="1500"/>
                        </a:lnSpc>
                        <a:spcAft>
                          <a:spcPts val="0"/>
                        </a:spcAft>
                      </a:pPr>
                      <a:r>
                        <a:rPr lang="en-US" sz="1100" kern="100" spc="-30">
                          <a:latin typeface="宋体" panose="02010600030101010101" pitchFamily="2" charset="-122"/>
                          <a:ea typeface="宋体" panose="02010600030101010101" pitchFamily="2" charset="-122"/>
                          <a:cs typeface="Times New Roman" panose="02020603050405020304"/>
                        </a:rPr>
                        <a:t>806.</a:t>
                      </a:r>
                      <a:r>
                        <a:rPr lang="zh-CN" sz="1100" kern="100" spc="-30">
                          <a:latin typeface="Calibri" panose="020F0502020204030204"/>
                          <a:ea typeface="宋体" panose="02010600030101010101" pitchFamily="2" charset="-122"/>
                          <a:cs typeface="Times New Roman" panose="02020603050405020304"/>
                        </a:rPr>
                        <a:t>其它地球空间海洋工程</a:t>
                      </a:r>
                      <a:endParaRPr lang="zh-CN" sz="1100" kern="100">
                        <a:latin typeface="Calibri" panose="020F0502020204030204"/>
                        <a:ea typeface="宋体" panose="02010600030101010101" pitchFamily="2" charset="-122"/>
                        <a:cs typeface="Times New Roman" panose="02020603050405020304"/>
                      </a:endParaRPr>
                    </a:p>
                  </a:txBody>
                  <a:tcPr marL="68580" marR="68580" marT="0" marB="0"/>
                </a:tc>
              </a:tr>
              <a:tr h="297027">
                <a:tc>
                  <a:txBody>
                    <a:bodyPr/>
                    <a:lstStyle/>
                    <a:p>
                      <a:pPr algn="just">
                        <a:lnSpc>
                          <a:spcPts val="1500"/>
                        </a:lnSpc>
                        <a:spcAft>
                          <a:spcPts val="0"/>
                        </a:spcAft>
                      </a:pPr>
                      <a:r>
                        <a:rPr lang="en-US" sz="1100" kern="100" spc="-50" dirty="0">
                          <a:latin typeface="宋体" panose="02010600030101010101" pitchFamily="2" charset="-122"/>
                          <a:ea typeface="宋体" panose="02010600030101010101" pitchFamily="2" charset="-122"/>
                          <a:cs typeface="Times New Roman" panose="02020603050405020304"/>
                        </a:rPr>
                        <a:t>107.</a:t>
                      </a:r>
                      <a:r>
                        <a:rPr lang="zh-CN" sz="1100" kern="100" spc="-50" dirty="0">
                          <a:latin typeface="Calibri" panose="020F0502020204030204"/>
                          <a:ea typeface="宋体" panose="02010600030101010101" pitchFamily="2" charset="-122"/>
                          <a:cs typeface="Times New Roman" panose="02020603050405020304"/>
                        </a:rPr>
                        <a:t>光电子元器件及其产品</a:t>
                      </a:r>
                      <a:endParaRPr lang="zh-CN" sz="1100" kern="100" dirty="0">
                        <a:latin typeface="Calibri" panose="020F0502020204030204"/>
                        <a:ea typeface="宋体" panose="02010600030101010101" pitchFamily="2" charset="-122"/>
                        <a:cs typeface="Times New Roman" panose="02020603050405020304"/>
                      </a:endParaRPr>
                    </a:p>
                  </a:txBody>
                  <a:tcPr marL="68580" marR="68580" marT="0" marB="0"/>
                </a:tc>
                <a:tc>
                  <a:txBody>
                    <a:bodyPr/>
                    <a:lstStyle/>
                    <a:p>
                      <a:pPr algn="just">
                        <a:lnSpc>
                          <a:spcPts val="1500"/>
                        </a:lnSpc>
                        <a:spcAft>
                          <a:spcPts val="0"/>
                        </a:spcAft>
                      </a:pPr>
                      <a:r>
                        <a:rPr lang="en-US" sz="1100" kern="100" spc="-30">
                          <a:latin typeface="宋体" panose="02010600030101010101" pitchFamily="2" charset="-122"/>
                          <a:ea typeface="宋体" panose="02010600030101010101" pitchFamily="2" charset="-122"/>
                          <a:cs typeface="Times New Roman" panose="02020603050405020304"/>
                        </a:rPr>
                        <a:t>401.</a:t>
                      </a:r>
                      <a:r>
                        <a:rPr lang="zh-CN" sz="1100" kern="100" spc="-30">
                          <a:latin typeface="Calibri" panose="020F0502020204030204"/>
                          <a:ea typeface="宋体" panose="02010600030101010101" pitchFamily="2" charset="-122"/>
                          <a:cs typeface="Times New Roman" panose="02020603050405020304"/>
                        </a:rPr>
                        <a:t>先进制造技术设备</a:t>
                      </a:r>
                      <a:endParaRPr lang="zh-CN" sz="1100" kern="100">
                        <a:latin typeface="Calibri" panose="020F0502020204030204"/>
                        <a:ea typeface="宋体" panose="02010600030101010101" pitchFamily="2" charset="-122"/>
                        <a:cs typeface="Times New Roman" panose="02020603050405020304"/>
                      </a:endParaRPr>
                    </a:p>
                  </a:txBody>
                  <a:tcPr marL="68580" marR="68580" marT="0" marB="0"/>
                </a:tc>
                <a:tc>
                  <a:txBody>
                    <a:bodyPr/>
                    <a:lstStyle/>
                    <a:p>
                      <a:pPr algn="just">
                        <a:lnSpc>
                          <a:spcPts val="1500"/>
                        </a:lnSpc>
                        <a:spcAft>
                          <a:spcPts val="0"/>
                        </a:spcAft>
                      </a:pPr>
                      <a:endParaRPr lang="en-US" sz="1100" kern="100" spc="-30">
                        <a:latin typeface="宋体" panose="02010600030101010101" pitchFamily="2" charset="-122"/>
                        <a:ea typeface="宋体" panose="02010600030101010101" pitchFamily="2" charset="-122"/>
                        <a:cs typeface="Times New Roman" panose="02020603050405020304"/>
                      </a:endParaRPr>
                    </a:p>
                  </a:txBody>
                  <a:tcPr marL="68580" marR="68580" marT="0" marB="0"/>
                </a:tc>
                <a:tc>
                  <a:txBody>
                    <a:bodyPr/>
                    <a:lstStyle/>
                    <a:p>
                      <a:pPr algn="just">
                        <a:lnSpc>
                          <a:spcPts val="1500"/>
                        </a:lnSpc>
                        <a:spcAft>
                          <a:spcPts val="0"/>
                        </a:spcAft>
                      </a:pPr>
                      <a:r>
                        <a:rPr lang="zh-CN" sz="1100" b="1" kern="100">
                          <a:latin typeface="Calibri" panose="020F0502020204030204"/>
                          <a:ea typeface="宋体" panose="02010600030101010101" pitchFamily="2" charset="-122"/>
                          <a:cs typeface="Times New Roman" panose="02020603050405020304"/>
                        </a:rPr>
                        <a:t>九、核应用技术 </a:t>
                      </a:r>
                      <a:endParaRPr lang="zh-CN" sz="1100" kern="100">
                        <a:latin typeface="Calibri" panose="020F0502020204030204"/>
                        <a:ea typeface="宋体" panose="02010600030101010101" pitchFamily="2" charset="-122"/>
                        <a:cs typeface="Times New Roman" panose="02020603050405020304"/>
                      </a:endParaRPr>
                    </a:p>
                  </a:txBody>
                  <a:tcPr marL="68580" marR="68580" marT="0" marB="0"/>
                </a:tc>
              </a:tr>
              <a:tr h="297027">
                <a:tc>
                  <a:txBody>
                    <a:bodyPr/>
                    <a:lstStyle/>
                    <a:p>
                      <a:pPr algn="just">
                        <a:lnSpc>
                          <a:spcPts val="1500"/>
                        </a:lnSpc>
                        <a:spcAft>
                          <a:spcPts val="0"/>
                        </a:spcAft>
                      </a:pPr>
                      <a:r>
                        <a:rPr lang="en-US" sz="1100" kern="100" spc="-30">
                          <a:latin typeface="宋体" panose="02010600030101010101" pitchFamily="2" charset="-122"/>
                          <a:ea typeface="宋体" panose="02010600030101010101" pitchFamily="2" charset="-122"/>
                          <a:cs typeface="Times New Roman" panose="02020603050405020304"/>
                        </a:rPr>
                        <a:t>108.</a:t>
                      </a:r>
                      <a:r>
                        <a:rPr lang="zh-CN" sz="1100" kern="100" spc="-30">
                          <a:latin typeface="Calibri" panose="020F0502020204030204"/>
                          <a:ea typeface="宋体" panose="02010600030101010101" pitchFamily="2" charset="-122"/>
                          <a:cs typeface="Times New Roman" panose="02020603050405020304"/>
                        </a:rPr>
                        <a:t>广播电视设备</a:t>
                      </a:r>
                      <a:endParaRPr lang="zh-CN" sz="1100" kern="100">
                        <a:latin typeface="Calibri" panose="020F0502020204030204"/>
                        <a:ea typeface="宋体" panose="02010600030101010101" pitchFamily="2" charset="-122"/>
                        <a:cs typeface="Times New Roman" panose="02020603050405020304"/>
                      </a:endParaRPr>
                    </a:p>
                  </a:txBody>
                  <a:tcPr marL="68580" marR="68580" marT="0" marB="0"/>
                </a:tc>
                <a:tc>
                  <a:txBody>
                    <a:bodyPr/>
                    <a:lstStyle/>
                    <a:p>
                      <a:pPr algn="just">
                        <a:lnSpc>
                          <a:spcPts val="1500"/>
                        </a:lnSpc>
                        <a:spcAft>
                          <a:spcPts val="0"/>
                        </a:spcAft>
                      </a:pPr>
                      <a:r>
                        <a:rPr lang="en-US" sz="1100" kern="100" spc="-30">
                          <a:latin typeface="宋体" panose="02010600030101010101" pitchFamily="2" charset="-122"/>
                          <a:ea typeface="宋体" panose="02010600030101010101" pitchFamily="2" charset="-122"/>
                          <a:cs typeface="Times New Roman" panose="02020603050405020304"/>
                        </a:rPr>
                        <a:t>402.</a:t>
                      </a:r>
                      <a:r>
                        <a:rPr lang="zh-CN" sz="1100" kern="100" spc="-30">
                          <a:latin typeface="Calibri" panose="020F0502020204030204"/>
                          <a:ea typeface="宋体" panose="02010600030101010101" pitchFamily="2" charset="-122"/>
                          <a:cs typeface="Times New Roman" panose="02020603050405020304"/>
                        </a:rPr>
                        <a:t>机电一体化机械设备</a:t>
                      </a:r>
                      <a:endParaRPr lang="zh-CN" sz="1100" kern="100">
                        <a:latin typeface="Calibri" panose="020F0502020204030204"/>
                        <a:ea typeface="宋体" panose="02010600030101010101" pitchFamily="2" charset="-122"/>
                        <a:cs typeface="Times New Roman" panose="02020603050405020304"/>
                      </a:endParaRPr>
                    </a:p>
                  </a:txBody>
                  <a:tcPr marL="68580" marR="68580" marT="0" marB="0"/>
                </a:tc>
                <a:tc>
                  <a:txBody>
                    <a:bodyPr/>
                    <a:lstStyle/>
                    <a:p>
                      <a:pPr algn="just">
                        <a:lnSpc>
                          <a:spcPts val="1500"/>
                        </a:lnSpc>
                        <a:spcAft>
                          <a:spcPts val="0"/>
                        </a:spcAft>
                      </a:pPr>
                      <a:r>
                        <a:rPr lang="zh-CN" sz="1100" b="1" kern="100">
                          <a:latin typeface="Calibri" panose="020F0502020204030204"/>
                          <a:ea typeface="宋体" panose="02010600030101010101" pitchFamily="2" charset="-122"/>
                          <a:cs typeface="Times New Roman" panose="02020603050405020304"/>
                        </a:rPr>
                        <a:t>七、航空航天</a:t>
                      </a:r>
                      <a:endParaRPr lang="zh-CN" sz="1100" kern="100">
                        <a:latin typeface="Calibri" panose="020F0502020204030204"/>
                        <a:ea typeface="宋体" panose="02010600030101010101" pitchFamily="2" charset="-122"/>
                        <a:cs typeface="Times New Roman" panose="02020603050405020304"/>
                      </a:endParaRPr>
                    </a:p>
                  </a:txBody>
                  <a:tcPr marL="68580" marR="68580" marT="0" marB="0"/>
                </a:tc>
                <a:tc>
                  <a:txBody>
                    <a:bodyPr/>
                    <a:lstStyle/>
                    <a:p>
                      <a:pPr algn="just">
                        <a:lnSpc>
                          <a:spcPts val="1500"/>
                        </a:lnSpc>
                        <a:spcAft>
                          <a:spcPts val="0"/>
                        </a:spcAft>
                      </a:pPr>
                      <a:r>
                        <a:rPr lang="en-US" sz="1100" kern="100" spc="-30">
                          <a:latin typeface="宋体" panose="02010600030101010101" pitchFamily="2" charset="-122"/>
                          <a:ea typeface="宋体" panose="02010600030101010101" pitchFamily="2" charset="-122"/>
                          <a:cs typeface="Times New Roman" panose="02020603050405020304"/>
                        </a:rPr>
                        <a:t>901.</a:t>
                      </a:r>
                      <a:r>
                        <a:rPr lang="zh-CN" sz="1100" kern="100" spc="-30">
                          <a:latin typeface="Calibri" panose="020F0502020204030204"/>
                          <a:ea typeface="宋体" panose="02010600030101010101" pitchFamily="2" charset="-122"/>
                          <a:cs typeface="Times New Roman" panose="02020603050405020304"/>
                        </a:rPr>
                        <a:t>核辐射产品</a:t>
                      </a:r>
                      <a:endParaRPr lang="zh-CN" sz="1100" kern="100">
                        <a:latin typeface="Calibri" panose="020F0502020204030204"/>
                        <a:ea typeface="宋体" panose="02010600030101010101" pitchFamily="2" charset="-122"/>
                        <a:cs typeface="Times New Roman" panose="02020603050405020304"/>
                      </a:endParaRPr>
                    </a:p>
                  </a:txBody>
                  <a:tcPr marL="68580" marR="68580" marT="0" marB="0"/>
                </a:tc>
              </a:tr>
              <a:tr h="297027">
                <a:tc>
                  <a:txBody>
                    <a:bodyPr/>
                    <a:lstStyle/>
                    <a:p>
                      <a:pPr algn="just">
                        <a:lnSpc>
                          <a:spcPts val="1500"/>
                        </a:lnSpc>
                        <a:spcAft>
                          <a:spcPts val="0"/>
                        </a:spcAft>
                      </a:pPr>
                      <a:r>
                        <a:rPr lang="en-US" sz="1100" kern="100" spc="-30">
                          <a:latin typeface="宋体" panose="02010600030101010101" pitchFamily="2" charset="-122"/>
                          <a:ea typeface="宋体" panose="02010600030101010101" pitchFamily="2" charset="-122"/>
                          <a:cs typeface="Times New Roman" panose="02020603050405020304"/>
                        </a:rPr>
                        <a:t>109.</a:t>
                      </a:r>
                      <a:r>
                        <a:rPr lang="zh-CN" sz="1100" kern="100" spc="-30">
                          <a:latin typeface="Calibri" panose="020F0502020204030204"/>
                          <a:ea typeface="宋体" panose="02010600030101010101" pitchFamily="2" charset="-122"/>
                          <a:cs typeface="Times New Roman" panose="02020603050405020304"/>
                        </a:rPr>
                        <a:t>通信设备</a:t>
                      </a:r>
                      <a:endParaRPr lang="zh-CN" sz="1100" kern="100">
                        <a:latin typeface="Calibri" panose="020F0502020204030204"/>
                        <a:ea typeface="宋体" panose="02010600030101010101" pitchFamily="2" charset="-122"/>
                        <a:cs typeface="Times New Roman" panose="02020603050405020304"/>
                      </a:endParaRPr>
                    </a:p>
                  </a:txBody>
                  <a:tcPr marL="68580" marR="68580" marT="0" marB="0"/>
                </a:tc>
                <a:tc>
                  <a:txBody>
                    <a:bodyPr/>
                    <a:lstStyle/>
                    <a:p>
                      <a:pPr algn="just">
                        <a:lnSpc>
                          <a:spcPts val="1500"/>
                        </a:lnSpc>
                        <a:spcAft>
                          <a:spcPts val="0"/>
                        </a:spcAft>
                      </a:pPr>
                      <a:r>
                        <a:rPr lang="en-US" sz="1100" kern="100" spc="-30">
                          <a:latin typeface="宋体" panose="02010600030101010101" pitchFamily="2" charset="-122"/>
                          <a:ea typeface="宋体" panose="02010600030101010101" pitchFamily="2" charset="-122"/>
                          <a:cs typeface="Times New Roman" panose="02020603050405020304"/>
                        </a:rPr>
                        <a:t>403.</a:t>
                      </a:r>
                      <a:r>
                        <a:rPr lang="zh-CN" sz="1100" kern="100" spc="-30">
                          <a:latin typeface="Calibri" panose="020F0502020204030204"/>
                          <a:ea typeface="宋体" panose="02010600030101010101" pitchFamily="2" charset="-122"/>
                          <a:cs typeface="Times New Roman" panose="02020603050405020304"/>
                        </a:rPr>
                        <a:t>机电基础件</a:t>
                      </a:r>
                      <a:endParaRPr lang="zh-CN" sz="1100" kern="100">
                        <a:latin typeface="Calibri" panose="020F0502020204030204"/>
                        <a:ea typeface="宋体" panose="02010600030101010101" pitchFamily="2" charset="-122"/>
                        <a:cs typeface="Times New Roman" panose="02020603050405020304"/>
                      </a:endParaRPr>
                    </a:p>
                  </a:txBody>
                  <a:tcPr marL="68580" marR="68580" marT="0" marB="0"/>
                </a:tc>
                <a:tc>
                  <a:txBody>
                    <a:bodyPr/>
                    <a:lstStyle/>
                    <a:p>
                      <a:pPr algn="just">
                        <a:lnSpc>
                          <a:spcPts val="1500"/>
                        </a:lnSpc>
                        <a:spcAft>
                          <a:spcPts val="0"/>
                        </a:spcAft>
                      </a:pPr>
                      <a:r>
                        <a:rPr lang="en-US" sz="1100" kern="100" spc="-30">
                          <a:latin typeface="宋体" panose="02010600030101010101" pitchFamily="2" charset="-122"/>
                          <a:ea typeface="宋体" panose="02010600030101010101" pitchFamily="2" charset="-122"/>
                          <a:cs typeface="Times New Roman" panose="02020603050405020304"/>
                        </a:rPr>
                        <a:t>701.</a:t>
                      </a:r>
                      <a:r>
                        <a:rPr lang="zh-CN" sz="1100" kern="100" spc="-30">
                          <a:latin typeface="Calibri" panose="020F0502020204030204"/>
                          <a:ea typeface="宋体" panose="02010600030101010101" pitchFamily="2" charset="-122"/>
                          <a:cs typeface="Times New Roman" panose="02020603050405020304"/>
                        </a:rPr>
                        <a:t>航天器</a:t>
                      </a:r>
                      <a:endParaRPr lang="zh-CN" sz="1100" kern="100">
                        <a:latin typeface="Calibri" panose="020F0502020204030204"/>
                        <a:ea typeface="宋体" panose="02010600030101010101" pitchFamily="2" charset="-122"/>
                        <a:cs typeface="Times New Roman" panose="02020603050405020304"/>
                      </a:endParaRPr>
                    </a:p>
                  </a:txBody>
                  <a:tcPr marL="68580" marR="68580" marT="0" marB="0"/>
                </a:tc>
                <a:tc>
                  <a:txBody>
                    <a:bodyPr/>
                    <a:lstStyle/>
                    <a:p>
                      <a:pPr algn="just">
                        <a:lnSpc>
                          <a:spcPts val="1500"/>
                        </a:lnSpc>
                        <a:spcAft>
                          <a:spcPts val="0"/>
                        </a:spcAft>
                      </a:pPr>
                      <a:r>
                        <a:rPr lang="en-US" sz="1100" kern="100" spc="-30">
                          <a:latin typeface="宋体" panose="02010600030101010101" pitchFamily="2" charset="-122"/>
                          <a:ea typeface="宋体" panose="02010600030101010101" pitchFamily="2" charset="-122"/>
                          <a:cs typeface="Times New Roman" panose="02020603050405020304"/>
                        </a:rPr>
                        <a:t>902.</a:t>
                      </a:r>
                      <a:r>
                        <a:rPr lang="zh-CN" sz="1100" kern="100" spc="-30">
                          <a:latin typeface="Calibri" panose="020F0502020204030204"/>
                          <a:ea typeface="宋体" panose="02010600030101010101" pitchFamily="2" charset="-122"/>
                          <a:cs typeface="Times New Roman" panose="02020603050405020304"/>
                        </a:rPr>
                        <a:t>同位素及应用产品</a:t>
                      </a:r>
                      <a:endParaRPr lang="zh-CN" sz="1100" kern="100">
                        <a:latin typeface="Calibri" panose="020F0502020204030204"/>
                        <a:ea typeface="宋体" panose="02010600030101010101" pitchFamily="2" charset="-122"/>
                        <a:cs typeface="Times New Roman" panose="02020603050405020304"/>
                      </a:endParaRPr>
                    </a:p>
                  </a:txBody>
                  <a:tcPr marL="68580" marR="68580" marT="0" marB="0"/>
                </a:tc>
              </a:tr>
              <a:tr h="384411">
                <a:tc>
                  <a:txBody>
                    <a:bodyPr/>
                    <a:lstStyle/>
                    <a:p>
                      <a:pPr algn="just">
                        <a:lnSpc>
                          <a:spcPts val="1500"/>
                        </a:lnSpc>
                        <a:spcAft>
                          <a:spcPts val="0"/>
                        </a:spcAft>
                      </a:pPr>
                      <a:r>
                        <a:rPr lang="en-US" sz="1100" kern="100" spc="-30">
                          <a:latin typeface="宋体" panose="02010600030101010101" pitchFamily="2" charset="-122"/>
                          <a:ea typeface="宋体" panose="02010600030101010101" pitchFamily="2" charset="-122"/>
                          <a:cs typeface="Times New Roman" panose="02020603050405020304"/>
                        </a:rPr>
                        <a:t>110.</a:t>
                      </a:r>
                      <a:r>
                        <a:rPr lang="zh-CN" sz="1100" kern="100" spc="-30">
                          <a:latin typeface="Calibri" panose="020F0502020204030204"/>
                          <a:ea typeface="宋体" panose="02010600030101010101" pitchFamily="2" charset="-122"/>
                          <a:cs typeface="Times New Roman" panose="02020603050405020304"/>
                        </a:rPr>
                        <a:t>其它电子信息技术</a:t>
                      </a:r>
                      <a:endParaRPr lang="zh-CN" sz="1100" kern="100">
                        <a:latin typeface="Calibri" panose="020F0502020204030204"/>
                        <a:ea typeface="宋体" panose="02010600030101010101" pitchFamily="2" charset="-122"/>
                        <a:cs typeface="Times New Roman" panose="02020603050405020304"/>
                      </a:endParaRPr>
                    </a:p>
                  </a:txBody>
                  <a:tcPr marL="68580" marR="68580" marT="0" marB="0"/>
                </a:tc>
                <a:tc>
                  <a:txBody>
                    <a:bodyPr/>
                    <a:lstStyle/>
                    <a:p>
                      <a:pPr algn="just">
                        <a:lnSpc>
                          <a:spcPts val="1500"/>
                        </a:lnSpc>
                        <a:spcAft>
                          <a:spcPts val="0"/>
                        </a:spcAft>
                      </a:pPr>
                      <a:r>
                        <a:rPr lang="en-US" sz="1100" kern="100" spc="-30">
                          <a:latin typeface="宋体" panose="02010600030101010101" pitchFamily="2" charset="-122"/>
                          <a:ea typeface="宋体" panose="02010600030101010101" pitchFamily="2" charset="-122"/>
                          <a:cs typeface="Times New Roman" panose="02020603050405020304"/>
                        </a:rPr>
                        <a:t>404.</a:t>
                      </a:r>
                      <a:r>
                        <a:rPr lang="zh-CN" sz="1100" kern="100" spc="-30">
                          <a:latin typeface="Calibri" panose="020F0502020204030204"/>
                          <a:ea typeface="宋体" panose="02010600030101010101" pitchFamily="2" charset="-122"/>
                          <a:cs typeface="Times New Roman" panose="02020603050405020304"/>
                        </a:rPr>
                        <a:t>仪器仪表</a:t>
                      </a:r>
                      <a:endParaRPr lang="zh-CN" sz="1100" kern="100">
                        <a:latin typeface="Calibri" panose="020F0502020204030204"/>
                        <a:ea typeface="宋体" panose="02010600030101010101" pitchFamily="2" charset="-122"/>
                        <a:cs typeface="Times New Roman" panose="02020603050405020304"/>
                      </a:endParaRPr>
                    </a:p>
                  </a:txBody>
                  <a:tcPr marL="68580" marR="68580" marT="0" marB="0"/>
                </a:tc>
                <a:tc>
                  <a:txBody>
                    <a:bodyPr/>
                    <a:lstStyle/>
                    <a:p>
                      <a:pPr algn="just">
                        <a:lnSpc>
                          <a:spcPts val="1500"/>
                        </a:lnSpc>
                        <a:spcAft>
                          <a:spcPts val="0"/>
                        </a:spcAft>
                      </a:pPr>
                      <a:r>
                        <a:rPr lang="en-US" sz="1100" kern="100" spc="-30">
                          <a:latin typeface="宋体" panose="02010600030101010101" pitchFamily="2" charset="-122"/>
                          <a:ea typeface="宋体" panose="02010600030101010101" pitchFamily="2" charset="-122"/>
                          <a:cs typeface="Times New Roman" panose="02020603050405020304"/>
                        </a:rPr>
                        <a:t>702.</a:t>
                      </a:r>
                      <a:r>
                        <a:rPr lang="zh-CN" sz="1100" kern="100" spc="-30">
                          <a:latin typeface="Calibri" panose="020F0502020204030204"/>
                          <a:ea typeface="宋体" panose="02010600030101010101" pitchFamily="2" charset="-122"/>
                          <a:cs typeface="Times New Roman" panose="02020603050405020304"/>
                        </a:rPr>
                        <a:t>航空机械设备及地面装置</a:t>
                      </a:r>
                      <a:endParaRPr lang="zh-CN" sz="1100" kern="100">
                        <a:latin typeface="Calibri" panose="020F0502020204030204"/>
                        <a:ea typeface="宋体" panose="02010600030101010101" pitchFamily="2" charset="-122"/>
                        <a:cs typeface="Times New Roman" panose="02020603050405020304"/>
                      </a:endParaRPr>
                    </a:p>
                  </a:txBody>
                  <a:tcPr marL="68580" marR="68580" marT="0" marB="0"/>
                </a:tc>
                <a:tc>
                  <a:txBody>
                    <a:bodyPr/>
                    <a:lstStyle/>
                    <a:p>
                      <a:pPr algn="just">
                        <a:lnSpc>
                          <a:spcPts val="1500"/>
                        </a:lnSpc>
                        <a:spcAft>
                          <a:spcPts val="0"/>
                        </a:spcAft>
                      </a:pPr>
                      <a:r>
                        <a:rPr lang="en-US" sz="1100" kern="100" spc="-30">
                          <a:latin typeface="宋体" panose="02010600030101010101" pitchFamily="2" charset="-122"/>
                          <a:ea typeface="宋体" panose="02010600030101010101" pitchFamily="2" charset="-122"/>
                          <a:cs typeface="Times New Roman" panose="02020603050405020304"/>
                        </a:rPr>
                        <a:t>903.</a:t>
                      </a:r>
                      <a:r>
                        <a:rPr lang="zh-CN" sz="1100" kern="100" spc="-30">
                          <a:latin typeface="Calibri" panose="020F0502020204030204"/>
                          <a:ea typeface="宋体" panose="02010600030101010101" pitchFamily="2" charset="-122"/>
                          <a:cs typeface="Times New Roman" panose="02020603050405020304"/>
                        </a:rPr>
                        <a:t>核材料</a:t>
                      </a:r>
                      <a:endParaRPr lang="zh-CN" sz="1100" kern="100">
                        <a:latin typeface="Calibri" panose="020F0502020204030204"/>
                        <a:ea typeface="宋体" panose="02010600030101010101" pitchFamily="2" charset="-122"/>
                        <a:cs typeface="Times New Roman" panose="02020603050405020304"/>
                      </a:endParaRPr>
                    </a:p>
                  </a:txBody>
                  <a:tcPr marL="68580" marR="68580" marT="0" marB="0"/>
                </a:tc>
              </a:tr>
              <a:tr h="430902">
                <a:tc>
                  <a:txBody>
                    <a:bodyPr/>
                    <a:lstStyle/>
                    <a:p>
                      <a:pPr algn="just">
                        <a:lnSpc>
                          <a:spcPts val="1700"/>
                        </a:lnSpc>
                        <a:spcAft>
                          <a:spcPts val="0"/>
                        </a:spcAft>
                      </a:pPr>
                      <a:endParaRPr lang="zh-CN" sz="1100" kern="100">
                        <a:latin typeface="Calibri" panose="020F0502020204030204"/>
                        <a:ea typeface="宋体" panose="02010600030101010101" pitchFamily="2" charset="-122"/>
                        <a:cs typeface="Times New Roman" panose="02020603050405020304"/>
                      </a:endParaRPr>
                    </a:p>
                  </a:txBody>
                  <a:tcPr marL="68580" marR="68580" marT="0" marB="0"/>
                </a:tc>
                <a:tc>
                  <a:txBody>
                    <a:bodyPr/>
                    <a:lstStyle/>
                    <a:p>
                      <a:pPr algn="just">
                        <a:lnSpc>
                          <a:spcPts val="1700"/>
                        </a:lnSpc>
                        <a:spcAft>
                          <a:spcPts val="0"/>
                        </a:spcAft>
                      </a:pPr>
                      <a:r>
                        <a:rPr lang="en-US" sz="1100" kern="100" spc="-30" dirty="0">
                          <a:latin typeface="宋体" panose="02010600030101010101" pitchFamily="2" charset="-122"/>
                          <a:ea typeface="宋体" panose="02010600030101010101" pitchFamily="2" charset="-122"/>
                          <a:cs typeface="Times New Roman" panose="02020603050405020304"/>
                        </a:rPr>
                        <a:t>405.</a:t>
                      </a:r>
                      <a:r>
                        <a:rPr lang="zh-CN" sz="1100" kern="100" spc="-30" dirty="0">
                          <a:latin typeface="Calibri" panose="020F0502020204030204"/>
                          <a:ea typeface="宋体" panose="02010600030101010101" pitchFamily="2" charset="-122"/>
                          <a:cs typeface="Times New Roman" panose="02020603050405020304"/>
                        </a:rPr>
                        <a:t>监控设备及控制系统</a:t>
                      </a:r>
                      <a:endParaRPr lang="zh-CN" sz="1100" kern="100" dirty="0">
                        <a:latin typeface="Calibri" panose="020F0502020204030204"/>
                        <a:ea typeface="宋体" panose="02010600030101010101" pitchFamily="2" charset="-122"/>
                        <a:cs typeface="Times New Roman" panose="02020603050405020304"/>
                      </a:endParaRPr>
                    </a:p>
                  </a:txBody>
                  <a:tcPr marL="68580" marR="68580" marT="0" marB="0"/>
                </a:tc>
                <a:tc>
                  <a:txBody>
                    <a:bodyPr/>
                    <a:lstStyle/>
                    <a:p>
                      <a:pPr algn="just">
                        <a:lnSpc>
                          <a:spcPts val="1700"/>
                        </a:lnSpc>
                        <a:spcAft>
                          <a:spcPts val="0"/>
                        </a:spcAft>
                      </a:pPr>
                      <a:r>
                        <a:rPr lang="en-US" sz="1100" kern="100" spc="-30">
                          <a:latin typeface="宋体" panose="02010600030101010101" pitchFamily="2" charset="-122"/>
                          <a:ea typeface="宋体" panose="02010600030101010101" pitchFamily="2" charset="-122"/>
                          <a:cs typeface="Times New Roman" panose="02020603050405020304"/>
                        </a:rPr>
                        <a:t>703.</a:t>
                      </a:r>
                      <a:r>
                        <a:rPr lang="zh-CN" sz="1100" kern="100" spc="-30">
                          <a:latin typeface="Calibri" panose="020F0502020204030204"/>
                          <a:ea typeface="宋体" panose="02010600030101010101" pitchFamily="2" charset="-122"/>
                          <a:cs typeface="Times New Roman" panose="02020603050405020304"/>
                        </a:rPr>
                        <a:t>运载火箭</a:t>
                      </a:r>
                      <a:endParaRPr lang="zh-CN" sz="1100" kern="100">
                        <a:latin typeface="Calibri" panose="020F0502020204030204"/>
                        <a:ea typeface="宋体" panose="02010600030101010101" pitchFamily="2" charset="-122"/>
                        <a:cs typeface="Times New Roman" panose="02020603050405020304"/>
                      </a:endParaRPr>
                    </a:p>
                  </a:txBody>
                  <a:tcPr marL="68580" marR="68580" marT="0" marB="0"/>
                </a:tc>
                <a:tc>
                  <a:txBody>
                    <a:bodyPr/>
                    <a:lstStyle/>
                    <a:p>
                      <a:pPr algn="just">
                        <a:lnSpc>
                          <a:spcPts val="1700"/>
                        </a:lnSpc>
                        <a:spcAft>
                          <a:spcPts val="0"/>
                        </a:spcAft>
                      </a:pPr>
                      <a:r>
                        <a:rPr lang="en-US" sz="1100" kern="100" spc="-50">
                          <a:latin typeface="宋体" panose="02010600030101010101" pitchFamily="2" charset="-122"/>
                          <a:ea typeface="宋体" panose="02010600030101010101" pitchFamily="2" charset="-122"/>
                          <a:cs typeface="Times New Roman" panose="02020603050405020304"/>
                        </a:rPr>
                        <a:t>904.</a:t>
                      </a:r>
                      <a:r>
                        <a:rPr lang="zh-CN" sz="1100" kern="100" spc="-50">
                          <a:latin typeface="Calibri" panose="020F0502020204030204"/>
                          <a:ea typeface="宋体" panose="02010600030101010101" pitchFamily="2" charset="-122"/>
                          <a:cs typeface="Times New Roman" panose="02020603050405020304"/>
                        </a:rPr>
                        <a:t>核物理、核化学实验仪器及设备</a:t>
                      </a:r>
                      <a:endParaRPr lang="zh-CN" sz="1100" kern="100">
                        <a:latin typeface="Calibri" panose="020F0502020204030204"/>
                        <a:ea typeface="宋体" panose="02010600030101010101" pitchFamily="2" charset="-122"/>
                        <a:cs typeface="Times New Roman" panose="02020603050405020304"/>
                      </a:endParaRPr>
                    </a:p>
                  </a:txBody>
                  <a:tcPr marL="68580" marR="68580" marT="0" marB="0"/>
                </a:tc>
              </a:tr>
              <a:tr h="297027">
                <a:tc>
                  <a:txBody>
                    <a:bodyPr/>
                    <a:lstStyle/>
                    <a:p>
                      <a:pPr algn="just">
                        <a:lnSpc>
                          <a:spcPts val="1500"/>
                        </a:lnSpc>
                        <a:spcAft>
                          <a:spcPts val="0"/>
                        </a:spcAft>
                      </a:pPr>
                      <a:r>
                        <a:rPr lang="zh-CN" sz="1100" b="1" kern="100">
                          <a:latin typeface="Calibri" panose="020F0502020204030204"/>
                          <a:ea typeface="宋体" panose="02010600030101010101" pitchFamily="2" charset="-122"/>
                          <a:cs typeface="Times New Roman" panose="02020603050405020304"/>
                        </a:rPr>
                        <a:t>二、生物、医药技术</a:t>
                      </a:r>
                      <a:endParaRPr lang="zh-CN" sz="1100" kern="100">
                        <a:latin typeface="Calibri" panose="020F0502020204030204"/>
                        <a:ea typeface="宋体" panose="02010600030101010101" pitchFamily="2" charset="-122"/>
                        <a:cs typeface="Times New Roman" panose="02020603050405020304"/>
                      </a:endParaRPr>
                    </a:p>
                  </a:txBody>
                  <a:tcPr marL="68580" marR="68580" marT="0" marB="0"/>
                </a:tc>
                <a:tc>
                  <a:txBody>
                    <a:bodyPr/>
                    <a:lstStyle/>
                    <a:p>
                      <a:pPr algn="just">
                        <a:lnSpc>
                          <a:spcPts val="1500"/>
                        </a:lnSpc>
                        <a:spcAft>
                          <a:spcPts val="0"/>
                        </a:spcAft>
                      </a:pPr>
                      <a:r>
                        <a:rPr lang="en-US" sz="1100" kern="100" spc="-30">
                          <a:latin typeface="宋体" panose="02010600030101010101" pitchFamily="2" charset="-122"/>
                          <a:ea typeface="宋体" panose="02010600030101010101" pitchFamily="2" charset="-122"/>
                          <a:cs typeface="Times New Roman" panose="02020603050405020304"/>
                        </a:rPr>
                        <a:t>406.</a:t>
                      </a:r>
                      <a:r>
                        <a:rPr lang="zh-CN" sz="1100" kern="100" spc="-30">
                          <a:latin typeface="Calibri" panose="020F0502020204030204"/>
                          <a:ea typeface="宋体" panose="02010600030101010101" pitchFamily="2" charset="-122"/>
                          <a:cs typeface="Times New Roman" panose="02020603050405020304"/>
                        </a:rPr>
                        <a:t>医疗器械</a:t>
                      </a:r>
                      <a:endParaRPr lang="zh-CN" sz="1100" kern="100">
                        <a:latin typeface="Calibri" panose="020F0502020204030204"/>
                        <a:ea typeface="宋体" panose="02010600030101010101" pitchFamily="2" charset="-122"/>
                        <a:cs typeface="Times New Roman" panose="02020603050405020304"/>
                      </a:endParaRPr>
                    </a:p>
                  </a:txBody>
                  <a:tcPr marL="68580" marR="68580" marT="0" marB="0"/>
                </a:tc>
                <a:tc>
                  <a:txBody>
                    <a:bodyPr/>
                    <a:lstStyle/>
                    <a:p>
                      <a:pPr algn="just">
                        <a:lnSpc>
                          <a:spcPts val="1500"/>
                        </a:lnSpc>
                        <a:spcAft>
                          <a:spcPts val="0"/>
                        </a:spcAft>
                      </a:pPr>
                      <a:r>
                        <a:rPr lang="en-US" sz="1100" kern="100" spc="-30">
                          <a:latin typeface="宋体" panose="02010600030101010101" pitchFamily="2" charset="-122"/>
                          <a:ea typeface="宋体" panose="02010600030101010101" pitchFamily="2" charset="-122"/>
                          <a:cs typeface="Times New Roman" panose="02020603050405020304"/>
                        </a:rPr>
                        <a:t>704.</a:t>
                      </a:r>
                      <a:r>
                        <a:rPr lang="zh-CN" sz="1100" kern="100" spc="-30">
                          <a:latin typeface="Calibri" panose="020F0502020204030204"/>
                          <a:ea typeface="宋体" panose="02010600030101010101" pitchFamily="2" charset="-122"/>
                          <a:cs typeface="Times New Roman" panose="02020603050405020304"/>
                        </a:rPr>
                        <a:t>应用卫星</a:t>
                      </a:r>
                      <a:endParaRPr lang="zh-CN" sz="1100" kern="100">
                        <a:latin typeface="Calibri" panose="020F0502020204030204"/>
                        <a:ea typeface="宋体" panose="02010600030101010101" pitchFamily="2" charset="-122"/>
                        <a:cs typeface="Times New Roman" panose="02020603050405020304"/>
                      </a:endParaRPr>
                    </a:p>
                  </a:txBody>
                  <a:tcPr marL="68580" marR="68580" marT="0" marB="0"/>
                </a:tc>
                <a:tc>
                  <a:txBody>
                    <a:bodyPr/>
                    <a:lstStyle/>
                    <a:p>
                      <a:pPr algn="just">
                        <a:lnSpc>
                          <a:spcPts val="1500"/>
                        </a:lnSpc>
                        <a:spcAft>
                          <a:spcPts val="0"/>
                        </a:spcAft>
                      </a:pPr>
                      <a:r>
                        <a:rPr lang="en-US" sz="1100" kern="100" spc="-30">
                          <a:latin typeface="宋体" panose="02010600030101010101" pitchFamily="2" charset="-122"/>
                          <a:ea typeface="宋体" panose="02010600030101010101" pitchFamily="2" charset="-122"/>
                          <a:cs typeface="Times New Roman" panose="02020603050405020304"/>
                        </a:rPr>
                        <a:t>905.</a:t>
                      </a:r>
                      <a:r>
                        <a:rPr lang="zh-CN" sz="1100" kern="100" spc="-30">
                          <a:latin typeface="Calibri" panose="020F0502020204030204"/>
                          <a:ea typeface="宋体" panose="02010600030101010101" pitchFamily="2" charset="-122"/>
                          <a:cs typeface="Times New Roman" panose="02020603050405020304"/>
                        </a:rPr>
                        <a:t>核电子产品</a:t>
                      </a:r>
                      <a:endParaRPr lang="zh-CN" sz="1100" kern="100">
                        <a:latin typeface="Calibri" panose="020F0502020204030204"/>
                        <a:ea typeface="宋体" panose="02010600030101010101" pitchFamily="2" charset="-122"/>
                        <a:cs typeface="Times New Roman" panose="02020603050405020304"/>
                      </a:endParaRPr>
                    </a:p>
                  </a:txBody>
                  <a:tcPr marL="68580" marR="68580" marT="0" marB="0"/>
                </a:tc>
              </a:tr>
              <a:tr h="297027">
                <a:tc>
                  <a:txBody>
                    <a:bodyPr/>
                    <a:lstStyle/>
                    <a:p>
                      <a:pPr algn="just">
                        <a:lnSpc>
                          <a:spcPts val="1500"/>
                        </a:lnSpc>
                        <a:spcAft>
                          <a:spcPts val="0"/>
                        </a:spcAft>
                      </a:pPr>
                      <a:r>
                        <a:rPr lang="en-US" sz="1100" kern="100" spc="-30">
                          <a:latin typeface="宋体" panose="02010600030101010101" pitchFamily="2" charset="-122"/>
                          <a:ea typeface="宋体" panose="02010600030101010101" pitchFamily="2" charset="-122"/>
                          <a:cs typeface="Times New Roman" panose="02020603050405020304"/>
                        </a:rPr>
                        <a:t>201.</a:t>
                      </a:r>
                      <a:r>
                        <a:rPr lang="zh-CN" sz="1100" kern="100" spc="-30">
                          <a:latin typeface="Calibri" panose="020F0502020204030204"/>
                          <a:ea typeface="宋体" panose="02010600030101010101" pitchFamily="2" charset="-122"/>
                          <a:cs typeface="Times New Roman" panose="02020603050405020304"/>
                        </a:rPr>
                        <a:t>农林牧渔</a:t>
                      </a:r>
                      <a:endParaRPr lang="zh-CN" sz="1100" kern="100">
                        <a:latin typeface="Calibri" panose="020F0502020204030204"/>
                        <a:ea typeface="宋体" panose="02010600030101010101" pitchFamily="2" charset="-122"/>
                        <a:cs typeface="Times New Roman" panose="02020603050405020304"/>
                      </a:endParaRPr>
                    </a:p>
                  </a:txBody>
                  <a:tcPr marL="68580" marR="68580" marT="0" marB="0"/>
                </a:tc>
                <a:tc>
                  <a:txBody>
                    <a:bodyPr/>
                    <a:lstStyle/>
                    <a:p>
                      <a:pPr algn="just">
                        <a:lnSpc>
                          <a:spcPts val="1500"/>
                        </a:lnSpc>
                        <a:spcAft>
                          <a:spcPts val="0"/>
                        </a:spcAft>
                      </a:pPr>
                      <a:r>
                        <a:rPr lang="en-US" sz="1100" kern="100" spc="-50">
                          <a:latin typeface="宋体" panose="02010600030101010101" pitchFamily="2" charset="-122"/>
                          <a:ea typeface="宋体" panose="02010600030101010101" pitchFamily="2" charset="-122"/>
                          <a:cs typeface="Times New Roman" panose="02020603050405020304"/>
                        </a:rPr>
                        <a:t>407.</a:t>
                      </a:r>
                      <a:r>
                        <a:rPr lang="zh-CN" sz="1100" kern="100" spc="-50">
                          <a:latin typeface="Calibri" panose="020F0502020204030204"/>
                          <a:ea typeface="宋体" panose="02010600030101010101" pitchFamily="2" charset="-122"/>
                          <a:cs typeface="Times New Roman" panose="02020603050405020304"/>
                        </a:rPr>
                        <a:t>其它光机电一体化技术</a:t>
                      </a:r>
                      <a:endParaRPr lang="zh-CN" sz="1100" kern="100">
                        <a:latin typeface="Calibri" panose="020F0502020204030204"/>
                        <a:ea typeface="宋体" panose="02010600030101010101" pitchFamily="2" charset="-122"/>
                        <a:cs typeface="Times New Roman" panose="02020603050405020304"/>
                      </a:endParaRPr>
                    </a:p>
                  </a:txBody>
                  <a:tcPr marL="68580" marR="68580" marT="0" marB="0"/>
                </a:tc>
                <a:tc>
                  <a:txBody>
                    <a:bodyPr/>
                    <a:lstStyle/>
                    <a:p>
                      <a:pPr algn="just">
                        <a:lnSpc>
                          <a:spcPts val="1500"/>
                        </a:lnSpc>
                        <a:spcAft>
                          <a:spcPts val="0"/>
                        </a:spcAft>
                        <a:tabLst>
                          <a:tab pos="4410075" algn="l"/>
                        </a:tabLst>
                      </a:pPr>
                      <a:r>
                        <a:rPr lang="en-US" sz="1100" kern="100" spc="-30">
                          <a:latin typeface="宋体" panose="02010600030101010101" pitchFamily="2" charset="-122"/>
                          <a:ea typeface="宋体" panose="02010600030101010101" pitchFamily="2" charset="-122"/>
                          <a:cs typeface="Times New Roman" panose="02020603050405020304"/>
                        </a:rPr>
                        <a:t>705.</a:t>
                      </a:r>
                      <a:r>
                        <a:rPr lang="zh-CN" sz="1100" kern="100" spc="-30">
                          <a:latin typeface="Calibri" panose="020F0502020204030204"/>
                          <a:ea typeface="宋体" panose="02010600030101010101" pitchFamily="2" charset="-122"/>
                          <a:cs typeface="Times New Roman" panose="02020603050405020304"/>
                        </a:rPr>
                        <a:t>探测火箭及其发射装置</a:t>
                      </a:r>
                      <a:endParaRPr lang="zh-CN" sz="1100" kern="100">
                        <a:latin typeface="Calibri" panose="020F0502020204030204"/>
                        <a:ea typeface="宋体" panose="02010600030101010101" pitchFamily="2" charset="-122"/>
                        <a:cs typeface="Times New Roman" panose="02020603050405020304"/>
                      </a:endParaRPr>
                    </a:p>
                  </a:txBody>
                  <a:tcPr marL="68580" marR="68580" marT="0" marB="0"/>
                </a:tc>
                <a:tc>
                  <a:txBody>
                    <a:bodyPr/>
                    <a:lstStyle/>
                    <a:p>
                      <a:pPr algn="just">
                        <a:lnSpc>
                          <a:spcPts val="1500"/>
                        </a:lnSpc>
                        <a:spcAft>
                          <a:spcPts val="0"/>
                        </a:spcAft>
                      </a:pPr>
                      <a:r>
                        <a:rPr lang="en-US" sz="1100" kern="100" spc="-30">
                          <a:latin typeface="宋体" panose="02010600030101010101" pitchFamily="2" charset="-122"/>
                          <a:ea typeface="宋体" panose="02010600030101010101" pitchFamily="2" charset="-122"/>
                          <a:cs typeface="Times New Roman" panose="02020603050405020304"/>
                        </a:rPr>
                        <a:t>906.</a:t>
                      </a:r>
                      <a:r>
                        <a:rPr lang="zh-CN" sz="1100" kern="100" spc="-30">
                          <a:latin typeface="Calibri" panose="020F0502020204030204"/>
                          <a:ea typeface="宋体" panose="02010600030101010101" pitchFamily="2" charset="-122"/>
                          <a:cs typeface="Times New Roman" panose="02020603050405020304"/>
                        </a:rPr>
                        <a:t>核反应堆及其配套产品</a:t>
                      </a:r>
                      <a:endParaRPr lang="zh-CN" sz="1100" kern="100">
                        <a:latin typeface="Calibri" panose="020F0502020204030204"/>
                        <a:ea typeface="宋体" panose="02010600030101010101" pitchFamily="2" charset="-122"/>
                        <a:cs typeface="Times New Roman" panose="02020603050405020304"/>
                      </a:endParaRPr>
                    </a:p>
                  </a:txBody>
                  <a:tcPr marL="68580" marR="68580" marT="0" marB="0"/>
                </a:tc>
              </a:tr>
              <a:tr h="297027">
                <a:tc>
                  <a:txBody>
                    <a:bodyPr/>
                    <a:lstStyle/>
                    <a:p>
                      <a:pPr algn="just">
                        <a:lnSpc>
                          <a:spcPts val="1500"/>
                        </a:lnSpc>
                        <a:spcAft>
                          <a:spcPts val="0"/>
                        </a:spcAft>
                      </a:pPr>
                      <a:r>
                        <a:rPr lang="en-US" sz="1100" kern="100" spc="-30">
                          <a:latin typeface="宋体" panose="02010600030101010101" pitchFamily="2" charset="-122"/>
                          <a:ea typeface="宋体" panose="02010600030101010101" pitchFamily="2" charset="-122"/>
                          <a:cs typeface="Times New Roman" panose="02020603050405020304"/>
                        </a:rPr>
                        <a:t>202.</a:t>
                      </a:r>
                      <a:r>
                        <a:rPr lang="zh-CN" sz="1100" kern="100" spc="-30">
                          <a:latin typeface="Calibri" panose="020F0502020204030204"/>
                          <a:ea typeface="宋体" panose="02010600030101010101" pitchFamily="2" charset="-122"/>
                          <a:cs typeface="Times New Roman" panose="02020603050405020304"/>
                        </a:rPr>
                        <a:t>医药卫生</a:t>
                      </a:r>
                      <a:endParaRPr lang="zh-CN" sz="1100" kern="100">
                        <a:latin typeface="Calibri" panose="020F0502020204030204"/>
                        <a:ea typeface="宋体" panose="02010600030101010101" pitchFamily="2" charset="-122"/>
                        <a:cs typeface="Times New Roman" panose="02020603050405020304"/>
                      </a:endParaRPr>
                    </a:p>
                  </a:txBody>
                  <a:tcPr marL="68580" marR="68580" marT="0" marB="0"/>
                </a:tc>
                <a:tc>
                  <a:txBody>
                    <a:bodyPr/>
                    <a:lstStyle/>
                    <a:p>
                      <a:pPr algn="just">
                        <a:lnSpc>
                          <a:spcPts val="1500"/>
                        </a:lnSpc>
                        <a:spcAft>
                          <a:spcPts val="0"/>
                        </a:spcAft>
                      </a:pPr>
                      <a:endParaRPr lang="en-US" sz="1100" kern="100" spc="-30">
                        <a:latin typeface="宋体" panose="02010600030101010101" pitchFamily="2" charset="-122"/>
                        <a:ea typeface="宋体" panose="02010600030101010101" pitchFamily="2" charset="-122"/>
                        <a:cs typeface="Times New Roman" panose="02020603050405020304"/>
                      </a:endParaRPr>
                    </a:p>
                  </a:txBody>
                  <a:tcPr marL="68580" marR="68580" marT="0" marB="0"/>
                </a:tc>
                <a:tc>
                  <a:txBody>
                    <a:bodyPr/>
                    <a:lstStyle/>
                    <a:p>
                      <a:pPr algn="just">
                        <a:lnSpc>
                          <a:spcPts val="1500"/>
                        </a:lnSpc>
                        <a:spcAft>
                          <a:spcPts val="0"/>
                        </a:spcAft>
                      </a:pPr>
                      <a:r>
                        <a:rPr lang="en-US" sz="1100" kern="100" spc="-30">
                          <a:latin typeface="宋体" panose="02010600030101010101" pitchFamily="2" charset="-122"/>
                          <a:ea typeface="宋体" panose="02010600030101010101" pitchFamily="2" charset="-122"/>
                          <a:cs typeface="Times New Roman" panose="02020603050405020304"/>
                        </a:rPr>
                        <a:t>706.</a:t>
                      </a:r>
                      <a:r>
                        <a:rPr lang="zh-CN" sz="1100" kern="100" spc="-30">
                          <a:latin typeface="Calibri" panose="020F0502020204030204"/>
                          <a:ea typeface="宋体" panose="02010600030101010101" pitchFamily="2" charset="-122"/>
                          <a:cs typeface="Times New Roman" panose="02020603050405020304"/>
                        </a:rPr>
                        <a:t>其它航空航天产品</a:t>
                      </a:r>
                      <a:endParaRPr lang="zh-CN" sz="1100" kern="100">
                        <a:latin typeface="Calibri" panose="020F0502020204030204"/>
                        <a:ea typeface="宋体" panose="02010600030101010101" pitchFamily="2" charset="-122"/>
                        <a:cs typeface="Times New Roman" panose="02020603050405020304"/>
                      </a:endParaRPr>
                    </a:p>
                  </a:txBody>
                  <a:tcPr marL="68580" marR="68580" marT="0" marB="0"/>
                </a:tc>
                <a:tc>
                  <a:txBody>
                    <a:bodyPr/>
                    <a:lstStyle/>
                    <a:p>
                      <a:pPr algn="just">
                        <a:lnSpc>
                          <a:spcPts val="1500"/>
                        </a:lnSpc>
                        <a:spcAft>
                          <a:spcPts val="0"/>
                        </a:spcAft>
                      </a:pPr>
                      <a:r>
                        <a:rPr lang="en-US" sz="1100" kern="100" spc="-30">
                          <a:latin typeface="宋体" panose="02010600030101010101" pitchFamily="2" charset="-122"/>
                          <a:ea typeface="宋体" panose="02010600030101010101" pitchFamily="2" charset="-122"/>
                          <a:cs typeface="Times New Roman" panose="02020603050405020304"/>
                        </a:rPr>
                        <a:t>907.</a:t>
                      </a:r>
                      <a:r>
                        <a:rPr lang="zh-CN" sz="1100" kern="100" spc="-30">
                          <a:latin typeface="Calibri" panose="020F0502020204030204"/>
                          <a:ea typeface="宋体" panose="02010600030101010101" pitchFamily="2" charset="-122"/>
                          <a:cs typeface="Times New Roman" panose="02020603050405020304"/>
                        </a:rPr>
                        <a:t>核能及配套产品</a:t>
                      </a:r>
                      <a:endParaRPr lang="zh-CN" sz="1100" kern="100">
                        <a:latin typeface="Calibri" panose="020F0502020204030204"/>
                        <a:ea typeface="宋体" panose="02010600030101010101" pitchFamily="2" charset="-122"/>
                        <a:cs typeface="Times New Roman" panose="02020603050405020304"/>
                      </a:endParaRPr>
                    </a:p>
                  </a:txBody>
                  <a:tcPr marL="68580" marR="68580" marT="0" marB="0"/>
                </a:tc>
              </a:tr>
              <a:tr h="297027">
                <a:tc>
                  <a:txBody>
                    <a:bodyPr/>
                    <a:lstStyle/>
                    <a:p>
                      <a:pPr algn="just">
                        <a:lnSpc>
                          <a:spcPts val="1500"/>
                        </a:lnSpc>
                        <a:spcAft>
                          <a:spcPts val="0"/>
                        </a:spcAft>
                      </a:pPr>
                      <a:r>
                        <a:rPr lang="en-US" sz="1100" kern="100" spc="-30">
                          <a:latin typeface="宋体" panose="02010600030101010101" pitchFamily="2" charset="-122"/>
                          <a:ea typeface="宋体" panose="02010600030101010101" pitchFamily="2" charset="-122"/>
                          <a:cs typeface="Times New Roman" panose="02020603050405020304"/>
                        </a:rPr>
                        <a:t>203.</a:t>
                      </a:r>
                      <a:r>
                        <a:rPr lang="zh-CN" sz="1100" kern="100" spc="-30">
                          <a:latin typeface="Calibri" panose="020F0502020204030204"/>
                          <a:ea typeface="宋体" panose="02010600030101010101" pitchFamily="2" charset="-122"/>
                          <a:cs typeface="Times New Roman" panose="02020603050405020304"/>
                        </a:rPr>
                        <a:t>轻工食品</a:t>
                      </a:r>
                      <a:endParaRPr lang="zh-CN" sz="1100" kern="100">
                        <a:latin typeface="Calibri" panose="020F0502020204030204"/>
                        <a:ea typeface="宋体" panose="02010600030101010101" pitchFamily="2" charset="-122"/>
                        <a:cs typeface="Times New Roman" panose="02020603050405020304"/>
                      </a:endParaRPr>
                    </a:p>
                  </a:txBody>
                  <a:tcPr marL="68580" marR="68580" marT="0" marB="0"/>
                </a:tc>
                <a:tc>
                  <a:txBody>
                    <a:bodyPr/>
                    <a:lstStyle/>
                    <a:p>
                      <a:pPr algn="just">
                        <a:lnSpc>
                          <a:spcPts val="1500"/>
                        </a:lnSpc>
                        <a:spcAft>
                          <a:spcPts val="0"/>
                        </a:spcAft>
                      </a:pPr>
                      <a:r>
                        <a:rPr lang="zh-CN" sz="1100" b="1" kern="100" spc="-20">
                          <a:latin typeface="Calibri" panose="020F0502020204030204"/>
                          <a:ea typeface="宋体" panose="02010600030101010101" pitchFamily="2" charset="-122"/>
                          <a:cs typeface="Times New Roman" panose="02020603050405020304"/>
                        </a:rPr>
                        <a:t>五、新能源、高效节能</a:t>
                      </a:r>
                      <a:endParaRPr lang="zh-CN" sz="1100" kern="100">
                        <a:latin typeface="Calibri" panose="020F0502020204030204"/>
                        <a:ea typeface="宋体" panose="02010600030101010101" pitchFamily="2" charset="-122"/>
                        <a:cs typeface="Times New Roman" panose="02020603050405020304"/>
                      </a:endParaRPr>
                    </a:p>
                  </a:txBody>
                  <a:tcPr marL="68580" marR="68580" marT="0" marB="0"/>
                </a:tc>
                <a:tc>
                  <a:txBody>
                    <a:bodyPr/>
                    <a:lstStyle/>
                    <a:p>
                      <a:pPr algn="just">
                        <a:lnSpc>
                          <a:spcPts val="1500"/>
                        </a:lnSpc>
                        <a:spcAft>
                          <a:spcPts val="0"/>
                        </a:spcAft>
                      </a:pPr>
                      <a:endParaRPr lang="en-US" sz="1100" kern="100" spc="-50">
                        <a:latin typeface="宋体" panose="02010600030101010101" pitchFamily="2" charset="-122"/>
                        <a:ea typeface="宋体" panose="02010600030101010101" pitchFamily="2" charset="-122"/>
                        <a:cs typeface="Times New Roman" panose="02020603050405020304"/>
                      </a:endParaRPr>
                    </a:p>
                  </a:txBody>
                  <a:tcPr marL="68580" marR="68580" marT="0" marB="0"/>
                </a:tc>
                <a:tc>
                  <a:txBody>
                    <a:bodyPr/>
                    <a:lstStyle/>
                    <a:p>
                      <a:pPr algn="just">
                        <a:lnSpc>
                          <a:spcPts val="1500"/>
                        </a:lnSpc>
                        <a:spcAft>
                          <a:spcPts val="0"/>
                        </a:spcAft>
                      </a:pPr>
                      <a:r>
                        <a:rPr lang="en-US" sz="1100" kern="100" spc="-30">
                          <a:latin typeface="宋体" panose="02010600030101010101" pitchFamily="2" charset="-122"/>
                          <a:ea typeface="宋体" panose="02010600030101010101" pitchFamily="2" charset="-122"/>
                          <a:cs typeface="Times New Roman" panose="02020603050405020304"/>
                        </a:rPr>
                        <a:t>908.</a:t>
                      </a:r>
                      <a:r>
                        <a:rPr lang="zh-CN" sz="1100" kern="100" spc="-30">
                          <a:latin typeface="Calibri" panose="020F0502020204030204"/>
                          <a:ea typeface="宋体" panose="02010600030101010101" pitchFamily="2" charset="-122"/>
                          <a:cs typeface="Times New Roman" panose="02020603050405020304"/>
                        </a:rPr>
                        <a:t>其它核应用技术</a:t>
                      </a:r>
                      <a:endParaRPr lang="zh-CN" sz="1100" kern="100">
                        <a:latin typeface="Calibri" panose="020F0502020204030204"/>
                        <a:ea typeface="宋体" panose="02010600030101010101" pitchFamily="2" charset="-122"/>
                        <a:cs typeface="Times New Roman" panose="02020603050405020304"/>
                      </a:endParaRPr>
                    </a:p>
                  </a:txBody>
                  <a:tcPr marL="68580" marR="68580" marT="0" marB="0"/>
                </a:tc>
              </a:tr>
              <a:tr h="297027">
                <a:tc>
                  <a:txBody>
                    <a:bodyPr/>
                    <a:lstStyle/>
                    <a:p>
                      <a:pPr algn="just">
                        <a:lnSpc>
                          <a:spcPts val="1500"/>
                        </a:lnSpc>
                        <a:spcAft>
                          <a:spcPts val="0"/>
                        </a:spcAft>
                      </a:pPr>
                      <a:r>
                        <a:rPr lang="en-US" sz="1100" kern="100" spc="-50">
                          <a:latin typeface="宋体" panose="02010600030101010101" pitchFamily="2" charset="-122"/>
                          <a:ea typeface="宋体" panose="02010600030101010101" pitchFamily="2" charset="-122"/>
                          <a:cs typeface="Times New Roman" panose="02020603050405020304"/>
                        </a:rPr>
                        <a:t>204.</a:t>
                      </a:r>
                      <a:r>
                        <a:rPr lang="zh-CN" sz="1100" kern="100" spc="-50">
                          <a:latin typeface="Calibri" panose="020F0502020204030204"/>
                          <a:ea typeface="宋体" panose="02010600030101010101" pitchFamily="2" charset="-122"/>
                          <a:cs typeface="Times New Roman" panose="02020603050405020304"/>
                        </a:rPr>
                        <a:t>其它生物技术产品</a:t>
                      </a:r>
                      <a:endParaRPr lang="zh-CN" sz="1100" kern="100">
                        <a:latin typeface="Calibri" panose="020F0502020204030204"/>
                        <a:ea typeface="宋体" panose="02010600030101010101" pitchFamily="2" charset="-122"/>
                        <a:cs typeface="Times New Roman" panose="02020603050405020304"/>
                      </a:endParaRPr>
                    </a:p>
                  </a:txBody>
                  <a:tcPr marL="68580" marR="68580" marT="0" marB="0"/>
                </a:tc>
                <a:tc>
                  <a:txBody>
                    <a:bodyPr/>
                    <a:lstStyle/>
                    <a:p>
                      <a:pPr algn="just">
                        <a:lnSpc>
                          <a:spcPts val="1500"/>
                        </a:lnSpc>
                        <a:spcAft>
                          <a:spcPts val="0"/>
                        </a:spcAft>
                      </a:pPr>
                      <a:r>
                        <a:rPr lang="en-US" sz="1100" kern="100" spc="-30">
                          <a:latin typeface="宋体" panose="02010600030101010101" pitchFamily="2" charset="-122"/>
                          <a:ea typeface="宋体" panose="02010600030101010101" pitchFamily="2" charset="-122"/>
                          <a:cs typeface="Times New Roman" panose="02020603050405020304"/>
                        </a:rPr>
                        <a:t>501.</a:t>
                      </a:r>
                      <a:r>
                        <a:rPr lang="zh-CN" sz="1100" kern="100" spc="-30">
                          <a:latin typeface="Calibri" panose="020F0502020204030204"/>
                          <a:ea typeface="宋体" panose="02010600030101010101" pitchFamily="2" charset="-122"/>
                          <a:cs typeface="Times New Roman" panose="02020603050405020304"/>
                        </a:rPr>
                        <a:t>新能源</a:t>
                      </a:r>
                      <a:endParaRPr lang="zh-CN" sz="1100" kern="100">
                        <a:latin typeface="Calibri" panose="020F0502020204030204"/>
                        <a:ea typeface="宋体" panose="02010600030101010101" pitchFamily="2" charset="-122"/>
                        <a:cs typeface="Times New Roman" panose="02020603050405020304"/>
                      </a:endParaRPr>
                    </a:p>
                  </a:txBody>
                  <a:tcPr marL="68580" marR="68580" marT="0" marB="0"/>
                </a:tc>
                <a:tc>
                  <a:txBody>
                    <a:bodyPr/>
                    <a:lstStyle/>
                    <a:p>
                      <a:pPr algn="just">
                        <a:lnSpc>
                          <a:spcPts val="1500"/>
                        </a:lnSpc>
                        <a:spcAft>
                          <a:spcPts val="0"/>
                        </a:spcAft>
                      </a:pPr>
                      <a:endParaRPr lang="en-US" sz="1100" kern="100" spc="-30">
                        <a:latin typeface="宋体" panose="02010600030101010101" pitchFamily="2" charset="-122"/>
                        <a:ea typeface="宋体" panose="02010600030101010101" pitchFamily="2" charset="-122"/>
                        <a:cs typeface="Times New Roman" panose="02020603050405020304"/>
                      </a:endParaRPr>
                    </a:p>
                  </a:txBody>
                  <a:tcPr marL="68580" marR="68580" marT="0" marB="0"/>
                </a:tc>
                <a:tc>
                  <a:txBody>
                    <a:bodyPr/>
                    <a:lstStyle/>
                    <a:p>
                      <a:pPr algn="just">
                        <a:lnSpc>
                          <a:spcPts val="1500"/>
                        </a:lnSpc>
                        <a:spcAft>
                          <a:spcPts val="0"/>
                        </a:spcAft>
                      </a:pPr>
                      <a:r>
                        <a:rPr lang="zh-CN" sz="1100" b="1" kern="100">
                          <a:latin typeface="Calibri" panose="020F0502020204030204"/>
                          <a:ea typeface="宋体" panose="02010600030101010101" pitchFamily="2" charset="-122"/>
                          <a:cs typeface="Times New Roman" panose="02020603050405020304"/>
                        </a:rPr>
                        <a:t>十、其它高技术（</a:t>
                      </a:r>
                      <a:r>
                        <a:rPr lang="en-US" sz="1100" b="1" kern="100">
                          <a:latin typeface="Calibri" panose="020F0502020204030204"/>
                          <a:ea typeface="宋体" panose="02010600030101010101" pitchFamily="2" charset="-122"/>
                          <a:cs typeface="Times New Roman" panose="02020603050405020304"/>
                        </a:rPr>
                        <a:t>999</a:t>
                      </a:r>
                      <a:r>
                        <a:rPr lang="zh-CN" sz="1100" b="1" kern="100">
                          <a:latin typeface="Calibri" panose="020F0502020204030204"/>
                          <a:ea typeface="宋体" panose="02010600030101010101" pitchFamily="2" charset="-122"/>
                          <a:cs typeface="Times New Roman" panose="02020603050405020304"/>
                        </a:rPr>
                        <a:t>）</a:t>
                      </a:r>
                      <a:r>
                        <a:rPr lang="en-US" sz="1100" b="1" kern="100">
                          <a:latin typeface="Calibri" panose="020F0502020204030204"/>
                          <a:ea typeface="宋体" panose="02010600030101010101" pitchFamily="2" charset="-122"/>
                          <a:cs typeface="Times New Roman" panose="02020603050405020304"/>
                        </a:rPr>
                        <a:t>  </a:t>
                      </a:r>
                      <a:endParaRPr lang="zh-CN" sz="1100" kern="100">
                        <a:latin typeface="Calibri" panose="020F0502020204030204"/>
                        <a:ea typeface="宋体" panose="02010600030101010101" pitchFamily="2" charset="-122"/>
                        <a:cs typeface="Times New Roman" panose="02020603050405020304"/>
                      </a:endParaRPr>
                    </a:p>
                  </a:txBody>
                  <a:tcPr marL="68580" marR="68580" marT="0" marB="0"/>
                </a:tc>
              </a:tr>
              <a:tr h="297027">
                <a:tc>
                  <a:txBody>
                    <a:bodyPr/>
                    <a:lstStyle/>
                    <a:p>
                      <a:pPr algn="just">
                        <a:lnSpc>
                          <a:spcPts val="1500"/>
                        </a:lnSpc>
                        <a:spcAft>
                          <a:spcPts val="0"/>
                        </a:spcAft>
                      </a:pPr>
                      <a:endParaRPr lang="en-US" sz="1100" kern="100" spc="-30">
                        <a:latin typeface="宋体" panose="02010600030101010101" pitchFamily="2" charset="-122"/>
                        <a:ea typeface="宋体" panose="02010600030101010101" pitchFamily="2" charset="-122"/>
                        <a:cs typeface="Times New Roman" panose="02020603050405020304"/>
                      </a:endParaRPr>
                    </a:p>
                  </a:txBody>
                  <a:tcPr marL="68580" marR="68580" marT="0" marB="0"/>
                </a:tc>
                <a:tc>
                  <a:txBody>
                    <a:bodyPr/>
                    <a:lstStyle/>
                    <a:p>
                      <a:pPr algn="just">
                        <a:lnSpc>
                          <a:spcPts val="1500"/>
                        </a:lnSpc>
                        <a:spcAft>
                          <a:spcPts val="0"/>
                        </a:spcAft>
                      </a:pPr>
                      <a:r>
                        <a:rPr lang="en-US" sz="1100" kern="100" spc="-30">
                          <a:latin typeface="宋体" panose="02010600030101010101" pitchFamily="2" charset="-122"/>
                          <a:ea typeface="宋体" panose="02010600030101010101" pitchFamily="2" charset="-122"/>
                          <a:cs typeface="Times New Roman" panose="02020603050405020304"/>
                        </a:rPr>
                        <a:t>502.</a:t>
                      </a:r>
                      <a:r>
                        <a:rPr lang="zh-CN" sz="1100" kern="100" spc="-30">
                          <a:latin typeface="Calibri" panose="020F0502020204030204"/>
                          <a:ea typeface="宋体" panose="02010600030101010101" pitchFamily="2" charset="-122"/>
                          <a:cs typeface="Times New Roman" panose="02020603050405020304"/>
                        </a:rPr>
                        <a:t>高效节能</a:t>
                      </a:r>
                      <a:endParaRPr lang="zh-CN" sz="1100" kern="100">
                        <a:latin typeface="Calibri" panose="020F0502020204030204"/>
                        <a:ea typeface="宋体" panose="02010600030101010101" pitchFamily="2" charset="-122"/>
                        <a:cs typeface="Times New Roman" panose="02020603050405020304"/>
                      </a:endParaRPr>
                    </a:p>
                  </a:txBody>
                  <a:tcPr marL="68580" marR="68580" marT="0" marB="0"/>
                </a:tc>
                <a:tc>
                  <a:txBody>
                    <a:bodyPr/>
                    <a:lstStyle/>
                    <a:p>
                      <a:pPr algn="just">
                        <a:lnSpc>
                          <a:spcPts val="1500"/>
                        </a:lnSpc>
                        <a:spcAft>
                          <a:spcPts val="0"/>
                        </a:spcAft>
                      </a:pPr>
                      <a:endParaRPr lang="en-US" sz="1100" kern="100" spc="-30">
                        <a:latin typeface="宋体" panose="02010600030101010101" pitchFamily="2" charset="-122"/>
                        <a:ea typeface="宋体" panose="02010600030101010101" pitchFamily="2" charset="-122"/>
                        <a:cs typeface="Times New Roman" panose="02020603050405020304"/>
                      </a:endParaRPr>
                    </a:p>
                  </a:txBody>
                  <a:tcPr marL="68580" marR="68580" marT="0" marB="0"/>
                </a:tc>
                <a:tc>
                  <a:txBody>
                    <a:bodyPr/>
                    <a:lstStyle/>
                    <a:p>
                      <a:pPr algn="just">
                        <a:lnSpc>
                          <a:spcPts val="1500"/>
                        </a:lnSpc>
                        <a:spcAft>
                          <a:spcPts val="0"/>
                        </a:spcAft>
                      </a:pPr>
                      <a:r>
                        <a:rPr lang="zh-CN" sz="1100" b="1" kern="100" dirty="0">
                          <a:latin typeface="Calibri" panose="020F0502020204030204"/>
                          <a:ea typeface="宋体" panose="02010600030101010101" pitchFamily="2" charset="-122"/>
                          <a:cs typeface="Times New Roman" panose="02020603050405020304"/>
                        </a:rPr>
                        <a:t>十一、非高技术（</a:t>
                      </a:r>
                      <a:r>
                        <a:rPr lang="en-US" sz="1100" b="1" kern="100" dirty="0">
                          <a:latin typeface="Calibri" panose="020F0502020204030204"/>
                          <a:ea typeface="宋体" panose="02010600030101010101" pitchFamily="2" charset="-122"/>
                          <a:cs typeface="Times New Roman" panose="02020603050405020304"/>
                        </a:rPr>
                        <a:t>900</a:t>
                      </a:r>
                      <a:r>
                        <a:rPr lang="zh-CN" sz="1100" b="1" kern="100" dirty="0">
                          <a:latin typeface="Calibri" panose="020F0502020204030204"/>
                          <a:ea typeface="宋体" panose="02010600030101010101" pitchFamily="2" charset="-122"/>
                          <a:cs typeface="Times New Roman" panose="02020603050405020304"/>
                        </a:rPr>
                        <a:t>）</a:t>
                      </a:r>
                      <a:endParaRPr lang="zh-CN" sz="1100" kern="100" dirty="0">
                        <a:latin typeface="Calibri" panose="020F0502020204030204"/>
                        <a:ea typeface="宋体" panose="02010600030101010101" pitchFamily="2" charset="-122"/>
                        <a:cs typeface="Times New Roman" panose="02020603050405020304"/>
                      </a:endParaRPr>
                    </a:p>
                  </a:txBody>
                  <a:tcPr marL="68580" marR="68580" marT="0" marB="0"/>
                </a:tc>
              </a:tr>
            </a:tbl>
          </a:graphicData>
        </a:graphic>
      </p:graphicFrame>
      <p:sp>
        <p:nvSpPr>
          <p:cNvPr id="2" name="文本框 1"/>
          <p:cNvSpPr txBox="1"/>
          <p:nvPr/>
        </p:nvSpPr>
        <p:spPr>
          <a:xfrm>
            <a:off x="2196465" y="257175"/>
            <a:ext cx="5183505" cy="521970"/>
          </a:xfrm>
          <a:prstGeom prst="rect">
            <a:avLst/>
          </a:prstGeom>
          <a:noFill/>
        </p:spPr>
        <p:txBody>
          <a:bodyPr wrap="square" rtlCol="0">
            <a:spAutoFit/>
          </a:bodyPr>
          <a:lstStyle/>
          <a:p>
            <a:pPr algn="ctr"/>
            <a:r>
              <a:rPr lang="zh-CN" altLang="en-US" sz="2800">
                <a:solidFill>
                  <a:schemeClr val="tx1"/>
                </a:solidFill>
              </a:rPr>
              <a:t>企业所属技术领域代码</a:t>
            </a:r>
            <a:endParaRPr lang="zh-CN" altLang="en-US" sz="2800">
              <a:solidFill>
                <a:schemeClr val="tx1"/>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01_7_1"/>
          <p:cNvPicPr>
            <a:picLocks noChangeAspect="1"/>
          </p:cNvPicPr>
          <p:nvPr/>
        </p:nvPicPr>
        <p:blipFill>
          <a:blip r:embed="rId1"/>
          <a:stretch>
            <a:fillRect/>
          </a:stretch>
        </p:blipFill>
        <p:spPr>
          <a:xfrm>
            <a:off x="1080135" y="80645"/>
            <a:ext cx="7831455" cy="5243830"/>
          </a:xfrm>
          <a:prstGeom prst="rect">
            <a:avLst/>
          </a:prstGeom>
        </p:spPr>
      </p:pic>
      <p:sp>
        <p:nvSpPr>
          <p:cNvPr id="1102850" name="Oval 2"/>
          <p:cNvSpPr/>
          <p:nvPr/>
        </p:nvSpPr>
        <p:spPr>
          <a:xfrm>
            <a:off x="1080135" y="1125220"/>
            <a:ext cx="3848735" cy="344805"/>
          </a:xfrm>
          <a:prstGeom prst="ellipse">
            <a:avLst/>
          </a:prstGeom>
          <a:noFill/>
          <a:ln w="38100" cap="flat" cmpd="sng">
            <a:solidFill>
              <a:srgbClr val="FF0000"/>
            </a:solidFill>
            <a:prstDash val="solid"/>
            <a:headEnd type="none" w="med" len="med"/>
            <a:tailEnd type="none" w="med" len="med"/>
          </a:ln>
        </p:spPr>
        <p:txBody>
          <a:bodyPr wrap="none" anchor="ctr" anchorCtr="0"/>
          <a:lstStyle/>
          <a:p>
            <a:pPr algn="ctr" eaLnBrk="1" hangingPunct="1"/>
            <a:endParaRPr lang="zh-CN" altLang="en-US" dirty="0">
              <a:latin typeface="黑体" panose="02010609060101010101" pitchFamily="49" charset="-122"/>
            </a:endParaRPr>
          </a:p>
        </p:txBody>
      </p:sp>
      <p:sp>
        <p:nvSpPr>
          <p:cNvPr id="1102851" name="AutoShape 3"/>
          <p:cNvSpPr/>
          <p:nvPr/>
        </p:nvSpPr>
        <p:spPr>
          <a:xfrm>
            <a:off x="1043940" y="3465195"/>
            <a:ext cx="7689215" cy="3147060"/>
          </a:xfrm>
          <a:prstGeom prst="wedgeRoundRectCallout">
            <a:avLst>
              <a:gd name="adj1" fmla="val -43434"/>
              <a:gd name="adj2" fmla="val -114447"/>
              <a:gd name="adj3" fmla="val 16667"/>
            </a:avLst>
          </a:prstGeom>
          <a:solidFill>
            <a:srgbClr val="424999"/>
          </a:solidFill>
          <a:ln w="9525" cap="flat" cmpd="sng">
            <a:solidFill>
              <a:schemeClr val="tx1"/>
            </a:solidFill>
            <a:prstDash val="solid"/>
            <a:miter/>
            <a:headEnd type="none" w="med" len="med"/>
            <a:tailEnd type="none" w="med" len="med"/>
          </a:ln>
        </p:spPr>
        <p:txBody>
          <a:bodyPr/>
          <a:lstStyle/>
          <a:p>
            <a:pPr eaLnBrk="1" hangingPunct="1"/>
            <a:r>
              <a:rPr lang="zh-CN" altLang="en-US" sz="2400" b="1" dirty="0">
                <a:solidFill>
                  <a:srgbClr val="FF0000"/>
                </a:solidFill>
                <a:latin typeface="黑体" panose="02010609060101010101" pitchFamily="49" charset="-122"/>
              </a:rPr>
              <a:t>企业核心技术所属《国家重点支持的高新技术领域》   必填！</a:t>
            </a:r>
            <a:endParaRPr lang="zh-CN" altLang="en-US" sz="2400" dirty="0">
              <a:solidFill>
                <a:srgbClr val="FF0000"/>
              </a:solidFill>
              <a:latin typeface="黑体" panose="02010609060101010101" pitchFamily="49" charset="-122"/>
            </a:endParaRPr>
          </a:p>
          <a:p>
            <a:pPr eaLnBrk="1" hangingPunct="1"/>
            <a:r>
              <a:rPr lang="zh-CN" altLang="en-US" sz="2400" b="1" dirty="0">
                <a:solidFill>
                  <a:schemeClr val="bg1"/>
                </a:solidFill>
                <a:latin typeface="黑体" panose="02010609060101010101" pitchFamily="49" charset="-122"/>
              </a:rPr>
              <a:t>参照企业主要产品（服务）发挥核心支持作用的技术，根据</a:t>
            </a:r>
            <a:r>
              <a:rPr lang="en-US" altLang="zh-CN" sz="2400" b="1" dirty="0">
                <a:solidFill>
                  <a:schemeClr val="bg1"/>
                </a:solidFill>
                <a:latin typeface="黑体" panose="02010609060101010101" pitchFamily="49" charset="-122"/>
              </a:rPr>
              <a:t>《</a:t>
            </a:r>
            <a:r>
              <a:rPr lang="zh-CN" altLang="en-US" sz="2400" b="1" dirty="0">
                <a:solidFill>
                  <a:schemeClr val="bg1"/>
                </a:solidFill>
                <a:latin typeface="黑体" panose="02010609060101010101" pitchFamily="49" charset="-122"/>
              </a:rPr>
              <a:t>企业核心技术所属高新技术领域代码</a:t>
            </a:r>
            <a:r>
              <a:rPr lang="en-US" altLang="zh-CN" sz="2400" b="1" dirty="0">
                <a:solidFill>
                  <a:schemeClr val="bg1"/>
                </a:solidFill>
                <a:latin typeface="黑体" panose="02010609060101010101" pitchFamily="49" charset="-122"/>
              </a:rPr>
              <a:t>》</a:t>
            </a:r>
            <a:r>
              <a:rPr lang="zh-CN" altLang="en-US" sz="2400" b="1" dirty="0">
                <a:solidFill>
                  <a:schemeClr val="bg1"/>
                </a:solidFill>
                <a:latin typeface="黑体" panose="02010609060101010101" pitchFamily="49" charset="-122"/>
              </a:rPr>
              <a:t>填写。精确到</a:t>
            </a:r>
            <a:r>
              <a:rPr lang="en-US" altLang="zh-CN" sz="2400" b="1" dirty="0">
                <a:solidFill>
                  <a:schemeClr val="bg1"/>
                </a:solidFill>
                <a:latin typeface="黑体" panose="02010609060101010101" pitchFamily="49" charset="-122"/>
              </a:rPr>
              <a:t>6</a:t>
            </a:r>
            <a:r>
              <a:rPr lang="zh-CN" altLang="en-US" sz="2400" b="1" dirty="0">
                <a:solidFill>
                  <a:schemeClr val="bg1"/>
                </a:solidFill>
                <a:latin typeface="黑体" panose="02010609060101010101" pitchFamily="49" charset="-122"/>
              </a:rPr>
              <a:t>位代码，</a:t>
            </a:r>
            <a:r>
              <a:rPr lang="zh-CN" altLang="en-US" sz="2400" dirty="0">
                <a:latin typeface="Times New Roman" panose="02020603050405020304" pitchFamily="18" charset="0"/>
              </a:rPr>
              <a:t>高新技术企业根据高新技术企业认定时确定的领域填报，非高新技术企业根据企业核心技术情况从如下列表中选择对应项填报。</a:t>
            </a:r>
            <a:r>
              <a:rPr lang="zh-CN" altLang="en-US" sz="2400" b="1" dirty="0">
                <a:solidFill>
                  <a:schemeClr val="bg1"/>
                </a:solidFill>
                <a:latin typeface="黑体" panose="02010609060101010101" pitchFamily="49" charset="-122"/>
              </a:rPr>
              <a:t>尽量不要选择</a:t>
            </a:r>
            <a:r>
              <a:rPr lang="zh-CN" altLang="en-US" sz="2400" b="1" dirty="0">
                <a:solidFill>
                  <a:schemeClr val="bg1"/>
                </a:solidFill>
                <a:latin typeface="Arial" panose="020B0604020202020204" pitchFamily="34" charset="0"/>
              </a:rPr>
              <a:t>“无核心技术”</a:t>
            </a:r>
            <a:r>
              <a:rPr lang="zh-CN" altLang="en-US" sz="2400" b="1" dirty="0">
                <a:solidFill>
                  <a:schemeClr val="bg1"/>
                </a:solidFill>
                <a:latin typeface="黑体" panose="02010609060101010101" pitchFamily="49" charset="-122"/>
              </a:rPr>
              <a:t>（</a:t>
            </a:r>
            <a:r>
              <a:rPr lang="en-US" altLang="zh-CN" sz="2400" b="1" dirty="0">
                <a:solidFill>
                  <a:schemeClr val="bg1"/>
                </a:solidFill>
                <a:latin typeface="黑体" panose="02010609060101010101" pitchFamily="49" charset="-122"/>
              </a:rPr>
              <a:t>090101</a:t>
            </a:r>
            <a:r>
              <a:rPr lang="zh-CN" altLang="en-US" sz="2400" b="1" dirty="0">
                <a:solidFill>
                  <a:schemeClr val="bg1"/>
                </a:solidFill>
                <a:latin typeface="黑体" panose="02010609060101010101" pitchFamily="49" charset="-122"/>
              </a:rPr>
              <a:t>）</a:t>
            </a:r>
            <a:endParaRPr lang="zh-CN" altLang="en-US" sz="2400" b="1" dirty="0">
              <a:solidFill>
                <a:schemeClr val="bg1"/>
              </a:solidFill>
              <a:latin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02850"/>
                                        </p:tgtEl>
                                        <p:attrNameLst>
                                          <p:attrName>style.visibility</p:attrName>
                                        </p:attrNameLst>
                                      </p:cBhvr>
                                      <p:to>
                                        <p:strVal val="visible"/>
                                      </p:to>
                                    </p:set>
                                    <p:anim calcmode="lin" valueType="num">
                                      <p:cBhvr>
                                        <p:cTn id="7" dur="500" fill="hold"/>
                                        <p:tgtEl>
                                          <p:spTgt spid="1102850"/>
                                        </p:tgtEl>
                                        <p:attrNameLst>
                                          <p:attrName>ppt_x</p:attrName>
                                        </p:attrNameLst>
                                      </p:cBhvr>
                                      <p:tavLst>
                                        <p:tav tm="0">
                                          <p:val>
                                            <p:strVal val="#ppt_x"/>
                                          </p:val>
                                        </p:tav>
                                        <p:tav tm="100000">
                                          <p:val>
                                            <p:strVal val="#ppt_x"/>
                                          </p:val>
                                        </p:tav>
                                      </p:tavLst>
                                    </p:anim>
                                    <p:anim calcmode="lin" valueType="num">
                                      <p:cBhvr>
                                        <p:cTn id="8" dur="500" fill="hold"/>
                                        <p:tgtEl>
                                          <p:spTgt spid="110285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02851"/>
                                        </p:tgtEl>
                                        <p:attrNameLst>
                                          <p:attrName>style.visibility</p:attrName>
                                        </p:attrNameLst>
                                      </p:cBhvr>
                                      <p:to>
                                        <p:strVal val="visible"/>
                                      </p:to>
                                    </p:set>
                                    <p:anim calcmode="lin" valueType="num">
                                      <p:cBhvr>
                                        <p:cTn id="13" dur="500" fill="hold"/>
                                        <p:tgtEl>
                                          <p:spTgt spid="1102851"/>
                                        </p:tgtEl>
                                        <p:attrNameLst>
                                          <p:attrName>ppt_x</p:attrName>
                                        </p:attrNameLst>
                                      </p:cBhvr>
                                      <p:tavLst>
                                        <p:tav tm="0">
                                          <p:val>
                                            <p:strVal val="#ppt_x"/>
                                          </p:val>
                                        </p:tav>
                                        <p:tav tm="100000">
                                          <p:val>
                                            <p:strVal val="#ppt_x"/>
                                          </p:val>
                                        </p:tav>
                                      </p:tavLst>
                                    </p:anim>
                                    <p:anim calcmode="lin" valueType="num">
                                      <p:cBhvr>
                                        <p:cTn id="14" dur="500" fill="hold"/>
                                        <p:tgtEl>
                                          <p:spTgt spid="110285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xit" presetSubtype="4" fill="hold" grpId="1" nodeType="clickEffect">
                                  <p:stCondLst>
                                    <p:cond delay="0"/>
                                  </p:stCondLst>
                                  <p:childTnLst>
                                    <p:anim calcmode="lin" valueType="num">
                                      <p:cBhvr>
                                        <p:cTn id="18" dur="500"/>
                                        <p:tgtEl>
                                          <p:spTgt spid="1102850"/>
                                        </p:tgtEl>
                                        <p:attrNameLst>
                                          <p:attrName>ppt_x</p:attrName>
                                        </p:attrNameLst>
                                      </p:cBhvr>
                                      <p:tavLst>
                                        <p:tav tm="0">
                                          <p:val>
                                            <p:strVal val="ppt_x"/>
                                          </p:val>
                                        </p:tav>
                                        <p:tav tm="100000">
                                          <p:val>
                                            <p:strVal val="ppt_x"/>
                                          </p:val>
                                        </p:tav>
                                      </p:tavLst>
                                    </p:anim>
                                    <p:anim calcmode="lin" valueType="num">
                                      <p:cBhvr>
                                        <p:cTn id="19" dur="500"/>
                                        <p:tgtEl>
                                          <p:spTgt spid="1102850"/>
                                        </p:tgtEl>
                                        <p:attrNameLst>
                                          <p:attrName>ppt_y</p:attrName>
                                        </p:attrNameLst>
                                      </p:cBhvr>
                                      <p:tavLst>
                                        <p:tav tm="0">
                                          <p:val>
                                            <p:strVal val="ppt_y"/>
                                          </p:val>
                                        </p:tav>
                                        <p:tav tm="100000">
                                          <p:val>
                                            <p:strVal val="1+ppt_h/2"/>
                                          </p:val>
                                        </p:tav>
                                      </p:tavLst>
                                    </p:anim>
                                    <p:set>
                                      <p:cBhvr>
                                        <p:cTn id="20" dur="1" fill="hold">
                                          <p:stCondLst>
                                            <p:cond delay="499"/>
                                          </p:stCondLst>
                                        </p:cTn>
                                        <p:tgtEl>
                                          <p:spTgt spid="1102850"/>
                                        </p:tgtEl>
                                        <p:attrNameLst>
                                          <p:attrName>style.visibility</p:attrName>
                                        </p:attrNameLst>
                                      </p:cBhvr>
                                      <p:to>
                                        <p:strVal val="hidden"/>
                                      </p:to>
                                    </p:set>
                                  </p:childTnLst>
                                </p:cTn>
                              </p:par>
                              <p:par>
                                <p:cTn id="21" presetID="2" presetClass="exit" presetSubtype="4" fill="hold" grpId="1" nodeType="withEffect">
                                  <p:stCondLst>
                                    <p:cond delay="0"/>
                                  </p:stCondLst>
                                  <p:childTnLst>
                                    <p:anim calcmode="lin" valueType="num">
                                      <p:cBhvr>
                                        <p:cTn id="22" dur="500"/>
                                        <p:tgtEl>
                                          <p:spTgt spid="1102851"/>
                                        </p:tgtEl>
                                        <p:attrNameLst>
                                          <p:attrName>ppt_x</p:attrName>
                                        </p:attrNameLst>
                                      </p:cBhvr>
                                      <p:tavLst>
                                        <p:tav tm="0">
                                          <p:val>
                                            <p:strVal val="ppt_x"/>
                                          </p:val>
                                        </p:tav>
                                        <p:tav tm="100000">
                                          <p:val>
                                            <p:strVal val="ppt_x"/>
                                          </p:val>
                                        </p:tav>
                                      </p:tavLst>
                                    </p:anim>
                                    <p:anim calcmode="lin" valueType="num">
                                      <p:cBhvr>
                                        <p:cTn id="23" dur="500"/>
                                        <p:tgtEl>
                                          <p:spTgt spid="1102851"/>
                                        </p:tgtEl>
                                        <p:attrNameLst>
                                          <p:attrName>ppt_y</p:attrName>
                                        </p:attrNameLst>
                                      </p:cBhvr>
                                      <p:tavLst>
                                        <p:tav tm="0">
                                          <p:val>
                                            <p:strVal val="ppt_y"/>
                                          </p:val>
                                        </p:tav>
                                        <p:tav tm="100000">
                                          <p:val>
                                            <p:strVal val="1+ppt_h/2"/>
                                          </p:val>
                                        </p:tav>
                                      </p:tavLst>
                                    </p:anim>
                                    <p:set>
                                      <p:cBhvr>
                                        <p:cTn id="24" dur="1" fill="hold">
                                          <p:stCondLst>
                                            <p:cond delay="499"/>
                                          </p:stCondLst>
                                        </p:cTn>
                                        <p:tgtEl>
                                          <p:spTgt spid="110285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2850" grpId="0" bldLvl="0" animBg="1"/>
      <p:bldP spid="1102850" grpId="1" bldLvl="0" animBg="1"/>
      <p:bldP spid="1102851" grpId="0" bldLvl="0" animBg="1"/>
      <p:bldP spid="1102851" grpId="1"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TextBox 2"/>
          <p:cNvSpPr txBox="1"/>
          <p:nvPr/>
        </p:nvSpPr>
        <p:spPr>
          <a:xfrm>
            <a:off x="263525" y="1749425"/>
            <a:ext cx="912813" cy="4524375"/>
          </a:xfrm>
          <a:prstGeom prst="rect">
            <a:avLst/>
          </a:prstGeom>
          <a:noFill/>
          <a:ln w="9525">
            <a:noFill/>
          </a:ln>
        </p:spPr>
        <p:txBody>
          <a:bodyPr>
            <a:spAutoFit/>
          </a:bodyPr>
          <a:lstStyle/>
          <a:p>
            <a:r>
              <a:rPr lang="en-US" altLang="zh-CN" dirty="0">
                <a:latin typeface="Times New Roman" panose="02020603050405020304" pitchFamily="18" charset="0"/>
              </a:rPr>
              <a:t> </a:t>
            </a:r>
            <a:r>
              <a:rPr lang="en-US" altLang="zh-CN" dirty="0">
                <a:solidFill>
                  <a:srgbClr val="FF0000"/>
                </a:solidFill>
                <a:latin typeface="Times New Roman" panose="02020603050405020304" pitchFamily="18" charset="0"/>
              </a:rPr>
              <a:t>8</a:t>
            </a:r>
            <a:r>
              <a:rPr lang="zh-CN" altLang="en-US" dirty="0">
                <a:solidFill>
                  <a:srgbClr val="FF0000"/>
                </a:solidFill>
                <a:latin typeface="Times New Roman" panose="02020603050405020304" pitchFamily="18" charset="0"/>
              </a:rPr>
              <a:t>个重点领域</a:t>
            </a:r>
            <a:endParaRPr lang="zh-CN" altLang="en-US" dirty="0">
              <a:solidFill>
                <a:srgbClr val="FF0000"/>
              </a:solidFill>
              <a:latin typeface="Times New Roman" panose="02020603050405020304" pitchFamily="18" charset="0"/>
            </a:endParaRPr>
          </a:p>
        </p:txBody>
      </p:sp>
      <p:sp>
        <p:nvSpPr>
          <p:cNvPr id="3" name="内容占位符 2"/>
          <p:cNvSpPr>
            <a:spLocks noGrp="1"/>
          </p:cNvSpPr>
          <p:nvPr>
            <p:ph idx="1"/>
          </p:nvPr>
        </p:nvSpPr>
        <p:spPr/>
        <p:txBody>
          <a:bodyPr/>
          <a:lstStyle/>
          <a:p>
            <a:endParaRPr lang="zh-CN" altLang="en-US"/>
          </a:p>
        </p:txBody>
      </p:sp>
      <p:pic>
        <p:nvPicPr>
          <p:cNvPr id="4" name="图片 3" descr="无标题2"/>
          <p:cNvPicPr>
            <a:picLocks noChangeAspect="1"/>
          </p:cNvPicPr>
          <p:nvPr/>
        </p:nvPicPr>
        <p:blipFill>
          <a:blip r:embed="rId1"/>
          <a:stretch>
            <a:fillRect/>
          </a:stretch>
        </p:blipFill>
        <p:spPr>
          <a:xfrm>
            <a:off x="1176655" y="944880"/>
            <a:ext cx="7767320" cy="4822190"/>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01_7_1"/>
          <p:cNvPicPr>
            <a:picLocks noChangeAspect="1"/>
          </p:cNvPicPr>
          <p:nvPr/>
        </p:nvPicPr>
        <p:blipFill>
          <a:blip r:embed="rId1"/>
          <a:stretch>
            <a:fillRect/>
          </a:stretch>
        </p:blipFill>
        <p:spPr>
          <a:xfrm>
            <a:off x="1115695" y="981075"/>
            <a:ext cx="7814945" cy="5233035"/>
          </a:xfrm>
          <a:prstGeom prst="rect">
            <a:avLst/>
          </a:prstGeom>
        </p:spPr>
      </p:pic>
      <p:cxnSp>
        <p:nvCxnSpPr>
          <p:cNvPr id="30722" name="直接连接符 6"/>
          <p:cNvCxnSpPr/>
          <p:nvPr/>
        </p:nvCxnSpPr>
        <p:spPr>
          <a:xfrm>
            <a:off x="1358900" y="3611563"/>
            <a:ext cx="5038725" cy="1587"/>
          </a:xfrm>
          <a:prstGeom prst="line">
            <a:avLst/>
          </a:prstGeom>
          <a:ln w="9525">
            <a:noFill/>
          </a:ln>
        </p:spPr>
      </p:cxnSp>
      <p:sp>
        <p:nvSpPr>
          <p:cNvPr id="30724" name="Line 3"/>
          <p:cNvSpPr/>
          <p:nvPr/>
        </p:nvSpPr>
        <p:spPr>
          <a:xfrm>
            <a:off x="1296035" y="2600960"/>
            <a:ext cx="2748915" cy="6985"/>
          </a:xfrm>
          <a:prstGeom prst="line">
            <a:avLst/>
          </a:prstGeom>
          <a:ln w="38100" cap="flat" cmpd="sng">
            <a:solidFill>
              <a:srgbClr val="FF0000"/>
            </a:solidFill>
            <a:prstDash val="solid"/>
            <a:headEnd type="none" w="med" len="med"/>
            <a:tailEnd type="none" w="med" len="med"/>
          </a:ln>
        </p:spPr>
      </p:sp>
      <p:sp>
        <p:nvSpPr>
          <p:cNvPr id="1103874" name="AutoShape 2"/>
          <p:cNvSpPr/>
          <p:nvPr/>
        </p:nvSpPr>
        <p:spPr>
          <a:xfrm>
            <a:off x="4176078" y="529220"/>
            <a:ext cx="4879975" cy="2071688"/>
          </a:xfrm>
          <a:prstGeom prst="wedgeRoundRectCallout">
            <a:avLst>
              <a:gd name="adj1" fmla="val -59453"/>
              <a:gd name="adj2" fmla="val 40758"/>
              <a:gd name="adj3" fmla="val 16667"/>
            </a:avLst>
          </a:prstGeom>
          <a:solidFill>
            <a:srgbClr val="424999"/>
          </a:solidFill>
          <a:ln w="9525" cap="flat" cmpd="sng">
            <a:solidFill>
              <a:schemeClr val="tx1"/>
            </a:solidFill>
            <a:prstDash val="solid"/>
            <a:miter/>
            <a:headEnd type="none" w="med" len="med"/>
            <a:tailEnd type="none" w="med" len="med"/>
          </a:ln>
        </p:spPr>
        <p:txBody>
          <a:bodyPr/>
          <a:lstStyle/>
          <a:p>
            <a:pPr eaLnBrk="1" hangingPunct="1"/>
            <a:r>
              <a:rPr lang="zh-CN" altLang="en-US" sz="2400" b="1" dirty="0">
                <a:solidFill>
                  <a:srgbClr val="FF3300"/>
                </a:solidFill>
                <a:latin typeface="Arial" panose="020B0604020202020204" pitchFamily="34" charset="0"/>
              </a:rPr>
              <a:t>主要外资来源国</a:t>
            </a:r>
            <a:r>
              <a:rPr lang="en-US" altLang="zh-CN" sz="2400" b="1" dirty="0">
                <a:solidFill>
                  <a:srgbClr val="FF3300"/>
                </a:solidFill>
                <a:latin typeface="Arial" panose="020B0604020202020204" pitchFamily="34" charset="0"/>
              </a:rPr>
              <a:t>(</a:t>
            </a:r>
            <a:r>
              <a:rPr lang="zh-CN" altLang="en-US" sz="2400" b="1" dirty="0">
                <a:solidFill>
                  <a:srgbClr val="FF3300"/>
                </a:solidFill>
                <a:latin typeface="Arial" panose="020B0604020202020204" pitchFamily="34" charset="0"/>
              </a:rPr>
              <a:t>地区</a:t>
            </a:r>
            <a:r>
              <a:rPr lang="en-US" altLang="zh-CN" sz="2400" b="1" dirty="0">
                <a:solidFill>
                  <a:srgbClr val="FF3300"/>
                </a:solidFill>
                <a:latin typeface="Arial" panose="020B0604020202020204" pitchFamily="34" charset="0"/>
              </a:rPr>
              <a:t>)</a:t>
            </a:r>
            <a:r>
              <a:rPr lang="zh-CN" altLang="en-US" sz="2400" b="1" dirty="0">
                <a:solidFill>
                  <a:srgbClr val="FF3300"/>
                </a:solidFill>
                <a:latin typeface="Arial" panose="020B0604020202020204" pitchFamily="34" charset="0"/>
              </a:rPr>
              <a:t>出资比例</a:t>
            </a:r>
            <a:endParaRPr lang="en-US" altLang="zh-CN" sz="2400" b="1" dirty="0">
              <a:solidFill>
                <a:srgbClr val="FF3300"/>
              </a:solidFill>
              <a:latin typeface="Arial" panose="020B0604020202020204" pitchFamily="34" charset="0"/>
            </a:endParaRPr>
          </a:p>
          <a:p>
            <a:pPr eaLnBrk="1" hangingPunct="1"/>
            <a:r>
              <a:rPr lang="zh-CN" altLang="en-US" sz="2400" b="1" dirty="0">
                <a:solidFill>
                  <a:schemeClr val="bg1"/>
                </a:solidFill>
                <a:latin typeface="Times New Roman" panose="02020603050405020304" pitchFamily="18" charset="0"/>
              </a:rPr>
              <a:t>限企业登记注册类型为港澳台商投资和外商投资的企业填报（与</a:t>
            </a:r>
            <a:r>
              <a:rPr lang="en-US" altLang="zh-CN" sz="2400" b="1" dirty="0">
                <a:solidFill>
                  <a:schemeClr val="bg1"/>
                </a:solidFill>
                <a:latin typeface="Times New Roman" panose="02020603050405020304" pitchFamily="18" charset="0"/>
              </a:rPr>
              <a:t>101-1</a:t>
            </a:r>
            <a:r>
              <a:rPr lang="zh-CN" altLang="en-US" sz="2400" b="1" dirty="0">
                <a:solidFill>
                  <a:schemeClr val="bg1"/>
                </a:solidFill>
                <a:latin typeface="Times New Roman" panose="02020603050405020304" pitchFamily="18" charset="0"/>
              </a:rPr>
              <a:t>表相关指标匹配）</a:t>
            </a:r>
            <a:endParaRPr lang="zh-CN" altLang="en-US" sz="2400" b="1" dirty="0">
              <a:solidFill>
                <a:schemeClr val="bg1"/>
              </a:solidFill>
              <a:latin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03874"/>
                                        </p:tgtEl>
                                        <p:attrNameLst>
                                          <p:attrName>style.visibility</p:attrName>
                                        </p:attrNameLst>
                                      </p:cBhvr>
                                      <p:to>
                                        <p:strVal val="visible"/>
                                      </p:to>
                                    </p:set>
                                    <p:anim calcmode="lin" valueType="num">
                                      <p:cBhvr>
                                        <p:cTn id="7" dur="500" fill="hold"/>
                                        <p:tgtEl>
                                          <p:spTgt spid="1103874"/>
                                        </p:tgtEl>
                                        <p:attrNameLst>
                                          <p:attrName>ppt_x</p:attrName>
                                        </p:attrNameLst>
                                      </p:cBhvr>
                                      <p:tavLst>
                                        <p:tav tm="0">
                                          <p:val>
                                            <p:strVal val="#ppt_x"/>
                                          </p:val>
                                        </p:tav>
                                        <p:tav tm="100000">
                                          <p:val>
                                            <p:strVal val="#ppt_x"/>
                                          </p:val>
                                        </p:tav>
                                      </p:tavLst>
                                    </p:anim>
                                    <p:anim calcmode="lin" valueType="num">
                                      <p:cBhvr>
                                        <p:cTn id="8" dur="500" fill="hold"/>
                                        <p:tgtEl>
                                          <p:spTgt spid="110387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xit" presetSubtype="4" fill="hold" grpId="1" nodeType="clickEffect">
                                  <p:stCondLst>
                                    <p:cond delay="0"/>
                                  </p:stCondLst>
                                  <p:childTnLst>
                                    <p:anim calcmode="lin" valueType="num">
                                      <p:cBhvr>
                                        <p:cTn id="12" dur="500"/>
                                        <p:tgtEl>
                                          <p:spTgt spid="1103874"/>
                                        </p:tgtEl>
                                        <p:attrNameLst>
                                          <p:attrName>ppt_x</p:attrName>
                                        </p:attrNameLst>
                                      </p:cBhvr>
                                      <p:tavLst>
                                        <p:tav tm="0">
                                          <p:val>
                                            <p:strVal val="ppt_x"/>
                                          </p:val>
                                        </p:tav>
                                        <p:tav tm="100000">
                                          <p:val>
                                            <p:strVal val="ppt_x"/>
                                          </p:val>
                                        </p:tav>
                                      </p:tavLst>
                                    </p:anim>
                                    <p:anim calcmode="lin" valueType="num">
                                      <p:cBhvr>
                                        <p:cTn id="13" dur="500"/>
                                        <p:tgtEl>
                                          <p:spTgt spid="1103874"/>
                                        </p:tgtEl>
                                        <p:attrNameLst>
                                          <p:attrName>ppt_y</p:attrName>
                                        </p:attrNameLst>
                                      </p:cBhvr>
                                      <p:tavLst>
                                        <p:tav tm="0">
                                          <p:val>
                                            <p:strVal val="ppt_y"/>
                                          </p:val>
                                        </p:tav>
                                        <p:tav tm="100000">
                                          <p:val>
                                            <p:strVal val="1+ppt_h/2"/>
                                          </p:val>
                                        </p:tav>
                                      </p:tavLst>
                                    </p:anim>
                                    <p:set>
                                      <p:cBhvr>
                                        <p:cTn id="14" dur="1" fill="hold">
                                          <p:stCondLst>
                                            <p:cond delay="499"/>
                                          </p:stCondLst>
                                        </p:cTn>
                                        <p:tgtEl>
                                          <p:spTgt spid="110387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3874" grpId="0" bldLvl="0" animBg="1"/>
      <p:bldP spid="1103874" grpId="1"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标题 1"/>
          <p:cNvSpPr>
            <a:spLocks noGrp="1"/>
          </p:cNvSpPr>
          <p:nvPr>
            <p:ph type="title"/>
          </p:nvPr>
        </p:nvSpPr>
        <p:spPr>
          <a:xfrm>
            <a:off x="1115695" y="620395"/>
            <a:ext cx="7391400" cy="1143000"/>
          </a:xfrm>
        </p:spPr>
        <p:txBody>
          <a:bodyPr vert="horz" wrap="square" lIns="91440" tIns="45720" rIns="91440" bIns="45720" anchor="ctr" anchorCtr="0"/>
          <a:lstStyle/>
          <a:p>
            <a:r>
              <a:rPr lang="zh-CN" altLang="en-US" b="1" dirty="0">
                <a:solidFill>
                  <a:srgbClr val="303595"/>
                </a:solidFill>
              </a:rPr>
              <a:t>目   录</a:t>
            </a:r>
            <a:endParaRPr lang="zh-CN" altLang="en-US" b="1" dirty="0">
              <a:solidFill>
                <a:srgbClr val="303595"/>
              </a:solidFill>
            </a:endParaRPr>
          </a:p>
        </p:txBody>
      </p:sp>
      <p:sp>
        <p:nvSpPr>
          <p:cNvPr id="8197" name="Text Box 8"/>
          <p:cNvSpPr txBox="1"/>
          <p:nvPr/>
        </p:nvSpPr>
        <p:spPr>
          <a:xfrm>
            <a:off x="2527300" y="2732092"/>
            <a:ext cx="3995420" cy="507831"/>
          </a:xfrm>
          <a:prstGeom prst="rect">
            <a:avLst/>
          </a:prstGeom>
          <a:noFill/>
          <a:ln w="9525">
            <a:noFill/>
          </a:ln>
        </p:spPr>
        <p:txBody>
          <a:bodyPr>
            <a:spAutoFit/>
          </a:bodyPr>
          <a:lstStyle/>
          <a:p>
            <a:pPr eaLnBrk="1" hangingPunct="1"/>
            <a:r>
              <a:rPr lang="zh-CN" altLang="en-US" sz="2700" dirty="0">
                <a:solidFill>
                  <a:srgbClr val="303595"/>
                </a:solidFill>
                <a:latin typeface="黑体" panose="02010609060101010101" pitchFamily="49" charset="-122"/>
                <a:ea typeface="黑体" panose="02010609060101010101" pitchFamily="49" charset="-122"/>
                <a:sym typeface="宋体" panose="02010600030101010101" pitchFamily="2" charset="-122"/>
              </a:rPr>
              <a:t>二、制度变化与填报要点</a:t>
            </a:r>
            <a:endParaRPr lang="zh-CN" altLang="en-US" sz="2700" dirty="0">
              <a:solidFill>
                <a:srgbClr val="303595"/>
              </a:solidFill>
              <a:latin typeface="黑体" panose="02010609060101010101" pitchFamily="49" charset="-122"/>
              <a:ea typeface="黑体" panose="02010609060101010101" pitchFamily="49" charset="-122"/>
              <a:sym typeface="宋体" panose="02010600030101010101" pitchFamily="2" charset="-122"/>
            </a:endParaRPr>
          </a:p>
        </p:txBody>
      </p:sp>
      <p:sp>
        <p:nvSpPr>
          <p:cNvPr id="8201" name="TextBox 18"/>
          <p:cNvSpPr txBox="1"/>
          <p:nvPr/>
        </p:nvSpPr>
        <p:spPr>
          <a:xfrm>
            <a:off x="2527300" y="1931988"/>
            <a:ext cx="4491038" cy="506730"/>
          </a:xfrm>
          <a:prstGeom prst="rect">
            <a:avLst/>
          </a:prstGeom>
          <a:noFill/>
          <a:ln w="9525">
            <a:noFill/>
          </a:ln>
        </p:spPr>
        <p:txBody>
          <a:bodyPr>
            <a:spAutoFit/>
          </a:bodyPr>
          <a:lstStyle/>
          <a:p>
            <a:pPr eaLnBrk="1" hangingPunct="1"/>
            <a:r>
              <a:rPr lang="zh-CN" altLang="en-US" sz="2700" dirty="0">
                <a:solidFill>
                  <a:srgbClr val="303595"/>
                </a:solidFill>
                <a:latin typeface="黑体" panose="02010609060101010101" pitchFamily="49" charset="-122"/>
                <a:ea typeface="黑体" panose="02010609060101010101" pitchFamily="49" charset="-122"/>
              </a:rPr>
              <a:t>一、中关村统计工作介绍</a:t>
            </a:r>
            <a:endParaRPr lang="zh-CN" altLang="en-US" sz="2700" dirty="0">
              <a:solidFill>
                <a:srgbClr val="303595"/>
              </a:solidFill>
              <a:latin typeface="黑体" panose="02010609060101010101" pitchFamily="49" charset="-122"/>
              <a:ea typeface="黑体" panose="02010609060101010101" pitchFamily="49" charset="-122"/>
            </a:endParaRPr>
          </a:p>
        </p:txBody>
      </p:sp>
      <p:sp>
        <p:nvSpPr>
          <p:cNvPr id="6" name="TextBox 28"/>
          <p:cNvSpPr txBox="1"/>
          <p:nvPr/>
        </p:nvSpPr>
        <p:spPr>
          <a:xfrm>
            <a:off x="2527300" y="3681052"/>
            <a:ext cx="4819650" cy="506730"/>
          </a:xfrm>
          <a:prstGeom prst="rect">
            <a:avLst/>
          </a:prstGeom>
          <a:noFill/>
          <a:ln w="9525">
            <a:noFill/>
          </a:ln>
        </p:spPr>
        <p:txBody>
          <a:bodyPr>
            <a:spAutoFit/>
          </a:bodyPr>
          <a:lstStyle/>
          <a:p>
            <a:pPr eaLnBrk="1" hangingPunct="1"/>
            <a:r>
              <a:rPr lang="zh-CN" altLang="en-US" sz="2700" dirty="0">
                <a:solidFill>
                  <a:srgbClr val="303595"/>
                </a:solidFill>
                <a:latin typeface="黑体" panose="02010609060101010101" pitchFamily="49" charset="-122"/>
                <a:ea typeface="黑体" panose="02010609060101010101" pitchFamily="49" charset="-122"/>
              </a:rPr>
              <a:t>三、统计业务流程</a:t>
            </a:r>
            <a:endParaRPr lang="en-US" altLang="zh-CN" sz="2700" dirty="0">
              <a:solidFill>
                <a:srgbClr val="303595"/>
              </a:solidFill>
              <a:latin typeface="黑体" panose="02010609060101010101" pitchFamily="49" charset="-122"/>
              <a:ea typeface="黑体" panose="02010609060101010101" pitchFamily="49"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101_7_1"/>
          <p:cNvPicPr>
            <a:picLocks noChangeAspect="1"/>
          </p:cNvPicPr>
          <p:nvPr/>
        </p:nvPicPr>
        <p:blipFill>
          <a:blip r:embed="rId1"/>
          <a:stretch>
            <a:fillRect/>
          </a:stretch>
        </p:blipFill>
        <p:spPr>
          <a:xfrm>
            <a:off x="1043940" y="1017270"/>
            <a:ext cx="7832090" cy="5244465"/>
          </a:xfrm>
          <a:prstGeom prst="rect">
            <a:avLst/>
          </a:prstGeom>
        </p:spPr>
      </p:pic>
      <p:sp>
        <p:nvSpPr>
          <p:cNvPr id="31747" name="矩形 5"/>
          <p:cNvSpPr/>
          <p:nvPr/>
        </p:nvSpPr>
        <p:spPr>
          <a:xfrm>
            <a:off x="1115695" y="2637155"/>
            <a:ext cx="6801485" cy="534035"/>
          </a:xfrm>
          <a:prstGeom prst="rect">
            <a:avLst/>
          </a:prstGeom>
          <a:noFill/>
          <a:ln w="31750" cap="flat" cmpd="sng">
            <a:solidFill>
              <a:srgbClr val="FF0000"/>
            </a:solidFill>
            <a:prstDash val="solid"/>
            <a:round/>
            <a:headEnd type="none" w="med" len="med"/>
            <a:tailEnd type="none" w="med" len="med"/>
          </a:ln>
        </p:spPr>
        <p:txBody>
          <a:bodyPr anchor="ctr" anchorCtr="0"/>
          <a:lstStyle/>
          <a:p>
            <a:pPr algn="ctr" eaLnBrk="1" hangingPunct="1"/>
            <a:endParaRPr lang="zh-CN" altLang="en-US" dirty="0">
              <a:latin typeface="Times New Roman" panose="02020603050405020304" pitchFamily="18" charset="0"/>
            </a:endParaRPr>
          </a:p>
        </p:txBody>
      </p:sp>
      <p:sp>
        <p:nvSpPr>
          <p:cNvPr id="5" name="AutoShape 3"/>
          <p:cNvSpPr/>
          <p:nvPr/>
        </p:nvSpPr>
        <p:spPr>
          <a:xfrm>
            <a:off x="3783330" y="224790"/>
            <a:ext cx="4619625" cy="1411605"/>
          </a:xfrm>
          <a:prstGeom prst="wedgeRoundRectCallout">
            <a:avLst>
              <a:gd name="adj1" fmla="val -67896"/>
              <a:gd name="adj2" fmla="val 121345"/>
              <a:gd name="adj3" fmla="val 16667"/>
            </a:avLst>
          </a:prstGeom>
          <a:solidFill>
            <a:srgbClr val="393A8E"/>
          </a:solidFill>
          <a:ln w="9525" cap="flat" cmpd="sng">
            <a:solidFill>
              <a:schemeClr val="tx1"/>
            </a:solidFill>
            <a:prstDash val="solid"/>
            <a:miter/>
            <a:headEnd type="none" w="med" len="med"/>
            <a:tailEnd type="none" w="med" len="med"/>
          </a:ln>
        </p:spPr>
        <p:txBody>
          <a:bodyPr anchor="ctr" anchorCtr="0"/>
          <a:lstStyle/>
          <a:p>
            <a:pPr eaLnBrk="1" hangingPunct="1"/>
            <a:r>
              <a:rPr lang="zh-CN" altLang="en-US" sz="2400" b="1" dirty="0">
                <a:solidFill>
                  <a:srgbClr val="FF0000"/>
                </a:solidFill>
                <a:latin typeface="Arial" panose="020B0604020202020204" pitchFamily="34" charset="0"/>
              </a:rPr>
              <a:t>法定代表人情况</a:t>
            </a:r>
            <a:r>
              <a:rPr lang="en-US" altLang="zh-CN" sz="2400" b="1" dirty="0">
                <a:solidFill>
                  <a:schemeClr val="bg1"/>
                </a:solidFill>
                <a:latin typeface="Arial" panose="020B0604020202020204" pitchFamily="34" charset="0"/>
              </a:rPr>
              <a:t>   </a:t>
            </a:r>
            <a:r>
              <a:rPr lang="zh-CN" altLang="en-US" sz="2400" b="1" dirty="0">
                <a:solidFill>
                  <a:schemeClr val="bg1"/>
                </a:solidFill>
                <a:latin typeface="Arial" panose="020B0604020202020204" pitchFamily="34" charset="0"/>
              </a:rPr>
              <a:t>必填！</a:t>
            </a:r>
            <a:endParaRPr lang="zh-CN" altLang="en-US" sz="2400" b="1" dirty="0">
              <a:solidFill>
                <a:schemeClr val="bg1"/>
              </a:solidFill>
              <a:latin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
                                          </p:val>
                                        </p:tav>
                                        <p:tav tm="100000">
                                          <p:val>
                                            <p:strVal val="#ppt_x"/>
                                          </p:val>
                                        </p:tav>
                                      </p:tavLst>
                                    </p:anim>
                                    <p:anim calcmode="lin" valueType="num">
                                      <p:cBhvr>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xit" presetSubtype="4" fill="hold" grpId="1" nodeType="clickEffect">
                                  <p:stCondLst>
                                    <p:cond delay="0"/>
                                  </p:stCondLst>
                                  <p:childTnLst>
                                    <p:anim calcmode="lin" valueType="num">
                                      <p:cBhvr>
                                        <p:cTn id="12" dur="500"/>
                                        <p:tgtEl>
                                          <p:spTgt spid="5"/>
                                        </p:tgtEl>
                                        <p:attrNameLst>
                                          <p:attrName>ppt_x</p:attrName>
                                        </p:attrNameLst>
                                      </p:cBhvr>
                                      <p:tavLst>
                                        <p:tav tm="0">
                                          <p:val>
                                            <p:strVal val="ppt_x"/>
                                          </p:val>
                                        </p:tav>
                                        <p:tav tm="100000">
                                          <p:val>
                                            <p:strVal val="ppt_x"/>
                                          </p:val>
                                        </p:tav>
                                      </p:tavLst>
                                    </p:anim>
                                    <p:anim calcmode="lin" valueType="num">
                                      <p:cBhvr>
                                        <p:cTn id="13" dur="500"/>
                                        <p:tgtEl>
                                          <p:spTgt spid="5"/>
                                        </p:tgtEl>
                                        <p:attrNameLst>
                                          <p:attrName>ppt_y</p:attrName>
                                        </p:attrNameLst>
                                      </p:cBhvr>
                                      <p:tavLst>
                                        <p:tav tm="0">
                                          <p:val>
                                            <p:strVal val="ppt_y"/>
                                          </p:val>
                                        </p:tav>
                                        <p:tav tm="100000">
                                          <p:val>
                                            <p:strVal val="1+ppt_h/2"/>
                                          </p:val>
                                        </p:tav>
                                      </p:tavLst>
                                    </p:anim>
                                    <p:set>
                                      <p:cBhvr>
                                        <p:cTn id="14"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01_7_1"/>
          <p:cNvPicPr>
            <a:picLocks noChangeAspect="1"/>
          </p:cNvPicPr>
          <p:nvPr/>
        </p:nvPicPr>
        <p:blipFill>
          <a:blip r:embed="rId1"/>
          <a:stretch>
            <a:fillRect/>
          </a:stretch>
        </p:blipFill>
        <p:spPr>
          <a:xfrm>
            <a:off x="1149350" y="185420"/>
            <a:ext cx="7571105" cy="5069840"/>
          </a:xfrm>
          <a:prstGeom prst="rect">
            <a:avLst/>
          </a:prstGeom>
        </p:spPr>
      </p:pic>
      <p:sp>
        <p:nvSpPr>
          <p:cNvPr id="5" name="AutoShape 3"/>
          <p:cNvSpPr/>
          <p:nvPr/>
        </p:nvSpPr>
        <p:spPr>
          <a:xfrm>
            <a:off x="2681605" y="3559810"/>
            <a:ext cx="6038850" cy="3206115"/>
          </a:xfrm>
          <a:prstGeom prst="wedgeRoundRectCallout">
            <a:avLst>
              <a:gd name="adj1" fmla="val -64532"/>
              <a:gd name="adj2" fmla="val -60477"/>
              <a:gd name="adj3" fmla="val 16667"/>
            </a:avLst>
          </a:prstGeom>
          <a:solidFill>
            <a:srgbClr val="393A8E"/>
          </a:solidFill>
          <a:ln w="9525" cap="flat" cmpd="sng">
            <a:solidFill>
              <a:schemeClr val="tx1"/>
            </a:solidFill>
            <a:prstDash val="solid"/>
            <a:miter/>
            <a:headEnd type="none" w="med" len="med"/>
            <a:tailEnd type="none" w="med" len="med"/>
          </a:ln>
        </p:spPr>
        <p:txBody>
          <a:bodyPr anchor="ctr" anchorCtr="0"/>
          <a:lstStyle/>
          <a:p>
            <a:pPr eaLnBrk="1" hangingPunct="1"/>
            <a:endParaRPr lang="zh-CN" altLang="en-US" sz="2000" b="1" dirty="0">
              <a:solidFill>
                <a:schemeClr val="bg1"/>
              </a:solidFill>
              <a:latin typeface="Arial" panose="020B0604020202020204" pitchFamily="34" charset="0"/>
            </a:endParaRPr>
          </a:p>
          <a:p>
            <a:pPr eaLnBrk="1" hangingPunct="1"/>
            <a:r>
              <a:rPr lang="zh-CN" altLang="en-US" sz="2000" b="1" dirty="0">
                <a:solidFill>
                  <a:srgbClr val="FF0000"/>
                </a:solidFill>
                <a:latin typeface="Arial" panose="020B0604020202020204" pitchFamily="34" charset="0"/>
              </a:rPr>
              <a:t>占地面积</a:t>
            </a:r>
            <a:r>
              <a:rPr lang="zh-CN" altLang="en-US" sz="2000" b="1" dirty="0">
                <a:solidFill>
                  <a:schemeClr val="bg1"/>
                </a:solidFill>
                <a:latin typeface="Arial" panose="020B0604020202020204" pitchFamily="34" charset="0"/>
              </a:rPr>
              <a:t>：指企业自有或租赁使用的，经土地和规划许可并经红线圈定的可用于房屋建筑以及各类配套、道路、绿化等在内的全部建设用地面积。</a:t>
            </a:r>
            <a:endParaRPr lang="zh-CN" altLang="en-US" sz="2000" b="1" dirty="0">
              <a:solidFill>
                <a:schemeClr val="bg1"/>
              </a:solidFill>
              <a:latin typeface="Arial" panose="020B0604020202020204" pitchFamily="34" charset="0"/>
            </a:endParaRPr>
          </a:p>
          <a:p>
            <a:pPr eaLnBrk="1" hangingPunct="1"/>
            <a:endParaRPr lang="zh-CN" altLang="en-US" sz="2000" b="1" dirty="0">
              <a:solidFill>
                <a:schemeClr val="bg1"/>
              </a:solidFill>
              <a:latin typeface="Arial" panose="020B0604020202020204" pitchFamily="34" charset="0"/>
            </a:endParaRPr>
          </a:p>
          <a:p>
            <a:pPr eaLnBrk="1" hangingPunct="1"/>
            <a:r>
              <a:rPr lang="zh-CN" altLang="en-US" sz="2000" b="1" dirty="0">
                <a:solidFill>
                  <a:srgbClr val="FF0000"/>
                </a:solidFill>
                <a:latin typeface="Arial" panose="020B0604020202020204" pitchFamily="34" charset="0"/>
              </a:rPr>
              <a:t>建筑面积</a:t>
            </a:r>
            <a:r>
              <a:rPr lang="zh-CN" altLang="en-US" sz="2000" b="1" dirty="0">
                <a:solidFill>
                  <a:schemeClr val="bg1"/>
                </a:solidFill>
                <a:latin typeface="Arial" panose="020B0604020202020204" pitchFamily="34" charset="0"/>
              </a:rPr>
              <a:t>：指企业自由或租赁使用的，已建成的建筑外墙外围测定的各层平面面积之和。不包括自有但已出租的面积。</a:t>
            </a:r>
            <a:endParaRPr lang="zh-CN" altLang="en-US" sz="2400" b="1" dirty="0">
              <a:solidFill>
                <a:schemeClr val="bg1"/>
              </a:solidFill>
              <a:latin typeface="Arial" panose="020B0604020202020204" pitchFamily="34" charset="0"/>
            </a:endParaRPr>
          </a:p>
        </p:txBody>
      </p:sp>
      <p:sp>
        <p:nvSpPr>
          <p:cNvPr id="31747" name="矩形 5"/>
          <p:cNvSpPr/>
          <p:nvPr/>
        </p:nvSpPr>
        <p:spPr>
          <a:xfrm>
            <a:off x="1223645" y="2277110"/>
            <a:ext cx="7049770" cy="959485"/>
          </a:xfrm>
          <a:prstGeom prst="rect">
            <a:avLst/>
          </a:prstGeom>
          <a:noFill/>
          <a:ln w="31750" cap="flat" cmpd="sng">
            <a:solidFill>
              <a:srgbClr val="FF0000"/>
            </a:solidFill>
            <a:prstDash val="solid"/>
            <a:round/>
            <a:headEnd type="none" w="med" len="med"/>
            <a:tailEnd type="none" w="med" len="med"/>
          </a:ln>
        </p:spPr>
        <p:txBody>
          <a:bodyPr anchor="ctr" anchorCtr="0"/>
          <a:lstStyle/>
          <a:p>
            <a:pPr algn="ctr" eaLnBrk="1" hangingPunct="1"/>
            <a:endParaRPr lang="zh-CN" altLang="en-US" dirty="0">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
                                          </p:val>
                                        </p:tav>
                                        <p:tav tm="100000">
                                          <p:val>
                                            <p:strVal val="#ppt_x"/>
                                          </p:val>
                                        </p:tav>
                                      </p:tavLst>
                                    </p:anim>
                                    <p:anim calcmode="lin" valueType="num">
                                      <p:cBhvr>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xit" presetSubtype="4" fill="hold" grpId="1" nodeType="clickEffect">
                                  <p:stCondLst>
                                    <p:cond delay="0"/>
                                  </p:stCondLst>
                                  <p:childTnLst>
                                    <p:anim calcmode="lin" valueType="num">
                                      <p:cBhvr>
                                        <p:cTn id="12" dur="500"/>
                                        <p:tgtEl>
                                          <p:spTgt spid="5"/>
                                        </p:tgtEl>
                                        <p:attrNameLst>
                                          <p:attrName>ppt_x</p:attrName>
                                        </p:attrNameLst>
                                      </p:cBhvr>
                                      <p:tavLst>
                                        <p:tav tm="0">
                                          <p:val>
                                            <p:strVal val="ppt_x"/>
                                          </p:val>
                                        </p:tav>
                                        <p:tav tm="100000">
                                          <p:val>
                                            <p:strVal val="ppt_x"/>
                                          </p:val>
                                        </p:tav>
                                      </p:tavLst>
                                    </p:anim>
                                    <p:anim calcmode="lin" valueType="num">
                                      <p:cBhvr>
                                        <p:cTn id="13" dur="500"/>
                                        <p:tgtEl>
                                          <p:spTgt spid="5"/>
                                        </p:tgtEl>
                                        <p:attrNameLst>
                                          <p:attrName>ppt_y</p:attrName>
                                        </p:attrNameLst>
                                      </p:cBhvr>
                                      <p:tavLst>
                                        <p:tav tm="0">
                                          <p:val>
                                            <p:strVal val="ppt_y"/>
                                          </p:val>
                                        </p:tav>
                                        <p:tav tm="100000">
                                          <p:val>
                                            <p:strVal val="1+ppt_h/2"/>
                                          </p:val>
                                        </p:tav>
                                      </p:tavLst>
                                    </p:anim>
                                    <p:set>
                                      <p:cBhvr>
                                        <p:cTn id="14"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066800" y="451485"/>
            <a:ext cx="7391400" cy="5644515"/>
          </a:xfrm>
        </p:spPr>
        <p:txBody>
          <a:bodyPr/>
          <a:lstStyle/>
          <a:p>
            <a:pPr marL="0" indent="0">
              <a:buNone/>
            </a:pPr>
            <a:r>
              <a:rPr lang="en-US" altLang="zh-CN" sz="2800" b="1" dirty="0"/>
              <a:t>BJ101-7</a:t>
            </a:r>
            <a:r>
              <a:rPr lang="zh-CN" altLang="en-US" sz="2800" b="1" dirty="0"/>
              <a:t>表用地情况相关问题。</a:t>
            </a:r>
            <a:endParaRPr lang="zh-CN" altLang="en-US" sz="2800" b="1" dirty="0"/>
          </a:p>
          <a:p>
            <a:pPr marL="0" indent="0">
              <a:buNone/>
            </a:pPr>
            <a:r>
              <a:rPr lang="en-US" altLang="zh-CN" dirty="0"/>
              <a:t>(1) </a:t>
            </a:r>
            <a:r>
              <a:rPr lang="zh-CN" altLang="en-US" dirty="0"/>
              <a:t>计算用地面积时是否考虑计算第一层？</a:t>
            </a:r>
            <a:endParaRPr lang="zh-CN" altLang="en-US" dirty="0"/>
          </a:p>
          <a:p>
            <a:pPr marL="0" indent="0">
              <a:buNone/>
            </a:pPr>
            <a:r>
              <a:rPr lang="zh-CN" altLang="en-US" dirty="0"/>
              <a:t>答：应按照投影原则计算用地面积。不限第一层，例如企业租用某办公楼第二层的</a:t>
            </a:r>
            <a:r>
              <a:rPr lang="en-US" altLang="zh-CN" dirty="0"/>
              <a:t>100</a:t>
            </a:r>
            <a:r>
              <a:rPr lang="zh-CN" altLang="en-US" dirty="0"/>
              <a:t>平米办公用房</a:t>
            </a:r>
            <a:r>
              <a:rPr lang="en-US" altLang="zh-CN" dirty="0"/>
              <a:t>, </a:t>
            </a:r>
            <a:r>
              <a:rPr lang="zh-CN" altLang="en-US" dirty="0"/>
              <a:t>，按照投影原则，可填报建筑面积</a:t>
            </a:r>
            <a:r>
              <a:rPr lang="en-US" altLang="zh-CN" dirty="0"/>
              <a:t>100</a:t>
            </a:r>
            <a:r>
              <a:rPr lang="zh-CN" altLang="en-US" dirty="0"/>
              <a:t>平米，用地面积</a:t>
            </a:r>
            <a:r>
              <a:rPr lang="en-US" altLang="zh-CN" dirty="0"/>
              <a:t>100</a:t>
            </a:r>
            <a:r>
              <a:rPr lang="zh-CN" altLang="en-US" dirty="0"/>
              <a:t>平米</a:t>
            </a:r>
            <a:r>
              <a:rPr lang="en-US" altLang="zh-CN" dirty="0"/>
              <a:t>,</a:t>
            </a:r>
            <a:r>
              <a:rPr lang="zh-CN" altLang="en-US" dirty="0"/>
              <a:t>用地面积不能填</a:t>
            </a:r>
            <a:r>
              <a:rPr lang="en-US" altLang="zh-CN" dirty="0"/>
              <a:t>0</a:t>
            </a:r>
            <a:r>
              <a:rPr lang="zh-CN" altLang="en-US" dirty="0"/>
              <a:t>。</a:t>
            </a:r>
            <a:endParaRPr lang="zh-CN" altLang="en-US" dirty="0"/>
          </a:p>
          <a:p>
            <a:pPr marL="0" indent="0">
              <a:buNone/>
            </a:pPr>
            <a:r>
              <a:rPr lang="en-US" altLang="zh-CN" dirty="0"/>
              <a:t> </a:t>
            </a:r>
            <a:endParaRPr lang="en-US" altLang="zh-CN" dirty="0"/>
          </a:p>
          <a:p>
            <a:pPr marL="0" indent="0">
              <a:buNone/>
            </a:pPr>
            <a:r>
              <a:rPr lang="en-US" altLang="zh-CN" dirty="0"/>
              <a:t>(2)</a:t>
            </a:r>
            <a:r>
              <a:rPr lang="zh-CN" altLang="en-US" dirty="0"/>
              <a:t>在外地的产业活动单位的占地面积、建筑面积是否统计？</a:t>
            </a:r>
            <a:endParaRPr lang="zh-CN" altLang="en-US" dirty="0"/>
          </a:p>
          <a:p>
            <a:pPr marL="0" indent="0">
              <a:buNone/>
            </a:pPr>
            <a:r>
              <a:rPr lang="zh-CN" altLang="en-US" dirty="0"/>
              <a:t>答：可以不用计入，只计算在京用地情况。</a:t>
            </a:r>
            <a:r>
              <a:rPr lang="en-US" altLang="zh-CN" dirty="0"/>
              <a:t> </a:t>
            </a:r>
            <a:endParaRPr lang="en-US" altLang="zh-CN" dirty="0"/>
          </a:p>
          <a:p>
            <a:pPr marL="0" indent="0">
              <a:buNone/>
            </a:pPr>
            <a:endParaRPr lang="en-US" altLang="zh-CN" dirty="0"/>
          </a:p>
          <a:p>
            <a:pPr marL="0" indent="0">
              <a:buNone/>
            </a:pPr>
            <a:r>
              <a:rPr lang="en-US" altLang="zh-CN" dirty="0"/>
              <a:t>(3)</a:t>
            </a:r>
            <a:r>
              <a:rPr lang="zh-CN" altLang="en-US" dirty="0"/>
              <a:t>在填报用于生产的建筑面积这一指标时，</a:t>
            </a:r>
            <a:r>
              <a:rPr lang="en-US" altLang="zh-CN" dirty="0"/>
              <a:t>“</a:t>
            </a:r>
            <a:r>
              <a:rPr lang="zh-CN" altLang="en-US" dirty="0"/>
              <a:t>生产</a:t>
            </a:r>
            <a:r>
              <a:rPr lang="en-US" altLang="zh-CN" dirty="0"/>
              <a:t>”</a:t>
            </a:r>
            <a:r>
              <a:rPr lang="zh-CN" altLang="en-US" dirty="0"/>
              <a:t>的概念并不单纯指工业生产，应按照企业开展主要经营活动时利用的建筑面积来进行填报。</a:t>
            </a:r>
            <a:r>
              <a:rPr lang="en-US" altLang="zh-CN" dirty="0"/>
              <a:t> </a:t>
            </a:r>
            <a:r>
              <a:rPr lang="zh-CN" altLang="en-US" dirty="0"/>
              <a:t>例如软件开发或其他经营活动也可以认为是生产。</a:t>
            </a:r>
            <a:endParaRPr lang="zh-CN" altLang="en-US" dirty="0"/>
          </a:p>
          <a:p>
            <a:pPr marL="0" indent="0">
              <a:buNone/>
            </a:pPr>
            <a:endParaRPr lang="zh-CN" alt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066800" y="397510"/>
            <a:ext cx="7391400" cy="5698490"/>
          </a:xfrm>
        </p:spPr>
        <p:txBody>
          <a:bodyPr/>
          <a:lstStyle/>
          <a:p>
            <a:pPr marL="0" indent="0">
              <a:buNone/>
            </a:pPr>
            <a:r>
              <a:rPr lang="en-US" altLang="zh-CN" dirty="0">
                <a:sym typeface="+mn-ea"/>
              </a:rPr>
              <a:t>(4)</a:t>
            </a:r>
            <a:r>
              <a:rPr lang="zh-CN" altLang="en-US" dirty="0">
                <a:sym typeface="+mn-ea"/>
              </a:rPr>
              <a:t>用地面积和建筑面积的指标解释中提到</a:t>
            </a:r>
            <a:r>
              <a:rPr lang="en-US" altLang="zh-CN" dirty="0">
                <a:sym typeface="+mn-ea"/>
              </a:rPr>
              <a:t>“</a:t>
            </a:r>
            <a:r>
              <a:rPr lang="zh-CN" altLang="en-US" dirty="0">
                <a:sym typeface="+mn-ea"/>
              </a:rPr>
              <a:t>企业自有或租赁使用的</a:t>
            </a:r>
            <a:r>
              <a:rPr lang="en-US" altLang="zh-CN" dirty="0">
                <a:sym typeface="+mn-ea"/>
              </a:rPr>
              <a:t>”</a:t>
            </a:r>
            <a:r>
              <a:rPr lang="zh-CN" altLang="en-US" dirty="0">
                <a:sym typeface="+mn-ea"/>
              </a:rPr>
              <a:t>字样，在实际填报中，有部分企业反映其办公用房是集团提供免费使用的，并不是自有或租赁的情况。遇到这种情况可以按照企业实际使用的办公用房来进行统计。</a:t>
            </a:r>
            <a:endParaRPr lang="zh-CN" altLang="en-US" dirty="0"/>
          </a:p>
          <a:p>
            <a:pPr marL="0" indent="0">
              <a:buNone/>
            </a:pPr>
            <a:r>
              <a:rPr lang="en-US" altLang="zh-CN" dirty="0">
                <a:sym typeface="+mn-ea"/>
              </a:rPr>
              <a:t>(5)</a:t>
            </a:r>
            <a:r>
              <a:rPr lang="zh-CN" altLang="en-US" dirty="0">
                <a:sym typeface="+mn-ea"/>
              </a:rPr>
              <a:t>如果企业研发表（</a:t>
            </a:r>
            <a:r>
              <a:rPr lang="en-US" altLang="zh-CN" dirty="0">
                <a:sym typeface="+mn-ea"/>
              </a:rPr>
              <a:t>BJ110-6</a:t>
            </a:r>
            <a:r>
              <a:rPr lang="zh-CN" altLang="en-US" dirty="0">
                <a:sym typeface="+mn-ea"/>
              </a:rPr>
              <a:t>，</a:t>
            </a:r>
            <a:r>
              <a:rPr lang="en-US" altLang="zh-CN" dirty="0">
                <a:sym typeface="+mn-ea"/>
              </a:rPr>
              <a:t>107-2</a:t>
            </a:r>
            <a:r>
              <a:rPr lang="zh-CN" altLang="en-US" dirty="0">
                <a:sym typeface="+mn-ea"/>
              </a:rPr>
              <a:t>）填报了研究开发费用合计，那么用于研发的建筑面积一般不为</a:t>
            </a:r>
            <a:r>
              <a:rPr lang="en-US" altLang="zh-CN" dirty="0">
                <a:sym typeface="+mn-ea"/>
              </a:rPr>
              <a:t>0</a:t>
            </a:r>
            <a:r>
              <a:rPr lang="zh-CN" altLang="en-US" dirty="0">
                <a:sym typeface="+mn-ea"/>
              </a:rPr>
              <a:t>，除非企业的研发费用主要是委托外部的研究开发费用。</a:t>
            </a:r>
            <a:endParaRPr lang="zh-CN" altLang="en-US" dirty="0"/>
          </a:p>
          <a:p>
            <a:pPr marL="0" indent="0">
              <a:buNone/>
            </a:pPr>
            <a:r>
              <a:rPr lang="en-US" altLang="zh-CN" dirty="0">
                <a:sym typeface="+mn-ea"/>
              </a:rPr>
              <a:t>(6)</a:t>
            </a:r>
            <a:r>
              <a:rPr lang="zh-CN" altLang="en-US" dirty="0">
                <a:sym typeface="+mn-ea"/>
              </a:rPr>
              <a:t>用于研发的建筑面积和用于生产的建筑面积不能重复计算。</a:t>
            </a:r>
            <a:endParaRPr lang="zh-CN" altLang="en-US" dirty="0"/>
          </a:p>
          <a:p>
            <a:pPr marL="0" indent="0">
              <a:buNone/>
            </a:pPr>
            <a:r>
              <a:rPr lang="en-US" altLang="zh-CN" dirty="0">
                <a:sym typeface="+mn-ea"/>
              </a:rPr>
              <a:t>(7)</a:t>
            </a:r>
            <a:r>
              <a:rPr lang="zh-CN" altLang="en-US" dirty="0">
                <a:sym typeface="+mn-ea"/>
              </a:rPr>
              <a:t>企业目前的办公用房是集团统一免费提供，而且和兄弟单位混用，如何填报相关指标？</a:t>
            </a:r>
            <a:endParaRPr lang="zh-CN" altLang="en-US" dirty="0"/>
          </a:p>
          <a:p>
            <a:pPr marL="0" indent="0">
              <a:buNone/>
            </a:pPr>
            <a:r>
              <a:rPr lang="zh-CN" altLang="en-US" dirty="0">
                <a:sym typeface="+mn-ea"/>
              </a:rPr>
              <a:t>答：可以按照企业方便操作的方式对用地情况进行合理分劈填报，例如按照人员比例进行分劈。</a:t>
            </a:r>
            <a:endParaRPr lang="zh-CN" altLang="en-US" dirty="0"/>
          </a:p>
          <a:p>
            <a:endParaRPr lang="zh-CN" alt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079500" y="872490"/>
            <a:ext cx="7560952" cy="4572734"/>
          </a:xfrm>
        </p:spPr>
        <p:txBody>
          <a:bodyPr/>
          <a:lstStyle/>
          <a:p>
            <a:pPr marL="0" indent="0">
              <a:buNone/>
            </a:pPr>
            <a:r>
              <a:rPr lang="zh-CN" altLang="en-US" dirty="0">
                <a:sym typeface="+mn-ea"/>
              </a:rPr>
              <a:t>（</a:t>
            </a:r>
            <a:r>
              <a:rPr lang="en-US" altLang="zh-CN" dirty="0">
                <a:sym typeface="+mn-ea"/>
              </a:rPr>
              <a:t>8</a:t>
            </a:r>
            <a:r>
              <a:rPr lang="zh-CN" altLang="en-US" dirty="0">
                <a:sym typeface="+mn-ea"/>
              </a:rPr>
              <a:t>）某企业是科技园区管理服务机构，在填报用地面积是按照企业自有的办公面积填还是按照管理的园区整体面积填？</a:t>
            </a:r>
            <a:endParaRPr lang="zh-CN" altLang="en-US" dirty="0"/>
          </a:p>
          <a:p>
            <a:pPr marL="0" indent="0">
              <a:buNone/>
            </a:pPr>
            <a:r>
              <a:rPr lang="zh-CN" altLang="en-US" dirty="0">
                <a:sym typeface="+mn-ea"/>
              </a:rPr>
              <a:t>答：按照企业实际办公面积填报建筑面积和用地面积。</a:t>
            </a:r>
            <a:endParaRPr lang="en-US" altLang="zh-CN" dirty="0">
              <a:sym typeface="+mn-ea"/>
            </a:endParaRPr>
          </a:p>
          <a:p>
            <a:pPr marL="0" indent="0">
              <a:buNone/>
            </a:pPr>
            <a:endParaRPr lang="zh-CN" altLang="en-US" dirty="0"/>
          </a:p>
          <a:p>
            <a:pPr marL="0" indent="0">
              <a:buNone/>
            </a:pPr>
            <a:r>
              <a:rPr lang="en-US" altLang="zh-CN" dirty="0">
                <a:sym typeface="+mn-ea"/>
              </a:rPr>
              <a:t>(9)</a:t>
            </a:r>
            <a:r>
              <a:rPr lang="zh-CN" altLang="en-US" dirty="0">
                <a:sym typeface="+mn-ea"/>
              </a:rPr>
              <a:t>注意企业总收入数据较大，但面积很小的情况。例如总收入</a:t>
            </a:r>
            <a:r>
              <a:rPr lang="en-US" altLang="zh-CN" dirty="0">
                <a:sym typeface="+mn-ea"/>
              </a:rPr>
              <a:t>15</a:t>
            </a:r>
            <a:r>
              <a:rPr lang="zh-CN" altLang="en-US" dirty="0">
                <a:sym typeface="+mn-ea"/>
              </a:rPr>
              <a:t>亿，建筑面积</a:t>
            </a:r>
            <a:r>
              <a:rPr lang="en-US" altLang="zh-CN" dirty="0">
                <a:sym typeface="+mn-ea"/>
              </a:rPr>
              <a:t>50</a:t>
            </a:r>
            <a:r>
              <a:rPr lang="zh-CN" altLang="en-US" dirty="0">
                <a:sym typeface="+mn-ea"/>
              </a:rPr>
              <a:t>平米，很有可能是收入数据或者用地数据填报有误。</a:t>
            </a:r>
            <a:endParaRPr lang="en-US" altLang="zh-CN" dirty="0">
              <a:sym typeface="+mn-ea"/>
            </a:endParaRPr>
          </a:p>
          <a:p>
            <a:pPr marL="0" indent="0">
              <a:buNone/>
            </a:pPr>
            <a:endParaRPr lang="zh-CN" altLang="en-US" dirty="0"/>
          </a:p>
          <a:p>
            <a:pPr marL="0" indent="0">
              <a:buNone/>
            </a:pPr>
            <a:r>
              <a:rPr lang="en-US" altLang="zh-CN" dirty="0">
                <a:sym typeface="+mn-ea"/>
              </a:rPr>
              <a:t>(10)</a:t>
            </a:r>
            <a:r>
              <a:rPr lang="zh-CN" altLang="en-US" dirty="0">
                <a:sym typeface="+mn-ea"/>
              </a:rPr>
              <a:t>注意用地面积和建筑面积数量级差距较大的情况，很有可能是企业填报有误。</a:t>
            </a:r>
            <a:endParaRPr lang="zh-CN" altLang="en-US" dirty="0"/>
          </a:p>
          <a:p>
            <a:endParaRPr lang="zh-CN" altLang="en-US" dirty="0"/>
          </a:p>
          <a:p>
            <a:endParaRPr lang="zh-CN" alt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01_7_1"/>
          <p:cNvPicPr>
            <a:picLocks noChangeAspect="1"/>
          </p:cNvPicPr>
          <p:nvPr/>
        </p:nvPicPr>
        <p:blipFill>
          <a:blip r:embed="rId1"/>
          <a:stretch>
            <a:fillRect/>
          </a:stretch>
        </p:blipFill>
        <p:spPr>
          <a:xfrm>
            <a:off x="1007745" y="-62865"/>
            <a:ext cx="7853680" cy="5258435"/>
          </a:xfrm>
          <a:prstGeom prst="rect">
            <a:avLst/>
          </a:prstGeom>
        </p:spPr>
      </p:pic>
      <p:sp>
        <p:nvSpPr>
          <p:cNvPr id="31747" name="矩形 5"/>
          <p:cNvSpPr/>
          <p:nvPr/>
        </p:nvSpPr>
        <p:spPr>
          <a:xfrm>
            <a:off x="1115695" y="3011170"/>
            <a:ext cx="7647305" cy="395605"/>
          </a:xfrm>
          <a:prstGeom prst="rect">
            <a:avLst/>
          </a:prstGeom>
          <a:noFill/>
          <a:ln w="31750" cap="flat" cmpd="sng">
            <a:solidFill>
              <a:srgbClr val="FF0000"/>
            </a:solidFill>
            <a:prstDash val="solid"/>
            <a:round/>
            <a:headEnd type="none" w="med" len="med"/>
            <a:tailEnd type="none" w="med" len="med"/>
          </a:ln>
        </p:spPr>
        <p:txBody>
          <a:bodyPr anchor="ctr" anchorCtr="0"/>
          <a:lstStyle/>
          <a:p>
            <a:pPr algn="ctr" eaLnBrk="1" hangingPunct="1"/>
            <a:endParaRPr lang="zh-CN" altLang="en-US" dirty="0">
              <a:latin typeface="Times New Roman" panose="02020603050405020304" pitchFamily="18" charset="0"/>
            </a:endParaRPr>
          </a:p>
        </p:txBody>
      </p:sp>
      <p:sp>
        <p:nvSpPr>
          <p:cNvPr id="5" name="AutoShape 3"/>
          <p:cNvSpPr/>
          <p:nvPr/>
        </p:nvSpPr>
        <p:spPr>
          <a:xfrm>
            <a:off x="3975100" y="3825240"/>
            <a:ext cx="4733925" cy="2571115"/>
          </a:xfrm>
          <a:prstGeom prst="wedgeRoundRectCallout">
            <a:avLst>
              <a:gd name="adj1" fmla="val -83239"/>
              <a:gd name="adj2" fmla="val -65954"/>
              <a:gd name="adj3" fmla="val 16667"/>
            </a:avLst>
          </a:prstGeom>
          <a:solidFill>
            <a:srgbClr val="393A8E"/>
          </a:solidFill>
          <a:ln w="9525" cap="flat" cmpd="sng">
            <a:solidFill>
              <a:schemeClr val="tx1"/>
            </a:solidFill>
            <a:prstDash val="solid"/>
            <a:miter/>
            <a:headEnd type="none" w="med" len="med"/>
            <a:tailEnd type="none" w="med" len="med"/>
          </a:ln>
        </p:spPr>
        <p:txBody>
          <a:bodyPr anchor="ctr" anchorCtr="0"/>
          <a:lstStyle/>
          <a:p>
            <a:pPr eaLnBrk="1" hangingPunct="1"/>
            <a:r>
              <a:rPr lang="en-US" altLang="zh-CN" sz="2400" b="1" dirty="0">
                <a:solidFill>
                  <a:schemeClr val="bg1"/>
                </a:solidFill>
                <a:latin typeface="Arial" panose="020B0604020202020204" pitchFamily="34" charset="0"/>
              </a:rPr>
              <a:t> </a:t>
            </a:r>
            <a:r>
              <a:rPr lang="zh-CN" altLang="en-US" sz="2400" b="1" dirty="0">
                <a:solidFill>
                  <a:schemeClr val="bg1"/>
                </a:solidFill>
                <a:latin typeface="Arial" panose="020B0604020202020204" pitchFamily="34" charset="0"/>
              </a:rPr>
              <a:t>必填！</a:t>
            </a:r>
            <a:endParaRPr lang="zh-CN" altLang="en-US" sz="2400" b="1" dirty="0">
              <a:solidFill>
                <a:schemeClr val="bg1"/>
              </a:solidFill>
              <a:latin typeface="Arial" panose="020B0604020202020204" pitchFamily="34" charset="0"/>
            </a:endParaRPr>
          </a:p>
          <a:p>
            <a:pPr eaLnBrk="1" hangingPunct="1"/>
            <a:endParaRPr lang="zh-CN" altLang="en-US" sz="2400" b="1" dirty="0">
              <a:solidFill>
                <a:schemeClr val="bg1"/>
              </a:solidFill>
              <a:latin typeface="Arial" panose="020B0604020202020204" pitchFamily="34" charset="0"/>
            </a:endParaRPr>
          </a:p>
          <a:p>
            <a:pPr eaLnBrk="1" hangingPunct="1"/>
            <a:r>
              <a:rPr lang="zh-CN" altLang="en-US" sz="2400" b="1" dirty="0">
                <a:solidFill>
                  <a:schemeClr val="bg1"/>
                </a:solidFill>
                <a:latin typeface="Arial" panose="020B0604020202020204" pitchFamily="34" charset="0"/>
              </a:rPr>
              <a:t>指企业是否将原本存储在本地服务器上的业务系统，迁移至云端进行管理和运行的过程。</a:t>
            </a:r>
            <a:endParaRPr lang="zh-CN" altLang="en-US" sz="2400" b="1" dirty="0">
              <a:solidFill>
                <a:schemeClr val="bg1"/>
              </a:solidFill>
              <a:latin typeface="Arial" panose="020B0604020202020204" pitchFamily="34" charset="0"/>
            </a:endParaRPr>
          </a:p>
          <a:p>
            <a:pPr eaLnBrk="1" hangingPunct="1"/>
            <a:endParaRPr lang="zh-CN" altLang="en-US" sz="2400" b="1" dirty="0">
              <a:solidFill>
                <a:schemeClr val="bg1"/>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
                                          </p:val>
                                        </p:tav>
                                        <p:tav tm="100000">
                                          <p:val>
                                            <p:strVal val="#ppt_x"/>
                                          </p:val>
                                        </p:tav>
                                      </p:tavLst>
                                    </p:anim>
                                    <p:anim calcmode="lin" valueType="num">
                                      <p:cBhvr>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xit" presetSubtype="4" fill="hold" grpId="1" nodeType="clickEffect">
                                  <p:stCondLst>
                                    <p:cond delay="0"/>
                                  </p:stCondLst>
                                  <p:childTnLst>
                                    <p:anim calcmode="lin" valueType="num">
                                      <p:cBhvr>
                                        <p:cTn id="12" dur="500"/>
                                        <p:tgtEl>
                                          <p:spTgt spid="5"/>
                                        </p:tgtEl>
                                        <p:attrNameLst>
                                          <p:attrName>ppt_x</p:attrName>
                                        </p:attrNameLst>
                                      </p:cBhvr>
                                      <p:tavLst>
                                        <p:tav tm="0">
                                          <p:val>
                                            <p:strVal val="ppt_x"/>
                                          </p:val>
                                        </p:tav>
                                        <p:tav tm="100000">
                                          <p:val>
                                            <p:strVal val="ppt_x"/>
                                          </p:val>
                                        </p:tav>
                                      </p:tavLst>
                                    </p:anim>
                                    <p:anim calcmode="lin" valueType="num">
                                      <p:cBhvr>
                                        <p:cTn id="13" dur="500"/>
                                        <p:tgtEl>
                                          <p:spTgt spid="5"/>
                                        </p:tgtEl>
                                        <p:attrNameLst>
                                          <p:attrName>ppt_y</p:attrName>
                                        </p:attrNameLst>
                                      </p:cBhvr>
                                      <p:tavLst>
                                        <p:tav tm="0">
                                          <p:val>
                                            <p:strVal val="ppt_y"/>
                                          </p:val>
                                        </p:tav>
                                        <p:tav tm="100000">
                                          <p:val>
                                            <p:strVal val="1+ppt_h/2"/>
                                          </p:val>
                                        </p:tav>
                                      </p:tavLst>
                                    </p:anim>
                                    <p:set>
                                      <p:cBhvr>
                                        <p:cTn id="14"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01_7_1"/>
          <p:cNvPicPr>
            <a:picLocks noChangeAspect="1"/>
          </p:cNvPicPr>
          <p:nvPr/>
        </p:nvPicPr>
        <p:blipFill>
          <a:blip r:embed="rId1"/>
          <a:stretch>
            <a:fillRect/>
          </a:stretch>
        </p:blipFill>
        <p:spPr>
          <a:xfrm>
            <a:off x="1080135" y="45085"/>
            <a:ext cx="8065770" cy="5401310"/>
          </a:xfrm>
          <a:prstGeom prst="rect">
            <a:avLst/>
          </a:prstGeom>
        </p:spPr>
      </p:pic>
      <p:sp>
        <p:nvSpPr>
          <p:cNvPr id="31747" name="矩形 5"/>
          <p:cNvSpPr/>
          <p:nvPr/>
        </p:nvSpPr>
        <p:spPr>
          <a:xfrm>
            <a:off x="1187450" y="3465195"/>
            <a:ext cx="6746240" cy="401955"/>
          </a:xfrm>
          <a:prstGeom prst="rect">
            <a:avLst/>
          </a:prstGeom>
          <a:noFill/>
          <a:ln w="31750" cap="flat" cmpd="sng">
            <a:solidFill>
              <a:srgbClr val="FF0000"/>
            </a:solidFill>
            <a:prstDash val="solid"/>
            <a:round/>
            <a:headEnd type="none" w="med" len="med"/>
            <a:tailEnd type="none" w="med" len="med"/>
          </a:ln>
        </p:spPr>
        <p:txBody>
          <a:bodyPr anchor="ctr" anchorCtr="0"/>
          <a:lstStyle/>
          <a:p>
            <a:pPr algn="ctr" eaLnBrk="1" hangingPunct="1"/>
            <a:endParaRPr lang="zh-CN" altLang="en-US" dirty="0">
              <a:latin typeface="Times New Roman" panose="02020603050405020304" pitchFamily="18" charset="0"/>
            </a:endParaRPr>
          </a:p>
        </p:txBody>
      </p:sp>
      <p:sp>
        <p:nvSpPr>
          <p:cNvPr id="5" name="AutoShape 3"/>
          <p:cNvSpPr/>
          <p:nvPr/>
        </p:nvSpPr>
        <p:spPr>
          <a:xfrm>
            <a:off x="4500245" y="4328795"/>
            <a:ext cx="4244975" cy="2355215"/>
          </a:xfrm>
          <a:prstGeom prst="wedgeRoundRectCallout">
            <a:avLst>
              <a:gd name="adj1" fmla="val -84315"/>
              <a:gd name="adj2" fmla="val -70868"/>
              <a:gd name="adj3" fmla="val 16667"/>
            </a:avLst>
          </a:prstGeom>
          <a:solidFill>
            <a:srgbClr val="393A8E"/>
          </a:solidFill>
          <a:ln w="9525" cap="flat" cmpd="sng">
            <a:solidFill>
              <a:schemeClr val="tx1"/>
            </a:solidFill>
            <a:prstDash val="solid"/>
            <a:miter/>
            <a:headEnd type="none" w="med" len="med"/>
            <a:tailEnd type="none" w="med" len="med"/>
          </a:ln>
        </p:spPr>
        <p:txBody>
          <a:bodyPr anchor="ctr" anchorCtr="0"/>
          <a:lstStyle/>
          <a:p>
            <a:pPr eaLnBrk="1" hangingPunct="1"/>
            <a:r>
              <a:rPr lang="zh-CN" altLang="en-US" sz="2000" b="1" dirty="0">
                <a:solidFill>
                  <a:schemeClr val="bg1"/>
                </a:solidFill>
                <a:latin typeface="Arial" panose="020B0604020202020204" pitchFamily="34" charset="0"/>
                <a:sym typeface="+mn-ea"/>
              </a:rPr>
              <a:t>必填！</a:t>
            </a:r>
            <a:endParaRPr lang="zh-CN" altLang="en-US" sz="2000" b="1" dirty="0">
              <a:solidFill>
                <a:schemeClr val="bg1"/>
              </a:solidFill>
              <a:latin typeface="Arial" panose="020B0604020202020204" pitchFamily="34" charset="0"/>
            </a:endParaRPr>
          </a:p>
          <a:p>
            <a:pPr eaLnBrk="1" hangingPunct="1"/>
            <a:r>
              <a:rPr lang="en-US" altLang="zh-CN" sz="2000" b="1" dirty="0">
                <a:solidFill>
                  <a:schemeClr val="bg1"/>
                </a:solidFill>
                <a:latin typeface="Arial" panose="020B0604020202020204" pitchFamily="34" charset="0"/>
              </a:rPr>
              <a:t> </a:t>
            </a:r>
            <a:endParaRPr lang="en-US" altLang="zh-CN" sz="2000" b="1" dirty="0">
              <a:solidFill>
                <a:schemeClr val="bg1"/>
              </a:solidFill>
              <a:latin typeface="Arial" panose="020B0604020202020204" pitchFamily="34" charset="0"/>
            </a:endParaRPr>
          </a:p>
          <a:p>
            <a:pPr eaLnBrk="1" hangingPunct="1"/>
            <a:r>
              <a:rPr lang="zh-CN" altLang="en-US" sz="2000" b="1" dirty="0">
                <a:solidFill>
                  <a:schemeClr val="bg1"/>
                </a:solidFill>
                <a:latin typeface="Arial" panose="020B0604020202020204" pitchFamily="34" charset="0"/>
              </a:rPr>
              <a:t>指经工业和信息化部认定的</a:t>
            </a:r>
            <a:r>
              <a:rPr lang="en-US" altLang="zh-CN" sz="2000" b="1" dirty="0">
                <a:solidFill>
                  <a:schemeClr val="bg1"/>
                </a:solidFill>
                <a:latin typeface="Arial" panose="020B0604020202020204" pitchFamily="34" charset="0"/>
              </a:rPr>
              <a:t>“</a:t>
            </a:r>
            <a:r>
              <a:rPr lang="zh-CN" altLang="en-US" sz="2000" b="1" dirty="0">
                <a:solidFill>
                  <a:schemeClr val="bg1"/>
                </a:solidFill>
                <a:latin typeface="Arial" panose="020B0604020202020204" pitchFamily="34" charset="0"/>
              </a:rPr>
              <a:t>数字领航</a:t>
            </a:r>
            <a:r>
              <a:rPr lang="en-US" altLang="zh-CN" sz="2000" b="1" dirty="0">
                <a:solidFill>
                  <a:schemeClr val="bg1"/>
                </a:solidFill>
                <a:latin typeface="Arial" panose="020B0604020202020204" pitchFamily="34" charset="0"/>
              </a:rPr>
              <a:t>”</a:t>
            </a:r>
            <a:r>
              <a:rPr lang="zh-CN" altLang="en-US" sz="2000" b="1" dirty="0">
                <a:solidFill>
                  <a:schemeClr val="bg1"/>
                </a:solidFill>
                <a:latin typeface="Arial" panose="020B0604020202020204" pitchFamily="34" charset="0"/>
              </a:rPr>
              <a:t>企业，跨行业、跨领域工业互联网平台和制造业数字化转型相关典型案例。</a:t>
            </a:r>
            <a:endParaRPr lang="zh-CN" altLang="en-US" sz="2000" b="1" dirty="0">
              <a:solidFill>
                <a:schemeClr val="bg1"/>
              </a:solidFill>
              <a:latin typeface="Arial" panose="020B0604020202020204" pitchFamily="34" charset="0"/>
            </a:endParaRPr>
          </a:p>
          <a:p>
            <a:pPr eaLnBrk="1" hangingPunct="1"/>
            <a:endParaRPr lang="zh-CN" altLang="en-US" sz="2000" b="1" dirty="0">
              <a:solidFill>
                <a:schemeClr val="bg1"/>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
                                          </p:val>
                                        </p:tav>
                                        <p:tav tm="100000">
                                          <p:val>
                                            <p:strVal val="#ppt_x"/>
                                          </p:val>
                                        </p:tav>
                                      </p:tavLst>
                                    </p:anim>
                                    <p:anim calcmode="lin" valueType="num">
                                      <p:cBhvr>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xit" presetSubtype="4" fill="hold" grpId="1" nodeType="clickEffect">
                                  <p:stCondLst>
                                    <p:cond delay="0"/>
                                  </p:stCondLst>
                                  <p:childTnLst>
                                    <p:anim calcmode="lin" valueType="num">
                                      <p:cBhvr>
                                        <p:cTn id="12" dur="500"/>
                                        <p:tgtEl>
                                          <p:spTgt spid="5"/>
                                        </p:tgtEl>
                                        <p:attrNameLst>
                                          <p:attrName>ppt_x</p:attrName>
                                        </p:attrNameLst>
                                      </p:cBhvr>
                                      <p:tavLst>
                                        <p:tav tm="0">
                                          <p:val>
                                            <p:strVal val="ppt_x"/>
                                          </p:val>
                                        </p:tav>
                                        <p:tav tm="100000">
                                          <p:val>
                                            <p:strVal val="ppt_x"/>
                                          </p:val>
                                        </p:tav>
                                      </p:tavLst>
                                    </p:anim>
                                    <p:anim calcmode="lin" valueType="num">
                                      <p:cBhvr>
                                        <p:cTn id="13" dur="500"/>
                                        <p:tgtEl>
                                          <p:spTgt spid="5"/>
                                        </p:tgtEl>
                                        <p:attrNameLst>
                                          <p:attrName>ppt_y</p:attrName>
                                        </p:attrNameLst>
                                      </p:cBhvr>
                                      <p:tavLst>
                                        <p:tav tm="0">
                                          <p:val>
                                            <p:strVal val="ppt_y"/>
                                          </p:val>
                                        </p:tav>
                                        <p:tav tm="100000">
                                          <p:val>
                                            <p:strVal val="1+ppt_h/2"/>
                                          </p:val>
                                        </p:tav>
                                      </p:tavLst>
                                    </p:anim>
                                    <p:set>
                                      <p:cBhvr>
                                        <p:cTn id="14"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01_7_1"/>
          <p:cNvPicPr>
            <a:picLocks noChangeAspect="1"/>
          </p:cNvPicPr>
          <p:nvPr/>
        </p:nvPicPr>
        <p:blipFill>
          <a:blip r:embed="rId1"/>
          <a:stretch>
            <a:fillRect/>
          </a:stretch>
        </p:blipFill>
        <p:spPr>
          <a:xfrm>
            <a:off x="925830" y="987425"/>
            <a:ext cx="8013065" cy="5365750"/>
          </a:xfrm>
          <a:prstGeom prst="rect">
            <a:avLst/>
          </a:prstGeom>
        </p:spPr>
      </p:pic>
      <p:sp>
        <p:nvSpPr>
          <p:cNvPr id="31747" name="矩形 5"/>
          <p:cNvSpPr/>
          <p:nvPr/>
        </p:nvSpPr>
        <p:spPr>
          <a:xfrm>
            <a:off x="1043940" y="4725670"/>
            <a:ext cx="6750685" cy="581660"/>
          </a:xfrm>
          <a:prstGeom prst="rect">
            <a:avLst/>
          </a:prstGeom>
          <a:noFill/>
          <a:ln w="31750" cap="flat" cmpd="sng">
            <a:solidFill>
              <a:srgbClr val="FF0000"/>
            </a:solidFill>
            <a:prstDash val="solid"/>
            <a:round/>
            <a:headEnd type="none" w="med" len="med"/>
            <a:tailEnd type="none" w="med" len="med"/>
          </a:ln>
        </p:spPr>
        <p:txBody>
          <a:bodyPr anchor="ctr" anchorCtr="0"/>
          <a:lstStyle/>
          <a:p>
            <a:pPr algn="ctr" eaLnBrk="1" hangingPunct="1"/>
            <a:endParaRPr lang="zh-CN" altLang="en-US" dirty="0">
              <a:latin typeface="Times New Roman" panose="02020603050405020304" pitchFamily="18" charset="0"/>
            </a:endParaRPr>
          </a:p>
        </p:txBody>
      </p:sp>
      <p:sp>
        <p:nvSpPr>
          <p:cNvPr id="5" name="AutoShape 3"/>
          <p:cNvSpPr/>
          <p:nvPr/>
        </p:nvSpPr>
        <p:spPr>
          <a:xfrm>
            <a:off x="4572000" y="398145"/>
            <a:ext cx="4244975" cy="3116580"/>
          </a:xfrm>
          <a:prstGeom prst="wedgeRoundRectCallout">
            <a:avLst>
              <a:gd name="adj1" fmla="val -68369"/>
              <a:gd name="adj2" fmla="val 87897"/>
              <a:gd name="adj3" fmla="val 16667"/>
            </a:avLst>
          </a:prstGeom>
          <a:solidFill>
            <a:srgbClr val="393A8E"/>
          </a:solidFill>
          <a:ln w="9525" cap="flat" cmpd="sng">
            <a:solidFill>
              <a:schemeClr val="tx1"/>
            </a:solidFill>
            <a:prstDash val="solid"/>
            <a:miter/>
            <a:headEnd type="none" w="med" len="med"/>
            <a:tailEnd type="none" w="med" len="med"/>
          </a:ln>
        </p:spPr>
        <p:txBody>
          <a:bodyPr anchor="ctr" anchorCtr="0"/>
          <a:lstStyle/>
          <a:p>
            <a:pPr eaLnBrk="1" hangingPunct="1"/>
            <a:r>
              <a:rPr lang="zh-CN" altLang="en-US" sz="2000" b="1" dirty="0">
                <a:solidFill>
                  <a:schemeClr val="bg1"/>
                </a:solidFill>
                <a:latin typeface="Arial" panose="020B0604020202020204" pitchFamily="34" charset="0"/>
                <a:sym typeface="+mn-ea"/>
              </a:rPr>
              <a:t>必填！</a:t>
            </a:r>
            <a:endParaRPr lang="zh-CN" altLang="en-US" sz="2000" b="1" dirty="0">
              <a:solidFill>
                <a:schemeClr val="bg1"/>
              </a:solidFill>
              <a:latin typeface="Arial" panose="020B0604020202020204" pitchFamily="34" charset="0"/>
            </a:endParaRPr>
          </a:p>
          <a:p>
            <a:pPr eaLnBrk="1" hangingPunct="1"/>
            <a:endParaRPr lang="zh-CN" altLang="en-US" sz="2400" b="1" dirty="0">
              <a:solidFill>
                <a:schemeClr val="bg1"/>
              </a:solidFill>
              <a:latin typeface="Arial" panose="020B0604020202020204" pitchFamily="34" charset="0"/>
            </a:endParaRPr>
          </a:p>
          <a:p>
            <a:pPr eaLnBrk="1" hangingPunct="1"/>
            <a:r>
              <a:rPr lang="zh-CN" altLang="en-US" sz="2000" b="1" dirty="0">
                <a:solidFill>
                  <a:schemeClr val="bg1"/>
                </a:solidFill>
                <a:latin typeface="Arial" panose="020B0604020202020204" pitchFamily="34" charset="0"/>
              </a:rPr>
              <a:t>数字化转型指企业运用数字技术，对业务流程、组织架构、商业模式等进行全方位的重塑和优化，以实现提高效率、创新服务、提升竞争力和创造价值的目标，完成两化融合、制造业数字化转型等国家标准贯标。</a:t>
            </a:r>
            <a:endParaRPr lang="zh-CN" altLang="en-US" sz="2400" b="1" dirty="0">
              <a:solidFill>
                <a:schemeClr val="bg1"/>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
                                          </p:val>
                                        </p:tav>
                                        <p:tav tm="100000">
                                          <p:val>
                                            <p:strVal val="#ppt_x"/>
                                          </p:val>
                                        </p:tav>
                                      </p:tavLst>
                                    </p:anim>
                                    <p:anim calcmode="lin" valueType="num">
                                      <p:cBhvr>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xit" presetSubtype="4" fill="hold" grpId="1" nodeType="clickEffect">
                                  <p:stCondLst>
                                    <p:cond delay="0"/>
                                  </p:stCondLst>
                                  <p:childTnLst>
                                    <p:anim calcmode="lin" valueType="num">
                                      <p:cBhvr>
                                        <p:cTn id="12" dur="500"/>
                                        <p:tgtEl>
                                          <p:spTgt spid="5"/>
                                        </p:tgtEl>
                                        <p:attrNameLst>
                                          <p:attrName>ppt_x</p:attrName>
                                        </p:attrNameLst>
                                      </p:cBhvr>
                                      <p:tavLst>
                                        <p:tav tm="0">
                                          <p:val>
                                            <p:strVal val="ppt_x"/>
                                          </p:val>
                                        </p:tav>
                                        <p:tav tm="100000">
                                          <p:val>
                                            <p:strVal val="ppt_x"/>
                                          </p:val>
                                        </p:tav>
                                      </p:tavLst>
                                    </p:anim>
                                    <p:anim calcmode="lin" valueType="num">
                                      <p:cBhvr>
                                        <p:cTn id="13" dur="500"/>
                                        <p:tgtEl>
                                          <p:spTgt spid="5"/>
                                        </p:tgtEl>
                                        <p:attrNameLst>
                                          <p:attrName>ppt_y</p:attrName>
                                        </p:attrNameLst>
                                      </p:cBhvr>
                                      <p:tavLst>
                                        <p:tav tm="0">
                                          <p:val>
                                            <p:strVal val="ppt_y"/>
                                          </p:val>
                                        </p:tav>
                                        <p:tav tm="100000">
                                          <p:val>
                                            <p:strVal val="1+ppt_h/2"/>
                                          </p:val>
                                        </p:tav>
                                      </p:tavLst>
                                    </p:anim>
                                    <p:set>
                                      <p:cBhvr>
                                        <p:cTn id="14"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bldLvl="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101_7_1"/>
          <p:cNvPicPr>
            <a:picLocks noChangeAspect="1"/>
          </p:cNvPicPr>
          <p:nvPr/>
        </p:nvPicPr>
        <p:blipFill>
          <a:blip r:embed="rId1"/>
          <a:stretch>
            <a:fillRect/>
          </a:stretch>
        </p:blipFill>
        <p:spPr>
          <a:xfrm>
            <a:off x="1007745" y="800735"/>
            <a:ext cx="7978775" cy="5342255"/>
          </a:xfrm>
          <a:prstGeom prst="rect">
            <a:avLst/>
          </a:prstGeom>
        </p:spPr>
      </p:pic>
      <p:sp>
        <p:nvSpPr>
          <p:cNvPr id="31747" name="矩形 5"/>
          <p:cNvSpPr/>
          <p:nvPr/>
        </p:nvSpPr>
        <p:spPr>
          <a:xfrm>
            <a:off x="1080135" y="5073015"/>
            <a:ext cx="6733540" cy="1069975"/>
          </a:xfrm>
          <a:prstGeom prst="rect">
            <a:avLst/>
          </a:prstGeom>
          <a:noFill/>
          <a:ln w="31750" cap="flat" cmpd="sng">
            <a:solidFill>
              <a:srgbClr val="FF0000"/>
            </a:solidFill>
            <a:prstDash val="solid"/>
            <a:round/>
            <a:headEnd type="none" w="med" len="med"/>
            <a:tailEnd type="none" w="med" len="med"/>
          </a:ln>
        </p:spPr>
        <p:txBody>
          <a:bodyPr anchor="ctr" anchorCtr="0"/>
          <a:lstStyle/>
          <a:p>
            <a:pPr algn="ctr" eaLnBrk="1" hangingPunct="1"/>
            <a:endParaRPr lang="zh-CN" altLang="en-US" dirty="0">
              <a:latin typeface="Times New Roman" panose="02020603050405020304" pitchFamily="18" charset="0"/>
            </a:endParaRPr>
          </a:p>
        </p:txBody>
      </p:sp>
      <p:sp>
        <p:nvSpPr>
          <p:cNvPr id="5" name="AutoShape 3"/>
          <p:cNvSpPr/>
          <p:nvPr/>
        </p:nvSpPr>
        <p:spPr>
          <a:xfrm>
            <a:off x="1964055" y="233680"/>
            <a:ext cx="6892290" cy="4094480"/>
          </a:xfrm>
          <a:prstGeom prst="wedgeRoundRectCallout">
            <a:avLst>
              <a:gd name="adj1" fmla="val -53491"/>
              <a:gd name="adj2" fmla="val 68067"/>
              <a:gd name="adj3" fmla="val 16667"/>
            </a:avLst>
          </a:prstGeom>
          <a:solidFill>
            <a:srgbClr val="393A8E"/>
          </a:solidFill>
          <a:ln w="9525" cap="flat" cmpd="sng">
            <a:solidFill>
              <a:schemeClr val="tx1"/>
            </a:solidFill>
            <a:prstDash val="solid"/>
            <a:miter/>
            <a:headEnd type="none" w="med" len="med"/>
            <a:tailEnd type="none" w="med" len="med"/>
          </a:ln>
        </p:spPr>
        <p:txBody>
          <a:bodyPr anchor="ctr" anchorCtr="0"/>
          <a:lstStyle/>
          <a:p>
            <a:pPr eaLnBrk="1" hangingPunct="1"/>
            <a:r>
              <a:rPr lang="zh-CN" altLang="en-US" sz="2000" b="1" dirty="0">
                <a:solidFill>
                  <a:schemeClr val="bg1"/>
                </a:solidFill>
                <a:latin typeface="Arial" panose="020B0604020202020204" pitchFamily="34" charset="0"/>
                <a:sym typeface="+mn-ea"/>
              </a:rPr>
              <a:t>必填！</a:t>
            </a:r>
            <a:endParaRPr lang="zh-CN" altLang="en-US" sz="2000" b="1" dirty="0">
              <a:solidFill>
                <a:schemeClr val="bg1"/>
              </a:solidFill>
              <a:latin typeface="Arial" panose="020B0604020202020204" pitchFamily="34" charset="0"/>
              <a:sym typeface="+mn-ea"/>
            </a:endParaRPr>
          </a:p>
          <a:p>
            <a:pPr eaLnBrk="1" hangingPunct="1"/>
            <a:endParaRPr lang="zh-CN" altLang="en-US" sz="2400" b="1" dirty="0">
              <a:solidFill>
                <a:schemeClr val="bg1"/>
              </a:solidFill>
              <a:latin typeface="Arial" panose="020B0604020202020204" pitchFamily="34" charset="0"/>
            </a:endParaRPr>
          </a:p>
          <a:p>
            <a:pPr eaLnBrk="1" hangingPunct="1"/>
            <a:r>
              <a:rPr lang="zh-CN" altLang="en-US" sz="2400" b="1" dirty="0">
                <a:solidFill>
                  <a:schemeClr val="bg1"/>
                </a:solidFill>
                <a:latin typeface="Arial" panose="020B0604020202020204" pitchFamily="34" charset="0"/>
              </a:rPr>
              <a:t>经取得质量管理体系认证资格的第三方认证机构，依据正式发布的质量管理体系标准对企业的质量管理体系实施评定，评定合格并由第三方机构颁发质量管理体系认证证书并给予注册公布，且证书于报告期年底尚在仍在有效期内。</a:t>
            </a:r>
            <a:endParaRPr lang="zh-CN" altLang="en-US" sz="2400" b="1" dirty="0">
              <a:solidFill>
                <a:schemeClr val="bg1"/>
              </a:solidFill>
              <a:latin typeface="Arial" panose="020B0604020202020204" pitchFamily="34" charset="0"/>
            </a:endParaRPr>
          </a:p>
          <a:p>
            <a:pPr eaLnBrk="1" hangingPunct="1"/>
            <a:endParaRPr lang="zh-CN" altLang="en-US" sz="2400" b="1" dirty="0">
              <a:solidFill>
                <a:schemeClr val="bg1"/>
              </a:solidFill>
              <a:latin typeface="Arial" panose="020B0604020202020204" pitchFamily="34" charset="0"/>
            </a:endParaRPr>
          </a:p>
          <a:p>
            <a:pPr eaLnBrk="1" hangingPunct="1"/>
            <a:r>
              <a:rPr lang="zh-CN" altLang="en-US" sz="2400" b="1" dirty="0">
                <a:solidFill>
                  <a:schemeClr val="bg1"/>
                </a:solidFill>
                <a:latin typeface="Arial" panose="020B0604020202020204" pitchFamily="34" charset="0"/>
              </a:rPr>
              <a:t>仅统计</a:t>
            </a:r>
            <a:r>
              <a:rPr lang="en-US" altLang="zh-CN" sz="2400" b="1" dirty="0">
                <a:solidFill>
                  <a:schemeClr val="bg1"/>
                </a:solidFill>
                <a:latin typeface="Arial" panose="020B0604020202020204" pitchFamily="34" charset="0"/>
              </a:rPr>
              <a:t>GB/T 19001, ISO 9001</a:t>
            </a:r>
            <a:r>
              <a:rPr lang="zh-CN" altLang="en-US" sz="2400" b="1" dirty="0">
                <a:solidFill>
                  <a:schemeClr val="bg1"/>
                </a:solidFill>
                <a:latin typeface="Arial" panose="020B0604020202020204" pitchFamily="34" charset="0"/>
              </a:rPr>
              <a:t>，</a:t>
            </a:r>
            <a:r>
              <a:rPr lang="en-US" altLang="zh-CN" sz="2400" b="1" dirty="0">
                <a:solidFill>
                  <a:schemeClr val="bg1"/>
                </a:solidFill>
                <a:latin typeface="Arial" panose="020B0604020202020204" pitchFamily="34" charset="0"/>
              </a:rPr>
              <a:t> GB/T19580</a:t>
            </a:r>
            <a:r>
              <a:rPr lang="zh-CN" altLang="en-US" sz="2400" b="1" dirty="0">
                <a:solidFill>
                  <a:schemeClr val="bg1"/>
                </a:solidFill>
                <a:latin typeface="Arial" panose="020B0604020202020204" pitchFamily="34" charset="0"/>
              </a:rPr>
              <a:t>认定情况。</a:t>
            </a:r>
            <a:endParaRPr lang="zh-CN" altLang="en-US" sz="2400" b="1" dirty="0">
              <a:solidFill>
                <a:schemeClr val="bg1"/>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
                                          </p:val>
                                        </p:tav>
                                        <p:tav tm="100000">
                                          <p:val>
                                            <p:strVal val="#ppt_x"/>
                                          </p:val>
                                        </p:tav>
                                      </p:tavLst>
                                    </p:anim>
                                    <p:anim calcmode="lin" valueType="num">
                                      <p:cBhvr>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xit" presetSubtype="4" fill="hold" grpId="1" nodeType="clickEffect">
                                  <p:stCondLst>
                                    <p:cond delay="0"/>
                                  </p:stCondLst>
                                  <p:childTnLst>
                                    <p:anim calcmode="lin" valueType="num">
                                      <p:cBhvr>
                                        <p:cTn id="12" dur="500"/>
                                        <p:tgtEl>
                                          <p:spTgt spid="5"/>
                                        </p:tgtEl>
                                        <p:attrNameLst>
                                          <p:attrName>ppt_x</p:attrName>
                                        </p:attrNameLst>
                                      </p:cBhvr>
                                      <p:tavLst>
                                        <p:tav tm="0">
                                          <p:val>
                                            <p:strVal val="ppt_x"/>
                                          </p:val>
                                        </p:tav>
                                        <p:tav tm="100000">
                                          <p:val>
                                            <p:strVal val="ppt_x"/>
                                          </p:val>
                                        </p:tav>
                                      </p:tavLst>
                                    </p:anim>
                                    <p:anim calcmode="lin" valueType="num">
                                      <p:cBhvr>
                                        <p:cTn id="13" dur="500"/>
                                        <p:tgtEl>
                                          <p:spTgt spid="5"/>
                                        </p:tgtEl>
                                        <p:attrNameLst>
                                          <p:attrName>ppt_y</p:attrName>
                                        </p:attrNameLst>
                                      </p:cBhvr>
                                      <p:tavLst>
                                        <p:tav tm="0">
                                          <p:val>
                                            <p:strVal val="ppt_y"/>
                                          </p:val>
                                        </p:tav>
                                        <p:tav tm="100000">
                                          <p:val>
                                            <p:strVal val="1+ppt_h/2"/>
                                          </p:val>
                                        </p:tav>
                                      </p:tavLst>
                                    </p:anim>
                                    <p:set>
                                      <p:cBhvr>
                                        <p:cTn id="14"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0" indent="0">
              <a:buNone/>
            </a:pPr>
            <a:r>
              <a:rPr lang="zh-CN" altLang="en-US"/>
              <a:t>问：企业拥有的一个质量管理体系证书上同时列明了</a:t>
            </a:r>
            <a:r>
              <a:rPr lang="en-US" altLang="zh-CN"/>
              <a:t>ISO9001</a:t>
            </a:r>
            <a:r>
              <a:rPr lang="zh-CN" altLang="en-US"/>
              <a:t>和</a:t>
            </a:r>
            <a:r>
              <a:rPr lang="en-US" altLang="zh-CN"/>
              <a:t>GB/T19001</a:t>
            </a:r>
            <a:r>
              <a:rPr lang="zh-CN" altLang="en-US"/>
              <a:t>两个管理体系标准，该如何填报？</a:t>
            </a:r>
            <a:endParaRPr lang="zh-CN" altLang="en-US"/>
          </a:p>
          <a:p>
            <a:pPr marL="0" indent="0">
              <a:buNone/>
            </a:pPr>
            <a:r>
              <a:rPr lang="zh-CN" altLang="en-US"/>
              <a:t>答：</a:t>
            </a:r>
            <a:r>
              <a:rPr lang="en-US" altLang="zh-CN"/>
              <a:t>“</a:t>
            </a:r>
            <a:r>
              <a:rPr lang="zh-CN" altLang="en-US"/>
              <a:t>是否通过</a:t>
            </a:r>
            <a:r>
              <a:rPr lang="en-US" altLang="zh-CN"/>
              <a:t>ISO9001</a:t>
            </a:r>
            <a:r>
              <a:rPr lang="zh-CN" altLang="en-US"/>
              <a:t>质量管理体系</a:t>
            </a:r>
            <a:r>
              <a:rPr lang="en-US" altLang="zh-CN"/>
              <a:t>”</a:t>
            </a:r>
            <a:r>
              <a:rPr lang="zh-CN" altLang="en-US"/>
              <a:t>和是否通过</a:t>
            </a:r>
            <a:r>
              <a:rPr lang="en-US" altLang="zh-CN"/>
              <a:t>GB/T19001</a:t>
            </a:r>
            <a:r>
              <a:rPr lang="zh-CN" altLang="en-US"/>
              <a:t>都选择</a:t>
            </a:r>
            <a:r>
              <a:rPr lang="en-US" altLang="zh-CN"/>
              <a:t>“</a:t>
            </a:r>
            <a:r>
              <a:rPr lang="zh-CN" altLang="en-US"/>
              <a:t>是</a:t>
            </a:r>
            <a:r>
              <a:rPr lang="en-US" altLang="zh-CN"/>
              <a:t>”</a:t>
            </a:r>
            <a:r>
              <a:rPr lang="zh-CN" altLang="en-US"/>
              <a:t>，证书编号填写同一个证书编号。</a:t>
            </a:r>
            <a:endParaRPr lang="zh-CN"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4"/>
          <p:cNvSpPr>
            <a:spLocks noGrp="1"/>
          </p:cNvSpPr>
          <p:nvPr>
            <p:ph type="title"/>
          </p:nvPr>
        </p:nvSpPr>
        <p:spPr>
          <a:xfrm>
            <a:off x="1162050" y="2543175"/>
            <a:ext cx="7391400" cy="1143000"/>
          </a:xfrm>
        </p:spPr>
        <p:txBody>
          <a:bodyPr vert="horz" wrap="square" lIns="91440" tIns="45720" rIns="91440" bIns="45720" anchor="ctr" anchorCtr="0"/>
          <a:lstStyle/>
          <a:p>
            <a:r>
              <a:rPr lang="zh-CN" altLang="en-US" sz="4000" b="1" dirty="0">
                <a:solidFill>
                  <a:srgbClr val="323492"/>
                </a:solidFill>
                <a:latin typeface="黑体" panose="02010609060101010101" pitchFamily="49" charset="-122"/>
                <a:ea typeface="黑体" panose="02010609060101010101" pitchFamily="49" charset="-122"/>
                <a:sym typeface="宋体" panose="02010600030101010101" pitchFamily="2" charset="-122"/>
              </a:rPr>
              <a:t>一、中关村统计工作介绍</a:t>
            </a:r>
            <a:endParaRPr lang="zh-CN" altLang="en-US" sz="4000" b="1" dirty="0">
              <a:solidFill>
                <a:srgbClr val="323492"/>
              </a:solidFill>
              <a:latin typeface="黑体" panose="02010609060101010101" pitchFamily="49" charset="-122"/>
              <a:ea typeface="黑体" panose="02010609060101010101" pitchFamily="49" charset="-122"/>
              <a:sym typeface="宋体" panose="02010600030101010101" pitchFamily="2" charset="-122"/>
            </a:endParaRP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101_7_2"/>
          <p:cNvPicPr>
            <a:picLocks noChangeAspect="1"/>
          </p:cNvPicPr>
          <p:nvPr/>
        </p:nvPicPr>
        <p:blipFill>
          <a:blip r:embed="rId1"/>
          <a:stretch>
            <a:fillRect/>
          </a:stretch>
        </p:blipFill>
        <p:spPr>
          <a:xfrm>
            <a:off x="485775" y="3201670"/>
            <a:ext cx="8658225" cy="3381375"/>
          </a:xfrm>
          <a:prstGeom prst="rect">
            <a:avLst/>
          </a:prstGeom>
        </p:spPr>
      </p:pic>
      <p:sp>
        <p:nvSpPr>
          <p:cNvPr id="32771" name="矩形 5"/>
          <p:cNvSpPr/>
          <p:nvPr/>
        </p:nvSpPr>
        <p:spPr>
          <a:xfrm>
            <a:off x="502920" y="4364990"/>
            <a:ext cx="6730365" cy="1054100"/>
          </a:xfrm>
          <a:prstGeom prst="rect">
            <a:avLst/>
          </a:prstGeom>
          <a:noFill/>
          <a:ln w="31750" cap="flat" cmpd="sng">
            <a:solidFill>
              <a:srgbClr val="FF0000"/>
            </a:solidFill>
            <a:prstDash val="solid"/>
            <a:round/>
            <a:headEnd type="none" w="med" len="med"/>
            <a:tailEnd type="none" w="med" len="med"/>
          </a:ln>
        </p:spPr>
        <p:txBody>
          <a:bodyPr anchor="ctr" anchorCtr="0"/>
          <a:lstStyle/>
          <a:p>
            <a:pPr algn="ctr" eaLnBrk="1" hangingPunct="1"/>
            <a:endParaRPr lang="zh-CN" altLang="en-US" dirty="0">
              <a:latin typeface="Times New Roman" panose="02020603050405020304" pitchFamily="18" charset="0"/>
            </a:endParaRPr>
          </a:p>
        </p:txBody>
      </p:sp>
      <p:sp>
        <p:nvSpPr>
          <p:cNvPr id="1105923" name="AutoShape 3"/>
          <p:cNvSpPr/>
          <p:nvPr/>
        </p:nvSpPr>
        <p:spPr>
          <a:xfrm>
            <a:off x="1403350" y="179388"/>
            <a:ext cx="7740650" cy="3578225"/>
          </a:xfrm>
          <a:prstGeom prst="wedgeRoundRectCallout">
            <a:avLst>
              <a:gd name="adj1" fmla="val -36702"/>
              <a:gd name="adj2" fmla="val 69760"/>
              <a:gd name="adj3" fmla="val 16667"/>
            </a:avLst>
          </a:prstGeom>
          <a:solidFill>
            <a:srgbClr val="34378D"/>
          </a:solidFill>
          <a:ln w="9525" cap="flat" cmpd="sng">
            <a:solidFill>
              <a:schemeClr val="tx1"/>
            </a:solidFill>
            <a:prstDash val="solid"/>
            <a:miter/>
            <a:headEnd type="none" w="med" len="med"/>
            <a:tailEnd type="none" w="med" len="med"/>
          </a:ln>
        </p:spPr>
        <p:txBody>
          <a:bodyPr/>
          <a:lstStyle/>
          <a:p>
            <a:pPr eaLnBrk="1" hangingPunct="1"/>
            <a:r>
              <a:rPr lang="zh-CN" altLang="en-US" sz="2000" b="1" dirty="0">
                <a:solidFill>
                  <a:srgbClr val="FF3300"/>
                </a:solidFill>
                <a:latin typeface="仿宋_GB2312" panose="02010609030101010101" pitchFamily="49" charset="-122"/>
              </a:rPr>
              <a:t>判断本企业是否应该填写 ？  </a:t>
            </a:r>
            <a:endParaRPr lang="en-US" altLang="zh-CN" sz="2000" b="1" dirty="0">
              <a:solidFill>
                <a:srgbClr val="FF3300"/>
              </a:solidFill>
              <a:latin typeface="仿宋_GB2312" panose="02010609030101010101" pitchFamily="49" charset="-122"/>
            </a:endParaRPr>
          </a:p>
          <a:p>
            <a:pPr eaLnBrk="1" hangingPunct="1"/>
            <a:r>
              <a:rPr lang="zh-CN" altLang="en-US" sz="2000" b="1" dirty="0">
                <a:solidFill>
                  <a:schemeClr val="bg1"/>
                </a:solidFill>
                <a:latin typeface="仿宋_GB2312" panose="02010609030101010101" pitchFamily="49" charset="-122"/>
              </a:rPr>
              <a:t>企业参与了标准的制定，且企业名称在标准正文前言中出现！</a:t>
            </a:r>
            <a:endParaRPr lang="en-US" altLang="zh-CN" sz="2000" b="1" dirty="0">
              <a:solidFill>
                <a:schemeClr val="bg2"/>
              </a:solidFill>
              <a:latin typeface="仿宋_GB2312" panose="02010609030101010101" pitchFamily="49" charset="-122"/>
            </a:endParaRPr>
          </a:p>
          <a:p>
            <a:pPr eaLnBrk="1" hangingPunct="1"/>
            <a:endParaRPr lang="zh-CN" altLang="en-US" sz="1800" b="1" dirty="0">
              <a:solidFill>
                <a:srgbClr val="FF0000"/>
              </a:solidFill>
              <a:latin typeface="仿宋_GB2312" panose="02010609030101010101" pitchFamily="49" charset="-122"/>
            </a:endParaRPr>
          </a:p>
          <a:p>
            <a:pPr eaLnBrk="1" hangingPunct="1"/>
            <a:r>
              <a:rPr lang="zh-CN" altLang="en-US" sz="1800" b="1" dirty="0">
                <a:solidFill>
                  <a:srgbClr val="FF0000"/>
                </a:solidFill>
                <a:latin typeface="仿宋_GB2312" panose="02010609030101010101" pitchFamily="49" charset="-122"/>
              </a:rPr>
              <a:t>国际标准</a:t>
            </a:r>
            <a:r>
              <a:rPr lang="zh-CN" altLang="en-US" sz="1800" b="1" dirty="0">
                <a:solidFill>
                  <a:schemeClr val="bg2"/>
                </a:solidFill>
                <a:latin typeface="仿宋_GB2312" panose="02010609030101010101" pitchFamily="49" charset="-122"/>
              </a:rPr>
              <a:t> </a:t>
            </a:r>
            <a:r>
              <a:rPr lang="zh-CN" altLang="en-US" sz="1800" b="1" dirty="0">
                <a:solidFill>
                  <a:schemeClr val="bg1"/>
                </a:solidFill>
                <a:latin typeface="仿宋_GB2312" panose="02010609030101010101" pitchFamily="49" charset="-122"/>
              </a:rPr>
              <a:t>是指国际标准化组织（ISO）、国际电工委员会（IEC）和国际电信联盟（ITU）制定的标准，以及国际标准化组织确认并公布的其他国际组织制定的标准。</a:t>
            </a:r>
            <a:r>
              <a:rPr lang="zh-CN" altLang="en-US" sz="1800" b="1" dirty="0">
                <a:solidFill>
                  <a:srgbClr val="FF0000"/>
                </a:solidFill>
                <a:latin typeface="仿宋_GB2312" panose="02010609030101010101" pitchFamily="49" charset="-122"/>
              </a:rPr>
              <a:t>重点审核极值！</a:t>
            </a:r>
            <a:r>
              <a:rPr lang="zh-CN" altLang="en-US" sz="1800" b="1" dirty="0">
                <a:solidFill>
                  <a:schemeClr val="bg1"/>
                </a:solidFill>
                <a:latin typeface="仿宋_GB2312" panose="02010609030101010101" pitchFamily="49" charset="-122"/>
              </a:rPr>
              <a:t>如是不知名企业填报，需要进行审核。</a:t>
            </a:r>
            <a:endParaRPr lang="zh-CN" altLang="en-US" sz="1800" b="1" dirty="0">
              <a:solidFill>
                <a:schemeClr val="bg1"/>
              </a:solidFill>
              <a:latin typeface="仿宋_GB2312" panose="02010609030101010101" pitchFamily="49" charset="-122"/>
            </a:endParaRPr>
          </a:p>
          <a:p>
            <a:pPr eaLnBrk="1" hangingPunct="1"/>
            <a:r>
              <a:rPr lang="zh-CN" altLang="en-US" sz="1800" b="1" dirty="0">
                <a:solidFill>
                  <a:srgbClr val="FF0000"/>
                </a:solidFill>
                <a:latin typeface="仿宋_GB2312" panose="02010609030101010101" pitchFamily="49" charset="-122"/>
              </a:rPr>
              <a:t>国家标准</a:t>
            </a:r>
            <a:r>
              <a:rPr lang="zh-CN" altLang="en-US" sz="1800" b="1" dirty="0">
                <a:solidFill>
                  <a:schemeClr val="bg2"/>
                </a:solidFill>
                <a:latin typeface="仿宋_GB2312" panose="02010609030101010101" pitchFamily="49" charset="-122"/>
              </a:rPr>
              <a:t> </a:t>
            </a:r>
            <a:r>
              <a:rPr lang="zh-CN" altLang="en-US" sz="1800" b="1" dirty="0">
                <a:solidFill>
                  <a:schemeClr val="bg1"/>
                </a:solidFill>
                <a:latin typeface="仿宋_GB2312" panose="02010609030101010101" pitchFamily="49" charset="-122"/>
              </a:rPr>
              <a:t>分为强制性国家标准和推荐性国家标准。其中强制性国家标准由国务院标准化行政主管部门负责立项、编号和对外通报，由国务院批准发布或授权发布，含有</a:t>
            </a:r>
            <a:r>
              <a:rPr lang="en-US" altLang="zh-CN" sz="1800" b="1" dirty="0">
                <a:solidFill>
                  <a:schemeClr val="bg1"/>
                </a:solidFill>
                <a:latin typeface="仿宋_GB2312" panose="02010609030101010101" pitchFamily="49" charset="-122"/>
              </a:rPr>
              <a:t>GB</a:t>
            </a:r>
            <a:r>
              <a:rPr lang="zh-CN" altLang="en-US" sz="1800" b="1" dirty="0">
                <a:solidFill>
                  <a:schemeClr val="bg1"/>
                </a:solidFill>
                <a:latin typeface="仿宋_GB2312" panose="02010609030101010101" pitchFamily="49" charset="-122"/>
              </a:rPr>
              <a:t>（强制标准），</a:t>
            </a:r>
            <a:r>
              <a:rPr lang="en-US" altLang="zh-CN" sz="1800" b="1" dirty="0">
                <a:solidFill>
                  <a:schemeClr val="bg1"/>
                </a:solidFill>
                <a:latin typeface="仿宋_GB2312" panose="02010609030101010101" pitchFamily="49" charset="-122"/>
              </a:rPr>
              <a:t>GB/T</a:t>
            </a:r>
            <a:r>
              <a:rPr lang="zh-CN" altLang="en-US" sz="1800" b="1" dirty="0">
                <a:solidFill>
                  <a:schemeClr val="bg1"/>
                </a:solidFill>
                <a:latin typeface="仿宋_GB2312" panose="02010609030101010101" pitchFamily="49" charset="-122"/>
              </a:rPr>
              <a:t>（推荐标准）字样。</a:t>
            </a:r>
            <a:r>
              <a:rPr lang="zh-CN" altLang="en-US" sz="1800" b="1" dirty="0">
                <a:solidFill>
                  <a:srgbClr val="FF0000"/>
                </a:solidFill>
                <a:latin typeface="仿宋_GB2312" panose="02010609030101010101" pitchFamily="49" charset="-122"/>
              </a:rPr>
              <a:t>重点审核极值！</a:t>
            </a:r>
            <a:endParaRPr lang="en-US" altLang="zh-CN" sz="1800" b="1" dirty="0">
              <a:solidFill>
                <a:srgbClr val="FF0000"/>
              </a:solidFill>
              <a:latin typeface="仿宋_GB2312" panose="0201060903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05923"/>
                                        </p:tgtEl>
                                        <p:attrNameLst>
                                          <p:attrName>style.visibility</p:attrName>
                                        </p:attrNameLst>
                                      </p:cBhvr>
                                      <p:to>
                                        <p:strVal val="visible"/>
                                      </p:to>
                                    </p:set>
                                    <p:anim calcmode="lin" valueType="num">
                                      <p:cBhvr>
                                        <p:cTn id="7" dur="500" fill="hold"/>
                                        <p:tgtEl>
                                          <p:spTgt spid="1105923"/>
                                        </p:tgtEl>
                                        <p:attrNameLst>
                                          <p:attrName>ppt_x</p:attrName>
                                        </p:attrNameLst>
                                      </p:cBhvr>
                                      <p:tavLst>
                                        <p:tav tm="0">
                                          <p:val>
                                            <p:strVal val="#ppt_x"/>
                                          </p:val>
                                        </p:tav>
                                        <p:tav tm="100000">
                                          <p:val>
                                            <p:strVal val="#ppt_x"/>
                                          </p:val>
                                        </p:tav>
                                      </p:tavLst>
                                    </p:anim>
                                    <p:anim calcmode="lin" valueType="num">
                                      <p:cBhvr>
                                        <p:cTn id="8" dur="500" fill="hold"/>
                                        <p:tgtEl>
                                          <p:spTgt spid="110592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xit" presetSubtype="4" fill="hold" grpId="1" nodeType="clickEffect">
                                  <p:stCondLst>
                                    <p:cond delay="0"/>
                                  </p:stCondLst>
                                  <p:childTnLst>
                                    <p:anim calcmode="lin" valueType="num">
                                      <p:cBhvr>
                                        <p:cTn id="12" dur="500"/>
                                        <p:tgtEl>
                                          <p:spTgt spid="1105923"/>
                                        </p:tgtEl>
                                        <p:attrNameLst>
                                          <p:attrName>ppt_x</p:attrName>
                                        </p:attrNameLst>
                                      </p:cBhvr>
                                      <p:tavLst>
                                        <p:tav tm="0">
                                          <p:val>
                                            <p:strVal val="ppt_x"/>
                                          </p:val>
                                        </p:tav>
                                        <p:tav tm="100000">
                                          <p:val>
                                            <p:strVal val="ppt_x"/>
                                          </p:val>
                                        </p:tav>
                                      </p:tavLst>
                                    </p:anim>
                                    <p:anim calcmode="lin" valueType="num">
                                      <p:cBhvr>
                                        <p:cTn id="13" dur="500"/>
                                        <p:tgtEl>
                                          <p:spTgt spid="1105923"/>
                                        </p:tgtEl>
                                        <p:attrNameLst>
                                          <p:attrName>ppt_y</p:attrName>
                                        </p:attrNameLst>
                                      </p:cBhvr>
                                      <p:tavLst>
                                        <p:tav tm="0">
                                          <p:val>
                                            <p:strVal val="ppt_y"/>
                                          </p:val>
                                        </p:tav>
                                        <p:tav tm="100000">
                                          <p:val>
                                            <p:strVal val="1+ppt_h/2"/>
                                          </p:val>
                                        </p:tav>
                                      </p:tavLst>
                                    </p:anim>
                                    <p:set>
                                      <p:cBhvr>
                                        <p:cTn id="14" dur="1" fill="hold">
                                          <p:stCondLst>
                                            <p:cond delay="499"/>
                                          </p:stCondLst>
                                        </p:cTn>
                                        <p:tgtEl>
                                          <p:spTgt spid="110592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5923" grpId="0" bldLvl="0" animBg="1"/>
      <p:bldP spid="1105923" grpId="1" bldLvl="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标题 1"/>
          <p:cNvSpPr>
            <a:spLocks noGrp="1"/>
          </p:cNvSpPr>
          <p:nvPr>
            <p:ph type="title"/>
          </p:nvPr>
        </p:nvSpPr>
        <p:spPr>
          <a:xfrm>
            <a:off x="1103313" y="0"/>
            <a:ext cx="7391400" cy="1143000"/>
          </a:xfrm>
        </p:spPr>
        <p:txBody>
          <a:bodyPr vert="horz" wrap="square" lIns="91440" tIns="45720" rIns="91440" bIns="45720" anchor="ctr" anchorCtr="0"/>
          <a:lstStyle/>
          <a:p>
            <a:pPr algn="l" defTabSz="914400">
              <a:buClrTx/>
              <a:buSzTx/>
              <a:buFontTx/>
              <a:defRPr/>
            </a:pPr>
            <a:r>
              <a:rPr lang="zh-CN" altLang="en-US" sz="2000" b="1" noProof="0" dirty="0">
                <a:ln>
                  <a:noFill/>
                </a:ln>
                <a:effectLst/>
                <a:uLnTx/>
                <a:uFillTx/>
              </a:rPr>
              <a:t>如何查询国际标准？</a:t>
            </a:r>
            <a:endParaRPr lang="zh-CN" altLang="en-US" sz="2000" b="1" noProof="0" dirty="0">
              <a:ln>
                <a:noFill/>
              </a:ln>
              <a:effectLst/>
              <a:uLnTx/>
              <a:uFillTx/>
            </a:endParaRPr>
          </a:p>
        </p:txBody>
      </p:sp>
      <p:sp>
        <p:nvSpPr>
          <p:cNvPr id="33797" name="TextBox 4"/>
          <p:cNvSpPr txBox="1"/>
          <p:nvPr/>
        </p:nvSpPr>
        <p:spPr>
          <a:xfrm>
            <a:off x="1079500" y="1376680"/>
            <a:ext cx="2957195" cy="1014730"/>
          </a:xfrm>
          <a:prstGeom prst="rect">
            <a:avLst/>
          </a:prstGeom>
          <a:noFill/>
          <a:ln w="9525">
            <a:noFill/>
          </a:ln>
        </p:spPr>
        <p:txBody>
          <a:bodyPr wrap="square">
            <a:spAutoFit/>
          </a:bodyPr>
          <a:lstStyle/>
          <a:p>
            <a:r>
              <a:rPr lang="zh-CN" altLang="en-US" sz="2000" b="1" dirty="0">
                <a:solidFill>
                  <a:schemeClr val="tx1"/>
                </a:solidFill>
                <a:latin typeface="Times New Roman" panose="02020603050405020304" pitchFamily="18" charset="0"/>
              </a:rPr>
              <a:t>例：</a:t>
            </a:r>
            <a:endParaRPr lang="en-US" altLang="zh-CN" sz="2000" b="1" dirty="0">
              <a:solidFill>
                <a:schemeClr val="tx1"/>
              </a:solidFill>
              <a:latin typeface="Times New Roman" panose="02020603050405020304" pitchFamily="18" charset="0"/>
            </a:endParaRPr>
          </a:p>
          <a:p>
            <a:r>
              <a:rPr lang="en-US" altLang="zh-CN" sz="2000" b="1" dirty="0">
                <a:solidFill>
                  <a:schemeClr val="tx1"/>
                </a:solidFill>
                <a:latin typeface="Times New Roman" panose="02020603050405020304" pitchFamily="18" charset="0"/>
              </a:rPr>
              <a:t>  IEC:</a:t>
            </a:r>
            <a:r>
              <a:rPr lang="zh-CN" altLang="en-US" sz="2000" b="1" dirty="0">
                <a:solidFill>
                  <a:schemeClr val="tx1"/>
                </a:solidFill>
                <a:latin typeface="Times New Roman" panose="02020603050405020304" pitchFamily="18" charset="0"/>
              </a:rPr>
              <a:t>国际电工委员会</a:t>
            </a:r>
            <a:endParaRPr lang="en-US" altLang="zh-CN" sz="2000" b="1" dirty="0">
              <a:solidFill>
                <a:schemeClr val="tx1"/>
              </a:solidFill>
              <a:latin typeface="Times New Roman" panose="02020603050405020304" pitchFamily="18" charset="0"/>
            </a:endParaRPr>
          </a:p>
          <a:p>
            <a:r>
              <a:rPr lang="en-US" altLang="zh-CN" sz="2000" b="1" dirty="0">
                <a:solidFill>
                  <a:schemeClr val="tx1"/>
                </a:solidFill>
                <a:latin typeface="Times New Roman" panose="02020603050405020304" pitchFamily="18" charset="0"/>
              </a:rPr>
              <a:t>  ISO:</a:t>
            </a:r>
            <a:r>
              <a:rPr lang="zh-CN" altLang="en-US" sz="2000" b="1" dirty="0">
                <a:solidFill>
                  <a:schemeClr val="tx1"/>
                </a:solidFill>
                <a:latin typeface="Times New Roman" panose="02020603050405020304" pitchFamily="18" charset="0"/>
              </a:rPr>
              <a:t>国际标准化组织</a:t>
            </a:r>
            <a:endParaRPr lang="zh-CN" altLang="en-US" sz="2000" b="1" dirty="0">
              <a:solidFill>
                <a:schemeClr val="tx1"/>
              </a:solidFill>
              <a:latin typeface="Times New Roman" panose="02020603050405020304" pitchFamily="18" charset="0"/>
            </a:endParaRPr>
          </a:p>
        </p:txBody>
      </p:sp>
      <p:pic>
        <p:nvPicPr>
          <p:cNvPr id="2" name="图片 1" descr="ISO"/>
          <p:cNvPicPr>
            <a:picLocks noChangeAspect="1"/>
          </p:cNvPicPr>
          <p:nvPr/>
        </p:nvPicPr>
        <p:blipFill>
          <a:blip r:embed="rId1"/>
          <a:stretch>
            <a:fillRect/>
          </a:stretch>
        </p:blipFill>
        <p:spPr>
          <a:xfrm>
            <a:off x="1295400" y="3081655"/>
            <a:ext cx="7879715" cy="3752850"/>
          </a:xfrm>
          <a:prstGeom prst="rect">
            <a:avLst/>
          </a:prstGeom>
        </p:spPr>
      </p:pic>
      <p:pic>
        <p:nvPicPr>
          <p:cNvPr id="4" name="图片 3" descr="BJ101_7_attachment"/>
          <p:cNvPicPr>
            <a:picLocks noChangeAspect="1"/>
          </p:cNvPicPr>
          <p:nvPr/>
        </p:nvPicPr>
        <p:blipFill>
          <a:blip r:embed="rId2"/>
          <a:stretch>
            <a:fillRect/>
          </a:stretch>
        </p:blipFill>
        <p:spPr>
          <a:xfrm>
            <a:off x="3672205" y="1066800"/>
            <a:ext cx="5472430" cy="1937385"/>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BJ101_7_attachments3"/>
          <p:cNvPicPr>
            <a:picLocks noChangeAspect="1"/>
          </p:cNvPicPr>
          <p:nvPr/>
        </p:nvPicPr>
        <p:blipFill>
          <a:blip r:embed="rId1"/>
          <a:stretch>
            <a:fillRect/>
          </a:stretch>
        </p:blipFill>
        <p:spPr>
          <a:xfrm>
            <a:off x="0" y="619125"/>
            <a:ext cx="9144000" cy="5619750"/>
          </a:xfrm>
          <a:prstGeom prst="rect">
            <a:avLst/>
          </a:prstGeom>
        </p:spPr>
      </p:pic>
      <p:sp>
        <p:nvSpPr>
          <p:cNvPr id="34818" name="AutoShape 5" descr="C:\Users\user\AppData\Roaming\Tencent\Users\442588054\QQ\WinTemp\RichOle\I0WSEPMA7UGB5XX]SCB`8.png"/>
          <p:cNvSpPr>
            <a:spLocks noChangeAspect="1"/>
          </p:cNvSpPr>
          <p:nvPr/>
        </p:nvSpPr>
        <p:spPr>
          <a:xfrm>
            <a:off x="0" y="0"/>
            <a:ext cx="304800" cy="304800"/>
          </a:xfrm>
          <a:prstGeom prst="rect">
            <a:avLst/>
          </a:prstGeom>
          <a:noFill/>
          <a:ln w="9525">
            <a:noFill/>
          </a:ln>
        </p:spPr>
        <p:txBody>
          <a:bodyPr/>
          <a:lstStyle/>
          <a:p>
            <a:pPr eaLnBrk="1" hangingPunct="1"/>
            <a:endParaRPr lang="zh-CN" altLang="en-US" dirty="0">
              <a:latin typeface="Times New Roman" panose="02020603050405020304" pitchFamily="18" charset="0"/>
            </a:endParaRPr>
          </a:p>
        </p:txBody>
      </p:sp>
      <p:sp>
        <p:nvSpPr>
          <p:cNvPr id="34820" name="矩形 6"/>
          <p:cNvSpPr/>
          <p:nvPr/>
        </p:nvSpPr>
        <p:spPr>
          <a:xfrm>
            <a:off x="71120" y="584835"/>
            <a:ext cx="1496695" cy="359410"/>
          </a:xfrm>
          <a:prstGeom prst="rect">
            <a:avLst/>
          </a:prstGeom>
          <a:noFill/>
          <a:ln w="31750" cap="flat" cmpd="sng">
            <a:solidFill>
              <a:srgbClr val="FF0000"/>
            </a:solidFill>
            <a:prstDash val="solid"/>
            <a:round/>
            <a:headEnd type="none" w="med" len="med"/>
            <a:tailEnd type="none" w="med" len="med"/>
          </a:ln>
        </p:spPr>
        <p:txBody>
          <a:bodyPr anchor="ctr" anchorCtr="0"/>
          <a:lstStyle/>
          <a:p>
            <a:pPr algn="ctr" eaLnBrk="1" hangingPunct="1"/>
            <a:endParaRPr lang="zh-CN" altLang="en-US" dirty="0">
              <a:latin typeface="Times New Roman" panose="02020603050405020304" pitchFamily="18" charset="0"/>
            </a:endParaRPr>
          </a:p>
        </p:txBody>
      </p:sp>
      <p:sp>
        <p:nvSpPr>
          <p:cNvPr id="34822" name="矩形 6"/>
          <p:cNvSpPr/>
          <p:nvPr/>
        </p:nvSpPr>
        <p:spPr>
          <a:xfrm>
            <a:off x="3599815" y="2312670"/>
            <a:ext cx="5062220" cy="1652905"/>
          </a:xfrm>
          <a:prstGeom prst="rect">
            <a:avLst/>
          </a:prstGeom>
          <a:noFill/>
          <a:ln w="31750" cap="flat" cmpd="sng">
            <a:solidFill>
              <a:srgbClr val="FF0000"/>
            </a:solidFill>
            <a:prstDash val="solid"/>
            <a:round/>
            <a:headEnd type="none" w="med" len="med"/>
            <a:tailEnd type="none" w="med" len="med"/>
          </a:ln>
        </p:spPr>
        <p:txBody>
          <a:bodyPr anchor="ctr" anchorCtr="0"/>
          <a:lstStyle/>
          <a:p>
            <a:pPr algn="ctr" eaLnBrk="1" hangingPunct="1"/>
            <a:endParaRPr lang="zh-CN" altLang="en-US" dirty="0">
              <a:latin typeface="Times New Roman" panose="02020603050405020304" pitchFamily="18" charset="0"/>
            </a:endParaRPr>
          </a:p>
        </p:txBody>
      </p:sp>
      <p:sp>
        <p:nvSpPr>
          <p:cNvPr id="5" name="文本框 4"/>
          <p:cNvSpPr txBox="1"/>
          <p:nvPr/>
        </p:nvSpPr>
        <p:spPr>
          <a:xfrm>
            <a:off x="778510" y="5946140"/>
            <a:ext cx="7682230" cy="953135"/>
          </a:xfrm>
          <a:prstGeom prst="rect">
            <a:avLst/>
          </a:prstGeom>
          <a:noFill/>
        </p:spPr>
        <p:txBody>
          <a:bodyPr wrap="square" rtlCol="0">
            <a:spAutoFit/>
          </a:bodyPr>
          <a:lstStyle/>
          <a:p>
            <a:r>
              <a:rPr lang="zh-CN" altLang="en-US" sz="2800" b="1">
                <a:solidFill>
                  <a:srgbClr val="FF0000"/>
                </a:solidFill>
              </a:rPr>
              <a:t>登录全国标准信息公共服务平台（</a:t>
            </a:r>
            <a:r>
              <a:rPr lang="en-US" altLang="zh-CN" sz="2800" b="1">
                <a:solidFill>
                  <a:srgbClr val="FF0000"/>
                </a:solidFill>
              </a:rPr>
              <a:t>https://std.samr.gov.cn</a:t>
            </a:r>
            <a:r>
              <a:rPr lang="zh-CN" altLang="en-US" sz="2800" b="1">
                <a:solidFill>
                  <a:srgbClr val="FF0000"/>
                </a:solidFill>
              </a:rPr>
              <a:t>）在查询栏进行查询</a:t>
            </a:r>
            <a:endParaRPr lang="zh-CN" altLang="en-US" sz="2800" b="1">
              <a:solidFill>
                <a:srgbClr val="FF0000"/>
              </a:solidFill>
            </a:endParaRPr>
          </a:p>
        </p:txBody>
      </p:sp>
      <p:sp>
        <p:nvSpPr>
          <p:cNvPr id="7" name="标题 6"/>
          <p:cNvSpPr>
            <a:spLocks noGrp="1"/>
          </p:cNvSpPr>
          <p:nvPr/>
        </p:nvSpPr>
        <p:spPr>
          <a:xfrm>
            <a:off x="1079500" y="152400"/>
            <a:ext cx="6872605" cy="666115"/>
          </a:xfrm>
          <a:prstGeom prst="rect">
            <a:avLst/>
          </a:prstGeom>
          <a:noFill/>
          <a:ln w="9525">
            <a:noFill/>
          </a:ln>
        </p:spPr>
        <p:txBody>
          <a:bodyPr vert="horz" wrap="square" lIns="91440" tIns="45720" rIns="91440" bIns="45720" numCol="1" anchor="ctr" anchorCtr="0" compatLnSpc="1"/>
          <a:lstStyle>
            <a:lvl1pPr algn="ctr" rtl="0" eaLnBrk="0" fontAlgn="base" hangingPunct="0">
              <a:spcBef>
                <a:spcPct val="0"/>
              </a:spcBef>
              <a:spcAft>
                <a:spcPct val="0"/>
              </a:spcAft>
              <a:defRPr sz="3300">
                <a:solidFill>
                  <a:schemeClr val="tx2"/>
                </a:solidFill>
                <a:latin typeface="+mj-lt"/>
                <a:ea typeface="+mj-ea"/>
                <a:cs typeface="+mj-cs"/>
              </a:defRPr>
            </a:lvl1pPr>
            <a:lvl2pPr algn="ctr" rtl="0" eaLnBrk="0" fontAlgn="base" hangingPunct="0">
              <a:spcBef>
                <a:spcPct val="0"/>
              </a:spcBef>
              <a:spcAft>
                <a:spcPct val="0"/>
              </a:spcAft>
              <a:defRPr sz="3300">
                <a:solidFill>
                  <a:schemeClr val="tx2"/>
                </a:solidFill>
                <a:latin typeface="Times New Roman" panose="02020603050405020304" pitchFamily="18" charset="0"/>
                <a:ea typeface="宋体" panose="02010600030101010101" pitchFamily="2" charset="-122"/>
              </a:defRPr>
            </a:lvl2pPr>
            <a:lvl3pPr algn="ctr" rtl="0" eaLnBrk="0" fontAlgn="base" hangingPunct="0">
              <a:spcBef>
                <a:spcPct val="0"/>
              </a:spcBef>
              <a:spcAft>
                <a:spcPct val="0"/>
              </a:spcAft>
              <a:defRPr sz="3300">
                <a:solidFill>
                  <a:schemeClr val="tx2"/>
                </a:solidFill>
                <a:latin typeface="Times New Roman" panose="02020603050405020304" pitchFamily="18" charset="0"/>
                <a:ea typeface="宋体" panose="02010600030101010101" pitchFamily="2" charset="-122"/>
              </a:defRPr>
            </a:lvl3pPr>
            <a:lvl4pPr algn="ctr" rtl="0" eaLnBrk="0" fontAlgn="base" hangingPunct="0">
              <a:spcBef>
                <a:spcPct val="0"/>
              </a:spcBef>
              <a:spcAft>
                <a:spcPct val="0"/>
              </a:spcAft>
              <a:defRPr sz="3300">
                <a:solidFill>
                  <a:schemeClr val="tx2"/>
                </a:solidFill>
                <a:latin typeface="Times New Roman" panose="02020603050405020304" pitchFamily="18" charset="0"/>
                <a:ea typeface="宋体" panose="02010600030101010101" pitchFamily="2" charset="-122"/>
              </a:defRPr>
            </a:lvl4pPr>
            <a:lvl5pPr algn="ctr" rtl="0" eaLnBrk="0" fontAlgn="base" hangingPunct="0">
              <a:spcBef>
                <a:spcPct val="0"/>
              </a:spcBef>
              <a:spcAft>
                <a:spcPct val="0"/>
              </a:spcAft>
              <a:defRPr sz="3300">
                <a:solidFill>
                  <a:schemeClr val="tx2"/>
                </a:solidFill>
                <a:latin typeface="Times New Roman" panose="02020603050405020304" pitchFamily="18" charset="0"/>
                <a:ea typeface="宋体" panose="02010600030101010101" pitchFamily="2" charset="-122"/>
              </a:defRPr>
            </a:lvl5pPr>
            <a:lvl6pPr marL="457200" algn="ctr" rtl="0" eaLnBrk="1" fontAlgn="base" hangingPunct="1">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rtl="0" eaLnBrk="1" fontAlgn="base" hangingPunct="1">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rtl="0" eaLnBrk="1" fontAlgn="base" hangingPunct="1">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rtl="0" eaLnBrk="1" fontAlgn="base" hangingPunct="1">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0" cap="none" spc="0" normalizeH="0" baseline="0" noProof="0" dirty="0">
                <a:ln>
                  <a:noFill/>
                </a:ln>
                <a:solidFill>
                  <a:schemeClr val="tx2"/>
                </a:solidFill>
                <a:effectLst/>
                <a:uLnTx/>
                <a:uFillTx/>
                <a:latin typeface="+mj-lt"/>
                <a:ea typeface="+mj-ea"/>
                <a:cs typeface="+mj-cs"/>
              </a:rPr>
              <a:t>如何查询标准信息？（国家标准、行业标准）</a:t>
            </a:r>
            <a:endParaRPr kumimoji="0" lang="zh-CN" altLang="en-US" sz="2000" b="1" i="0" u="none" strike="noStrike" kern="0" cap="none" spc="0" normalizeH="0" baseline="0" noProof="0" dirty="0">
              <a:ln>
                <a:noFill/>
              </a:ln>
              <a:solidFill>
                <a:schemeClr val="tx2"/>
              </a:solidFill>
              <a:effectLst/>
              <a:uLnTx/>
              <a:uFillTx/>
              <a:latin typeface="+mj-lt"/>
              <a:ea typeface="+mj-ea"/>
              <a:cs typeface="+mj-cs"/>
            </a:endParaRPr>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BJ101_7_attachments4"/>
          <p:cNvPicPr>
            <a:picLocks noChangeAspect="1"/>
          </p:cNvPicPr>
          <p:nvPr/>
        </p:nvPicPr>
        <p:blipFill>
          <a:blip r:embed="rId1"/>
          <a:stretch>
            <a:fillRect/>
          </a:stretch>
        </p:blipFill>
        <p:spPr>
          <a:xfrm>
            <a:off x="0" y="2199005"/>
            <a:ext cx="9144000" cy="2459990"/>
          </a:xfrm>
          <a:prstGeom prst="rect">
            <a:avLst/>
          </a:prstGeom>
        </p:spPr>
      </p:pic>
      <p:sp>
        <p:nvSpPr>
          <p:cNvPr id="7" name="标题 6"/>
          <p:cNvSpPr>
            <a:spLocks noGrp="1"/>
          </p:cNvSpPr>
          <p:nvPr/>
        </p:nvSpPr>
        <p:spPr>
          <a:xfrm>
            <a:off x="1079500" y="944880"/>
            <a:ext cx="6872605" cy="666115"/>
          </a:xfrm>
          <a:prstGeom prst="rect">
            <a:avLst/>
          </a:prstGeom>
          <a:noFill/>
          <a:ln w="9525">
            <a:noFill/>
          </a:ln>
        </p:spPr>
        <p:txBody>
          <a:bodyPr vert="horz" wrap="square" lIns="91440" tIns="45720" rIns="91440" bIns="45720" numCol="1" anchor="ctr" anchorCtr="0" compatLnSpc="1"/>
          <a:lstStyle>
            <a:lvl1pPr algn="ctr" rtl="0" eaLnBrk="0" fontAlgn="base" hangingPunct="0">
              <a:spcBef>
                <a:spcPct val="0"/>
              </a:spcBef>
              <a:spcAft>
                <a:spcPct val="0"/>
              </a:spcAft>
              <a:defRPr sz="3300">
                <a:solidFill>
                  <a:schemeClr val="tx2"/>
                </a:solidFill>
                <a:latin typeface="+mj-lt"/>
                <a:ea typeface="+mj-ea"/>
                <a:cs typeface="+mj-cs"/>
              </a:defRPr>
            </a:lvl1pPr>
            <a:lvl2pPr algn="ctr" rtl="0" eaLnBrk="0" fontAlgn="base" hangingPunct="0">
              <a:spcBef>
                <a:spcPct val="0"/>
              </a:spcBef>
              <a:spcAft>
                <a:spcPct val="0"/>
              </a:spcAft>
              <a:defRPr sz="3300">
                <a:solidFill>
                  <a:schemeClr val="tx2"/>
                </a:solidFill>
                <a:latin typeface="Times New Roman" panose="02020603050405020304" pitchFamily="18" charset="0"/>
                <a:ea typeface="宋体" panose="02010600030101010101" pitchFamily="2" charset="-122"/>
              </a:defRPr>
            </a:lvl2pPr>
            <a:lvl3pPr algn="ctr" rtl="0" eaLnBrk="0" fontAlgn="base" hangingPunct="0">
              <a:spcBef>
                <a:spcPct val="0"/>
              </a:spcBef>
              <a:spcAft>
                <a:spcPct val="0"/>
              </a:spcAft>
              <a:defRPr sz="3300">
                <a:solidFill>
                  <a:schemeClr val="tx2"/>
                </a:solidFill>
                <a:latin typeface="Times New Roman" panose="02020603050405020304" pitchFamily="18" charset="0"/>
                <a:ea typeface="宋体" panose="02010600030101010101" pitchFamily="2" charset="-122"/>
              </a:defRPr>
            </a:lvl3pPr>
            <a:lvl4pPr algn="ctr" rtl="0" eaLnBrk="0" fontAlgn="base" hangingPunct="0">
              <a:spcBef>
                <a:spcPct val="0"/>
              </a:spcBef>
              <a:spcAft>
                <a:spcPct val="0"/>
              </a:spcAft>
              <a:defRPr sz="3300">
                <a:solidFill>
                  <a:schemeClr val="tx2"/>
                </a:solidFill>
                <a:latin typeface="Times New Roman" panose="02020603050405020304" pitchFamily="18" charset="0"/>
                <a:ea typeface="宋体" panose="02010600030101010101" pitchFamily="2" charset="-122"/>
              </a:defRPr>
            </a:lvl4pPr>
            <a:lvl5pPr algn="ctr" rtl="0" eaLnBrk="0" fontAlgn="base" hangingPunct="0">
              <a:spcBef>
                <a:spcPct val="0"/>
              </a:spcBef>
              <a:spcAft>
                <a:spcPct val="0"/>
              </a:spcAft>
              <a:defRPr sz="3300">
                <a:solidFill>
                  <a:schemeClr val="tx2"/>
                </a:solidFill>
                <a:latin typeface="Times New Roman" panose="02020603050405020304" pitchFamily="18" charset="0"/>
                <a:ea typeface="宋体" panose="02010600030101010101" pitchFamily="2" charset="-122"/>
              </a:defRPr>
            </a:lvl5pPr>
            <a:lvl6pPr marL="457200" algn="ctr" rtl="0" eaLnBrk="1" fontAlgn="base" hangingPunct="1">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rtl="0" eaLnBrk="1" fontAlgn="base" hangingPunct="1">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rtl="0" eaLnBrk="1" fontAlgn="base" hangingPunct="1">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rtl="0" eaLnBrk="1" fontAlgn="base" hangingPunct="1">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2000" b="1" i="0" u="none" strike="noStrike" kern="0" cap="none" spc="0" normalizeH="0" baseline="0" noProof="0" dirty="0">
                <a:ln>
                  <a:noFill/>
                </a:ln>
                <a:solidFill>
                  <a:schemeClr val="tx2"/>
                </a:solidFill>
                <a:effectLst/>
                <a:uLnTx/>
                <a:uFillTx/>
                <a:latin typeface="+mj-lt"/>
                <a:ea typeface="+mj-ea"/>
                <a:cs typeface="+mj-cs"/>
              </a:rPr>
              <a:t>1.</a:t>
            </a:r>
            <a:r>
              <a:rPr kumimoji="0" lang="zh-CN" altLang="en-US" sz="2000" b="1" i="0" u="none" strike="noStrike" kern="0" cap="none" spc="0" normalizeH="0" baseline="0" noProof="0" dirty="0">
                <a:ln>
                  <a:noFill/>
                </a:ln>
                <a:solidFill>
                  <a:schemeClr val="tx2"/>
                </a:solidFill>
                <a:effectLst/>
                <a:uLnTx/>
                <a:uFillTx/>
                <a:latin typeface="+mj-lt"/>
                <a:ea typeface="+mj-ea"/>
                <a:cs typeface="+mj-cs"/>
              </a:rPr>
              <a:t>按标准名称进行查询</a:t>
            </a:r>
            <a:endParaRPr kumimoji="0" lang="zh-CN" altLang="en-US" sz="2000" b="1" i="0" u="none" strike="noStrike" kern="0" cap="none" spc="0" normalizeH="0" baseline="0" noProof="0" dirty="0">
              <a:ln>
                <a:noFill/>
              </a:ln>
              <a:solidFill>
                <a:schemeClr val="tx2"/>
              </a:solidFill>
              <a:effectLst/>
              <a:uLnTx/>
              <a:uFillTx/>
              <a:latin typeface="+mj-lt"/>
              <a:ea typeface="+mj-ea"/>
              <a:cs typeface="+mj-cs"/>
            </a:endParaRPr>
          </a:p>
        </p:txBody>
      </p:sp>
      <p:sp>
        <p:nvSpPr>
          <p:cNvPr id="4" name="文本框 3"/>
          <p:cNvSpPr txBox="1"/>
          <p:nvPr/>
        </p:nvSpPr>
        <p:spPr>
          <a:xfrm>
            <a:off x="3635375" y="3033395"/>
            <a:ext cx="5141595" cy="829945"/>
          </a:xfrm>
          <a:prstGeom prst="rect">
            <a:avLst/>
          </a:prstGeom>
          <a:noFill/>
          <a:ln w="38100">
            <a:solidFill>
              <a:srgbClr val="FF0000"/>
            </a:solidFill>
          </a:ln>
        </p:spPr>
        <p:txBody>
          <a:bodyPr wrap="square" rtlCol="0">
            <a:spAutoFit/>
          </a:bodyPr>
          <a:lstStyle/>
          <a:p>
            <a:endParaRPr lang="zh-CN" altLang="en-US"/>
          </a:p>
        </p:txBody>
      </p:sp>
      <p:sp>
        <p:nvSpPr>
          <p:cNvPr id="5" name="文本框 4"/>
          <p:cNvSpPr txBox="1"/>
          <p:nvPr/>
        </p:nvSpPr>
        <p:spPr>
          <a:xfrm>
            <a:off x="3061335" y="5062855"/>
            <a:ext cx="5570855" cy="953135"/>
          </a:xfrm>
          <a:prstGeom prst="rect">
            <a:avLst/>
          </a:prstGeom>
          <a:noFill/>
        </p:spPr>
        <p:txBody>
          <a:bodyPr wrap="square" rtlCol="0">
            <a:spAutoFit/>
          </a:bodyPr>
          <a:lstStyle/>
          <a:p>
            <a:r>
              <a:rPr lang="zh-CN" altLang="en-US" sz="2800">
                <a:solidFill>
                  <a:srgbClr val="FF0000"/>
                </a:solidFill>
                <a:latin typeface="黑体" panose="02010609060101010101" pitchFamily="49" charset="-122"/>
                <a:ea typeface="黑体" panose="02010609060101010101" pitchFamily="49" charset="-122"/>
              </a:rPr>
              <a:t>可按标准名称进行查询</a:t>
            </a:r>
            <a:endParaRPr lang="zh-CN" altLang="en-US" sz="2800">
              <a:solidFill>
                <a:srgbClr val="FF0000"/>
              </a:solidFill>
              <a:latin typeface="黑体" panose="02010609060101010101" pitchFamily="49" charset="-122"/>
              <a:ea typeface="黑体" panose="02010609060101010101" pitchFamily="49" charset="-122"/>
            </a:endParaRPr>
          </a:p>
          <a:p>
            <a:r>
              <a:rPr lang="zh-CN" altLang="en-US" sz="2800">
                <a:solidFill>
                  <a:srgbClr val="FF0000"/>
                </a:solidFill>
                <a:latin typeface="黑体" panose="02010609060101010101" pitchFamily="49" charset="-122"/>
                <a:ea typeface="黑体" panose="02010609060101010101" pitchFamily="49" charset="-122"/>
              </a:rPr>
              <a:t>例：查询《国民经济行业分类》</a:t>
            </a:r>
            <a:endParaRPr lang="zh-CN" altLang="en-US" sz="2800">
              <a:solidFill>
                <a:srgbClr val="FF0000"/>
              </a:solidFill>
              <a:latin typeface="黑体" panose="02010609060101010101" pitchFamily="49" charset="-122"/>
              <a:ea typeface="黑体" panose="02010609060101010101" pitchFamily="49" charset="-122"/>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BJ101_7_attachments5"/>
          <p:cNvPicPr>
            <a:picLocks noChangeAspect="1"/>
          </p:cNvPicPr>
          <p:nvPr/>
        </p:nvPicPr>
        <p:blipFill>
          <a:blip r:embed="rId1"/>
          <a:stretch>
            <a:fillRect/>
          </a:stretch>
        </p:blipFill>
        <p:spPr>
          <a:xfrm>
            <a:off x="925830" y="712470"/>
            <a:ext cx="7292340" cy="5432425"/>
          </a:xfrm>
          <a:prstGeom prst="rect">
            <a:avLst/>
          </a:prstGeom>
        </p:spPr>
      </p:pic>
      <p:sp>
        <p:nvSpPr>
          <p:cNvPr id="4" name="文本框 3"/>
          <p:cNvSpPr txBox="1"/>
          <p:nvPr/>
        </p:nvSpPr>
        <p:spPr>
          <a:xfrm>
            <a:off x="899160" y="5265420"/>
            <a:ext cx="3538855" cy="443865"/>
          </a:xfrm>
          <a:prstGeom prst="rect">
            <a:avLst/>
          </a:prstGeom>
          <a:noFill/>
          <a:ln w="38100">
            <a:solidFill>
              <a:srgbClr val="FF0000"/>
            </a:solidFill>
          </a:ln>
        </p:spPr>
        <p:txBody>
          <a:bodyPr wrap="square" rtlCol="0">
            <a:noAutofit/>
          </a:bodyPr>
          <a:lstStyle/>
          <a:p>
            <a:endParaRPr lang="zh-CN" altLang="en-US"/>
          </a:p>
        </p:txBody>
      </p:sp>
      <p:sp>
        <p:nvSpPr>
          <p:cNvPr id="5" name="文本框 4"/>
          <p:cNvSpPr txBox="1"/>
          <p:nvPr/>
        </p:nvSpPr>
        <p:spPr>
          <a:xfrm>
            <a:off x="4607560" y="4977130"/>
            <a:ext cx="4102735" cy="953135"/>
          </a:xfrm>
          <a:prstGeom prst="rect">
            <a:avLst/>
          </a:prstGeom>
          <a:noFill/>
        </p:spPr>
        <p:txBody>
          <a:bodyPr wrap="square" rtlCol="0">
            <a:spAutoFit/>
          </a:bodyPr>
          <a:lstStyle/>
          <a:p>
            <a:r>
              <a:rPr lang="zh-CN" altLang="en-US" sz="2800">
                <a:solidFill>
                  <a:srgbClr val="FF0000"/>
                </a:solidFill>
                <a:latin typeface="黑体" panose="02010609060101010101" pitchFamily="49" charset="-122"/>
                <a:ea typeface="黑体" panose="02010609060101010101" pitchFamily="49" charset="-122"/>
              </a:rPr>
              <a:t>选择正确的标准，可点击进入查看详细信息</a:t>
            </a:r>
            <a:endParaRPr lang="zh-CN" altLang="en-US" sz="2800">
              <a:solidFill>
                <a:srgbClr val="FF0000"/>
              </a:solidFill>
              <a:latin typeface="黑体" panose="02010609060101010101" pitchFamily="49" charset="-122"/>
              <a:ea typeface="黑体" panose="02010609060101010101" pitchFamily="49" charset="-122"/>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BJ110_7_attachments6"/>
          <p:cNvPicPr>
            <a:picLocks noChangeAspect="1"/>
          </p:cNvPicPr>
          <p:nvPr/>
        </p:nvPicPr>
        <p:blipFill>
          <a:blip r:embed="rId1"/>
          <a:stretch>
            <a:fillRect/>
          </a:stretch>
        </p:blipFill>
        <p:spPr>
          <a:xfrm>
            <a:off x="0" y="570230"/>
            <a:ext cx="9144000" cy="5716905"/>
          </a:xfrm>
          <a:prstGeom prst="rect">
            <a:avLst/>
          </a:prstGeom>
        </p:spPr>
      </p:pic>
      <p:sp>
        <p:nvSpPr>
          <p:cNvPr id="4" name="文本框 3"/>
          <p:cNvSpPr txBox="1"/>
          <p:nvPr/>
        </p:nvSpPr>
        <p:spPr>
          <a:xfrm>
            <a:off x="1079500" y="1774190"/>
            <a:ext cx="2211705" cy="349250"/>
          </a:xfrm>
          <a:prstGeom prst="rect">
            <a:avLst/>
          </a:prstGeom>
          <a:noFill/>
          <a:ln w="38100">
            <a:solidFill>
              <a:srgbClr val="FF0000"/>
            </a:solidFill>
          </a:ln>
        </p:spPr>
        <p:txBody>
          <a:bodyPr wrap="square" rtlCol="0">
            <a:noAutofit/>
          </a:bodyPr>
          <a:lstStyle/>
          <a:p>
            <a:endParaRPr lang="zh-CN" altLang="en-US"/>
          </a:p>
        </p:txBody>
      </p:sp>
      <p:sp>
        <p:nvSpPr>
          <p:cNvPr id="3" name="文本框 2"/>
          <p:cNvSpPr txBox="1"/>
          <p:nvPr/>
        </p:nvSpPr>
        <p:spPr>
          <a:xfrm>
            <a:off x="287020" y="4509135"/>
            <a:ext cx="3498850" cy="349250"/>
          </a:xfrm>
          <a:prstGeom prst="rect">
            <a:avLst/>
          </a:prstGeom>
          <a:noFill/>
          <a:ln w="38100">
            <a:solidFill>
              <a:srgbClr val="FF0000"/>
            </a:solidFill>
          </a:ln>
        </p:spPr>
        <p:txBody>
          <a:bodyPr wrap="square" rtlCol="0">
            <a:noAutofit/>
          </a:bodyPr>
          <a:lstStyle/>
          <a:p>
            <a:endParaRPr lang="zh-CN" altLang="en-US"/>
          </a:p>
        </p:txBody>
      </p:sp>
      <p:sp>
        <p:nvSpPr>
          <p:cNvPr id="5" name="文本框 4"/>
          <p:cNvSpPr txBox="1"/>
          <p:nvPr/>
        </p:nvSpPr>
        <p:spPr>
          <a:xfrm>
            <a:off x="3347720" y="2979420"/>
            <a:ext cx="5240655" cy="706755"/>
          </a:xfrm>
          <a:prstGeom prst="rect">
            <a:avLst/>
          </a:prstGeom>
          <a:noFill/>
        </p:spPr>
        <p:txBody>
          <a:bodyPr wrap="square" rtlCol="0">
            <a:spAutoFit/>
          </a:bodyPr>
          <a:lstStyle/>
          <a:p>
            <a:r>
              <a:rPr lang="zh-CN" altLang="en-US" sz="2000">
                <a:solidFill>
                  <a:srgbClr val="FF0000"/>
                </a:solidFill>
                <a:latin typeface="黑体" panose="02010609060101010101" pitchFamily="49" charset="-122"/>
                <a:ea typeface="黑体" panose="02010609060101010101" pitchFamily="49" charset="-122"/>
              </a:rPr>
              <a:t>根据起草单位是否包含本单位判断是否应填写，根据发布日期判断是否为本年制定标准</a:t>
            </a:r>
            <a:endParaRPr lang="zh-CN" altLang="en-US" sz="2000">
              <a:solidFill>
                <a:srgbClr val="FF0000"/>
              </a:solidFill>
              <a:latin typeface="黑体" panose="02010609060101010101" pitchFamily="49" charset="-122"/>
              <a:ea typeface="黑体" panose="02010609060101010101" pitchFamily="49" charset="-122"/>
            </a:endParaRPr>
          </a:p>
        </p:txBody>
      </p:sp>
      <p:cxnSp>
        <p:nvCxnSpPr>
          <p:cNvPr id="6" name="直接箭头连接符 5"/>
          <p:cNvCxnSpPr>
            <a:stCxn id="5" idx="0"/>
          </p:cNvCxnSpPr>
          <p:nvPr/>
        </p:nvCxnSpPr>
        <p:spPr>
          <a:xfrm flipH="1" flipV="1">
            <a:off x="3059430" y="2132965"/>
            <a:ext cx="2908935" cy="846455"/>
          </a:xfrm>
          <a:prstGeom prst="straightConnector1">
            <a:avLst/>
          </a:prstGeom>
          <a:solidFill>
            <a:schemeClr val="accent1"/>
          </a:solidFill>
          <a:ln w="28575" cap="flat" cmpd="sng" algn="ctr">
            <a:solidFill>
              <a:srgbClr val="FF0000"/>
            </a:solidFill>
            <a:prstDash val="solid"/>
            <a:round/>
            <a:headEnd type="none" w="med" len="med"/>
            <a:tailEnd type="arrow" w="med" len="med"/>
          </a:ln>
        </p:spPr>
      </p:cxnSp>
      <p:cxnSp>
        <p:nvCxnSpPr>
          <p:cNvPr id="7" name="直接箭头连接符 6"/>
          <p:cNvCxnSpPr>
            <a:stCxn id="5" idx="2"/>
            <a:endCxn id="3" idx="3"/>
          </p:cNvCxnSpPr>
          <p:nvPr/>
        </p:nvCxnSpPr>
        <p:spPr>
          <a:xfrm flipH="1">
            <a:off x="3785870" y="3686175"/>
            <a:ext cx="2182495" cy="997585"/>
          </a:xfrm>
          <a:prstGeom prst="straightConnector1">
            <a:avLst/>
          </a:prstGeom>
          <a:solidFill>
            <a:schemeClr val="accent1"/>
          </a:solidFill>
          <a:ln w="28575" cap="flat" cmpd="sng" algn="ctr">
            <a:solidFill>
              <a:srgbClr val="FF0000"/>
            </a:solidFill>
            <a:prstDash val="solid"/>
            <a:round/>
            <a:headEnd type="none" w="med" len="med"/>
            <a:tailEnd type="arrow" w="med" len="med"/>
          </a:ln>
        </p:spPr>
      </p:cxn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BJ101_7_attachments7"/>
          <p:cNvPicPr>
            <a:picLocks noChangeAspect="1"/>
          </p:cNvPicPr>
          <p:nvPr/>
        </p:nvPicPr>
        <p:blipFill>
          <a:blip r:embed="rId1"/>
          <a:stretch>
            <a:fillRect/>
          </a:stretch>
        </p:blipFill>
        <p:spPr>
          <a:xfrm>
            <a:off x="34925" y="2013585"/>
            <a:ext cx="9144000" cy="2417445"/>
          </a:xfrm>
          <a:prstGeom prst="rect">
            <a:avLst/>
          </a:prstGeom>
        </p:spPr>
      </p:pic>
      <p:sp>
        <p:nvSpPr>
          <p:cNvPr id="7" name="标题 6"/>
          <p:cNvSpPr>
            <a:spLocks noGrp="1"/>
          </p:cNvSpPr>
          <p:nvPr/>
        </p:nvSpPr>
        <p:spPr>
          <a:xfrm>
            <a:off x="1079612" y="404664"/>
            <a:ext cx="6872605" cy="666115"/>
          </a:xfrm>
          <a:prstGeom prst="rect">
            <a:avLst/>
          </a:prstGeom>
          <a:noFill/>
          <a:ln w="9525">
            <a:noFill/>
          </a:ln>
        </p:spPr>
        <p:txBody>
          <a:bodyPr vert="horz" wrap="square" lIns="91440" tIns="45720" rIns="91440" bIns="45720" numCol="1" anchor="ctr" anchorCtr="0" compatLnSpc="1"/>
          <a:lstStyle>
            <a:lvl1pPr algn="ctr" rtl="0" eaLnBrk="0" fontAlgn="base" hangingPunct="0">
              <a:spcBef>
                <a:spcPct val="0"/>
              </a:spcBef>
              <a:spcAft>
                <a:spcPct val="0"/>
              </a:spcAft>
              <a:defRPr sz="3300">
                <a:solidFill>
                  <a:schemeClr val="tx2"/>
                </a:solidFill>
                <a:latin typeface="+mj-lt"/>
                <a:ea typeface="+mj-ea"/>
                <a:cs typeface="+mj-cs"/>
              </a:defRPr>
            </a:lvl1pPr>
            <a:lvl2pPr algn="ctr" rtl="0" eaLnBrk="0" fontAlgn="base" hangingPunct="0">
              <a:spcBef>
                <a:spcPct val="0"/>
              </a:spcBef>
              <a:spcAft>
                <a:spcPct val="0"/>
              </a:spcAft>
              <a:defRPr sz="3300">
                <a:solidFill>
                  <a:schemeClr val="tx2"/>
                </a:solidFill>
                <a:latin typeface="Times New Roman" panose="02020603050405020304" pitchFamily="18" charset="0"/>
                <a:ea typeface="宋体" panose="02010600030101010101" pitchFamily="2" charset="-122"/>
              </a:defRPr>
            </a:lvl2pPr>
            <a:lvl3pPr algn="ctr" rtl="0" eaLnBrk="0" fontAlgn="base" hangingPunct="0">
              <a:spcBef>
                <a:spcPct val="0"/>
              </a:spcBef>
              <a:spcAft>
                <a:spcPct val="0"/>
              </a:spcAft>
              <a:defRPr sz="3300">
                <a:solidFill>
                  <a:schemeClr val="tx2"/>
                </a:solidFill>
                <a:latin typeface="Times New Roman" panose="02020603050405020304" pitchFamily="18" charset="0"/>
                <a:ea typeface="宋体" panose="02010600030101010101" pitchFamily="2" charset="-122"/>
              </a:defRPr>
            </a:lvl3pPr>
            <a:lvl4pPr algn="ctr" rtl="0" eaLnBrk="0" fontAlgn="base" hangingPunct="0">
              <a:spcBef>
                <a:spcPct val="0"/>
              </a:spcBef>
              <a:spcAft>
                <a:spcPct val="0"/>
              </a:spcAft>
              <a:defRPr sz="3300">
                <a:solidFill>
                  <a:schemeClr val="tx2"/>
                </a:solidFill>
                <a:latin typeface="Times New Roman" panose="02020603050405020304" pitchFamily="18" charset="0"/>
                <a:ea typeface="宋体" panose="02010600030101010101" pitchFamily="2" charset="-122"/>
              </a:defRPr>
            </a:lvl4pPr>
            <a:lvl5pPr algn="ctr" rtl="0" eaLnBrk="0" fontAlgn="base" hangingPunct="0">
              <a:spcBef>
                <a:spcPct val="0"/>
              </a:spcBef>
              <a:spcAft>
                <a:spcPct val="0"/>
              </a:spcAft>
              <a:defRPr sz="3300">
                <a:solidFill>
                  <a:schemeClr val="tx2"/>
                </a:solidFill>
                <a:latin typeface="Times New Roman" panose="02020603050405020304" pitchFamily="18" charset="0"/>
                <a:ea typeface="宋体" panose="02010600030101010101" pitchFamily="2" charset="-122"/>
              </a:defRPr>
            </a:lvl5pPr>
            <a:lvl6pPr marL="457200" algn="ctr" rtl="0" eaLnBrk="1" fontAlgn="base" hangingPunct="1">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rtl="0" eaLnBrk="1" fontAlgn="base" hangingPunct="1">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rtl="0" eaLnBrk="1" fontAlgn="base" hangingPunct="1">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rtl="0" eaLnBrk="1" fontAlgn="base" hangingPunct="1">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2000" b="1" i="0" u="none" strike="noStrike" kern="0" cap="none" spc="0" normalizeH="0" baseline="0" noProof="0" dirty="0">
                <a:ln>
                  <a:noFill/>
                </a:ln>
                <a:solidFill>
                  <a:schemeClr val="tx2"/>
                </a:solidFill>
                <a:effectLst/>
                <a:uLnTx/>
                <a:uFillTx/>
                <a:latin typeface="+mj-lt"/>
                <a:ea typeface="+mj-ea"/>
                <a:cs typeface="+mj-cs"/>
              </a:rPr>
              <a:t>2.</a:t>
            </a:r>
            <a:r>
              <a:rPr kumimoji="0" lang="zh-CN" altLang="en-US" sz="2000" b="1" i="0" u="none" strike="noStrike" kern="0" cap="none" spc="0" normalizeH="0" baseline="0" noProof="0" dirty="0">
                <a:ln>
                  <a:noFill/>
                </a:ln>
                <a:solidFill>
                  <a:schemeClr val="tx2"/>
                </a:solidFill>
                <a:effectLst/>
                <a:uLnTx/>
                <a:uFillTx/>
                <a:latin typeface="+mj-lt"/>
                <a:ea typeface="+mj-ea"/>
                <a:cs typeface="+mj-cs"/>
              </a:rPr>
              <a:t>按单位名称进行查询</a:t>
            </a:r>
            <a:endParaRPr kumimoji="0" lang="zh-CN" altLang="en-US" sz="2000" b="1" i="0" u="none" strike="noStrike" kern="0" cap="none" spc="0" normalizeH="0" baseline="0" noProof="0" dirty="0">
              <a:ln>
                <a:noFill/>
              </a:ln>
              <a:solidFill>
                <a:schemeClr val="tx2"/>
              </a:solidFill>
              <a:effectLst/>
              <a:uLnTx/>
              <a:uFillTx/>
              <a:latin typeface="+mj-lt"/>
              <a:ea typeface="+mj-ea"/>
              <a:cs typeface="+mj-cs"/>
            </a:endParaRPr>
          </a:p>
        </p:txBody>
      </p:sp>
      <p:sp>
        <p:nvSpPr>
          <p:cNvPr id="5" name="文本框 4"/>
          <p:cNvSpPr txBox="1"/>
          <p:nvPr/>
        </p:nvSpPr>
        <p:spPr>
          <a:xfrm>
            <a:off x="3239770" y="2435225"/>
            <a:ext cx="5732145" cy="1995805"/>
          </a:xfrm>
          <a:prstGeom prst="rect">
            <a:avLst/>
          </a:prstGeom>
          <a:noFill/>
          <a:ln w="38100">
            <a:solidFill>
              <a:srgbClr val="FF0000"/>
            </a:solidFill>
          </a:ln>
        </p:spPr>
        <p:txBody>
          <a:bodyPr wrap="square" rtlCol="0">
            <a:noAutofit/>
          </a:bodyPr>
          <a:lstStyle/>
          <a:p>
            <a:endParaRPr lang="zh-CN" altLang="en-US"/>
          </a:p>
        </p:txBody>
      </p:sp>
      <p:sp>
        <p:nvSpPr>
          <p:cNvPr id="6" name="文本框 5"/>
          <p:cNvSpPr txBox="1"/>
          <p:nvPr/>
        </p:nvSpPr>
        <p:spPr>
          <a:xfrm>
            <a:off x="3347720" y="4977130"/>
            <a:ext cx="5650230" cy="460375"/>
          </a:xfrm>
          <a:prstGeom prst="rect">
            <a:avLst/>
          </a:prstGeom>
          <a:noFill/>
        </p:spPr>
        <p:txBody>
          <a:bodyPr wrap="square" rtlCol="0">
            <a:spAutoFit/>
          </a:bodyPr>
          <a:lstStyle/>
          <a:p>
            <a:r>
              <a:rPr lang="zh-CN" altLang="en-US" sz="2400">
                <a:solidFill>
                  <a:srgbClr val="FF0000"/>
                </a:solidFill>
                <a:latin typeface="黑体" panose="02010609060101010101" pitchFamily="49" charset="-122"/>
                <a:ea typeface="黑体" panose="02010609060101010101" pitchFamily="49" charset="-122"/>
              </a:rPr>
              <a:t>在机构页签中输入企业名称进行查询</a:t>
            </a:r>
            <a:endParaRPr lang="zh-CN" altLang="en-US" sz="2400">
              <a:solidFill>
                <a:srgbClr val="FF0000"/>
              </a:solidFill>
              <a:latin typeface="黑体" panose="02010609060101010101" pitchFamily="49" charset="-122"/>
              <a:ea typeface="黑体" panose="02010609060101010101" pitchFamily="49" charset="-122"/>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BJ101_7_attachments8"/>
          <p:cNvPicPr>
            <a:picLocks noChangeAspect="1"/>
          </p:cNvPicPr>
          <p:nvPr/>
        </p:nvPicPr>
        <p:blipFill>
          <a:blip r:embed="rId1"/>
          <a:stretch>
            <a:fillRect/>
          </a:stretch>
        </p:blipFill>
        <p:spPr>
          <a:xfrm>
            <a:off x="1043940" y="985520"/>
            <a:ext cx="7369175" cy="4886960"/>
          </a:xfrm>
          <a:prstGeom prst="rect">
            <a:avLst/>
          </a:prstGeom>
        </p:spPr>
      </p:pic>
      <p:sp>
        <p:nvSpPr>
          <p:cNvPr id="5" name="文本框 4"/>
          <p:cNvSpPr txBox="1"/>
          <p:nvPr/>
        </p:nvSpPr>
        <p:spPr>
          <a:xfrm>
            <a:off x="1187450" y="2240915"/>
            <a:ext cx="6950075" cy="1801495"/>
          </a:xfrm>
          <a:prstGeom prst="rect">
            <a:avLst/>
          </a:prstGeom>
          <a:noFill/>
          <a:ln w="38100">
            <a:solidFill>
              <a:srgbClr val="FF0000"/>
            </a:solidFill>
          </a:ln>
        </p:spPr>
        <p:txBody>
          <a:bodyPr wrap="square" rtlCol="0">
            <a:noAutofit/>
          </a:bodyPr>
          <a:lstStyle/>
          <a:p>
            <a:endParaRPr lang="zh-CN" altLang="en-US"/>
          </a:p>
        </p:txBody>
      </p:sp>
      <p:sp>
        <p:nvSpPr>
          <p:cNvPr id="8" name="文本框 7"/>
          <p:cNvSpPr txBox="1"/>
          <p:nvPr/>
        </p:nvSpPr>
        <p:spPr>
          <a:xfrm>
            <a:off x="2843530" y="4868545"/>
            <a:ext cx="5796915" cy="461665"/>
          </a:xfrm>
          <a:prstGeom prst="rect">
            <a:avLst/>
          </a:prstGeom>
          <a:noFill/>
        </p:spPr>
        <p:txBody>
          <a:bodyPr wrap="square" rtlCol="0">
            <a:spAutoFit/>
          </a:bodyPr>
          <a:lstStyle/>
          <a:p>
            <a:pPr marL="342900" indent="-342900">
              <a:buFont typeface="Arial" panose="020B0604020202020204" pitchFamily="34" charset="0"/>
              <a:buChar char="•"/>
            </a:pPr>
            <a:r>
              <a:rPr lang="zh-CN" altLang="en-US" sz="2400" dirty="0">
                <a:solidFill>
                  <a:srgbClr val="FF0000"/>
                </a:solidFill>
                <a:latin typeface="黑体" panose="02010609060101010101" pitchFamily="49" charset="-122"/>
                <a:ea typeface="黑体" panose="02010609060101010101" pitchFamily="49" charset="-122"/>
              </a:rPr>
              <a:t>在查询结果中选择本企业</a:t>
            </a:r>
            <a:endParaRPr lang="zh-CN" altLang="en-US" sz="2400" dirty="0">
              <a:solidFill>
                <a:srgbClr val="FF0000"/>
              </a:solidFill>
              <a:latin typeface="黑体" panose="02010609060101010101" pitchFamily="49" charset="-122"/>
              <a:ea typeface="黑体" panose="02010609060101010101" pitchFamily="49" charset="-122"/>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endParaRPr lang="zh-CN" altLang="en-US" dirty="0"/>
          </a:p>
        </p:txBody>
      </p:sp>
      <p:pic>
        <p:nvPicPr>
          <p:cNvPr id="4" name="图片 3" descr="BJ101_7_attachments9"/>
          <p:cNvPicPr>
            <a:picLocks noChangeAspect="1"/>
          </p:cNvPicPr>
          <p:nvPr/>
        </p:nvPicPr>
        <p:blipFill>
          <a:blip r:embed="rId1"/>
          <a:stretch>
            <a:fillRect/>
          </a:stretch>
        </p:blipFill>
        <p:spPr>
          <a:xfrm>
            <a:off x="0" y="2132965"/>
            <a:ext cx="9144000" cy="2218055"/>
          </a:xfrm>
          <a:prstGeom prst="rect">
            <a:avLst/>
          </a:prstGeom>
        </p:spPr>
      </p:pic>
      <p:sp>
        <p:nvSpPr>
          <p:cNvPr id="5" name="文本框 4"/>
          <p:cNvSpPr txBox="1"/>
          <p:nvPr/>
        </p:nvSpPr>
        <p:spPr>
          <a:xfrm>
            <a:off x="3105785" y="2240915"/>
            <a:ext cx="5931535" cy="1911350"/>
          </a:xfrm>
          <a:prstGeom prst="rect">
            <a:avLst/>
          </a:prstGeom>
          <a:noFill/>
          <a:ln w="38100">
            <a:solidFill>
              <a:srgbClr val="FF0000"/>
            </a:solidFill>
          </a:ln>
        </p:spPr>
        <p:txBody>
          <a:bodyPr wrap="square" rtlCol="0">
            <a:noAutofit/>
          </a:bodyPr>
          <a:lstStyle/>
          <a:p>
            <a:endParaRPr lang="zh-CN" altLang="en-US"/>
          </a:p>
        </p:txBody>
      </p:sp>
      <p:sp>
        <p:nvSpPr>
          <p:cNvPr id="8" name="文本框 7"/>
          <p:cNvSpPr txBox="1"/>
          <p:nvPr/>
        </p:nvSpPr>
        <p:spPr>
          <a:xfrm>
            <a:off x="2843530" y="4351020"/>
            <a:ext cx="5796915" cy="460375"/>
          </a:xfrm>
          <a:prstGeom prst="rect">
            <a:avLst/>
          </a:prstGeom>
          <a:noFill/>
        </p:spPr>
        <p:txBody>
          <a:bodyPr wrap="square" rtlCol="0">
            <a:spAutoFit/>
          </a:bodyPr>
          <a:lstStyle/>
          <a:p>
            <a:pPr marL="342900" indent="-342900">
              <a:buFont typeface="Arial" panose="020B0604020202020204" pitchFamily="34" charset="0"/>
              <a:buChar char="•"/>
            </a:pPr>
            <a:r>
              <a:rPr lang="zh-CN" altLang="en-US" sz="2400">
                <a:solidFill>
                  <a:srgbClr val="FF0000"/>
                </a:solidFill>
                <a:latin typeface="黑体" panose="02010609060101010101" pitchFamily="49" charset="-122"/>
                <a:ea typeface="黑体" panose="02010609060101010101" pitchFamily="49" charset="-122"/>
              </a:rPr>
              <a:t>支持按照标准号查询相关国际标准</a:t>
            </a:r>
            <a:endParaRPr lang="zh-CN" altLang="en-US" sz="2400">
              <a:solidFill>
                <a:srgbClr val="FF0000"/>
              </a:solidFill>
              <a:latin typeface="黑体" panose="02010609060101010101" pitchFamily="49" charset="-122"/>
              <a:ea typeface="黑体" panose="02010609060101010101" pitchFamily="49" charset="-122"/>
            </a:endParaRPr>
          </a:p>
        </p:txBody>
      </p:sp>
      <p:sp>
        <p:nvSpPr>
          <p:cNvPr id="6" name="标题 6"/>
          <p:cNvSpPr>
            <a:spLocks noGrp="1"/>
          </p:cNvSpPr>
          <p:nvPr/>
        </p:nvSpPr>
        <p:spPr>
          <a:xfrm>
            <a:off x="1079500" y="944880"/>
            <a:ext cx="6872605" cy="666115"/>
          </a:xfrm>
          <a:prstGeom prst="rect">
            <a:avLst/>
          </a:prstGeom>
          <a:noFill/>
          <a:ln w="9525">
            <a:noFill/>
          </a:ln>
        </p:spPr>
        <p:txBody>
          <a:bodyPr vert="horz" wrap="square" lIns="91440" tIns="45720" rIns="91440" bIns="45720" numCol="1" anchor="ctr" anchorCtr="0" compatLnSpc="1"/>
          <a:lstStyle>
            <a:lvl1pPr algn="ctr" rtl="0" eaLnBrk="0" fontAlgn="base" hangingPunct="0">
              <a:spcBef>
                <a:spcPct val="0"/>
              </a:spcBef>
              <a:spcAft>
                <a:spcPct val="0"/>
              </a:spcAft>
              <a:defRPr sz="3300">
                <a:solidFill>
                  <a:schemeClr val="tx2"/>
                </a:solidFill>
                <a:latin typeface="+mj-lt"/>
                <a:ea typeface="+mj-ea"/>
                <a:cs typeface="+mj-cs"/>
              </a:defRPr>
            </a:lvl1pPr>
            <a:lvl2pPr algn="ctr" rtl="0" eaLnBrk="0" fontAlgn="base" hangingPunct="0">
              <a:spcBef>
                <a:spcPct val="0"/>
              </a:spcBef>
              <a:spcAft>
                <a:spcPct val="0"/>
              </a:spcAft>
              <a:defRPr sz="3300">
                <a:solidFill>
                  <a:schemeClr val="tx2"/>
                </a:solidFill>
                <a:latin typeface="Times New Roman" panose="02020603050405020304" pitchFamily="18" charset="0"/>
                <a:ea typeface="宋体" panose="02010600030101010101" pitchFamily="2" charset="-122"/>
              </a:defRPr>
            </a:lvl2pPr>
            <a:lvl3pPr algn="ctr" rtl="0" eaLnBrk="0" fontAlgn="base" hangingPunct="0">
              <a:spcBef>
                <a:spcPct val="0"/>
              </a:spcBef>
              <a:spcAft>
                <a:spcPct val="0"/>
              </a:spcAft>
              <a:defRPr sz="3300">
                <a:solidFill>
                  <a:schemeClr val="tx2"/>
                </a:solidFill>
                <a:latin typeface="Times New Roman" panose="02020603050405020304" pitchFamily="18" charset="0"/>
                <a:ea typeface="宋体" panose="02010600030101010101" pitchFamily="2" charset="-122"/>
              </a:defRPr>
            </a:lvl3pPr>
            <a:lvl4pPr algn="ctr" rtl="0" eaLnBrk="0" fontAlgn="base" hangingPunct="0">
              <a:spcBef>
                <a:spcPct val="0"/>
              </a:spcBef>
              <a:spcAft>
                <a:spcPct val="0"/>
              </a:spcAft>
              <a:defRPr sz="3300">
                <a:solidFill>
                  <a:schemeClr val="tx2"/>
                </a:solidFill>
                <a:latin typeface="Times New Roman" panose="02020603050405020304" pitchFamily="18" charset="0"/>
                <a:ea typeface="宋体" panose="02010600030101010101" pitchFamily="2" charset="-122"/>
              </a:defRPr>
            </a:lvl4pPr>
            <a:lvl5pPr algn="ctr" rtl="0" eaLnBrk="0" fontAlgn="base" hangingPunct="0">
              <a:spcBef>
                <a:spcPct val="0"/>
              </a:spcBef>
              <a:spcAft>
                <a:spcPct val="0"/>
              </a:spcAft>
              <a:defRPr sz="3300">
                <a:solidFill>
                  <a:schemeClr val="tx2"/>
                </a:solidFill>
                <a:latin typeface="Times New Roman" panose="02020603050405020304" pitchFamily="18" charset="0"/>
                <a:ea typeface="宋体" panose="02010600030101010101" pitchFamily="2" charset="-122"/>
              </a:defRPr>
            </a:lvl5pPr>
            <a:lvl6pPr marL="457200" algn="ctr" rtl="0" eaLnBrk="1" fontAlgn="base" hangingPunct="1">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rtl="0" eaLnBrk="1" fontAlgn="base" hangingPunct="1">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rtl="0" eaLnBrk="1" fontAlgn="base" hangingPunct="1">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rtl="0" eaLnBrk="1" fontAlgn="base" hangingPunct="1">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lang="en-US" altLang="zh-CN" sz="2000" b="1" kern="0" dirty="0"/>
              <a:t>3</a:t>
            </a:r>
            <a:r>
              <a:rPr kumimoji="0" lang="en-US" altLang="zh-CN" sz="2000" b="1" i="0" u="none" strike="noStrike" kern="0" cap="none" spc="0" normalizeH="0" baseline="0" noProof="0" dirty="0">
                <a:ln>
                  <a:noFill/>
                </a:ln>
                <a:solidFill>
                  <a:schemeClr val="tx2"/>
                </a:solidFill>
                <a:effectLst/>
                <a:uLnTx/>
                <a:uFillTx/>
                <a:latin typeface="+mj-lt"/>
                <a:ea typeface="+mj-ea"/>
                <a:cs typeface="+mj-cs"/>
              </a:rPr>
              <a:t>.</a:t>
            </a:r>
            <a:r>
              <a:rPr kumimoji="0" lang="zh-CN" altLang="en-US" sz="2000" b="1" i="0" u="none" strike="noStrike" kern="0" cap="none" spc="0" normalizeH="0" baseline="0" noProof="0" dirty="0">
                <a:ln>
                  <a:noFill/>
                </a:ln>
                <a:solidFill>
                  <a:schemeClr val="tx2"/>
                </a:solidFill>
                <a:effectLst/>
                <a:uLnTx/>
                <a:uFillTx/>
                <a:latin typeface="+mj-lt"/>
                <a:ea typeface="+mj-ea"/>
                <a:cs typeface="+mj-cs"/>
              </a:rPr>
              <a:t>按标准</a:t>
            </a:r>
            <a:r>
              <a:rPr lang="zh-CN" altLang="en-US" sz="2000" b="1" kern="0" dirty="0"/>
              <a:t>号查询国际标准</a:t>
            </a:r>
            <a:endParaRPr kumimoji="0" lang="zh-CN" altLang="en-US" sz="2000" b="1" i="0" u="none" strike="noStrike" kern="0" cap="none" spc="0" normalizeH="0" baseline="0" noProof="0" dirty="0">
              <a:ln>
                <a:noFill/>
              </a:ln>
              <a:solidFill>
                <a:schemeClr val="tx2"/>
              </a:solidFill>
              <a:effectLst/>
              <a:uLnTx/>
              <a:uFillTx/>
              <a:latin typeface="+mj-lt"/>
              <a:ea typeface="+mj-ea"/>
              <a:cs typeface="+mj-cs"/>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descr="D:\工作文件夹\工作文件夹\中关村年报\2019\年报培训\101_7_7.png"/>
          <p:cNvPicPr>
            <a:picLocks noGrp="1" noChangeAspect="1"/>
          </p:cNvPicPr>
          <p:nvPr>
            <p:ph idx="1"/>
          </p:nvPr>
        </p:nvPicPr>
        <p:blipFill>
          <a:blip r:embed="rId1"/>
          <a:srcRect/>
          <a:stretch>
            <a:fillRect/>
          </a:stretch>
        </p:blipFill>
        <p:spPr>
          <a:xfrm>
            <a:off x="1623060" y="906780"/>
            <a:ext cx="3885565" cy="5699125"/>
          </a:xfrm>
          <a:prstGeom prst="rect">
            <a:avLst/>
          </a:prstGeom>
        </p:spPr>
      </p:pic>
      <p:sp>
        <p:nvSpPr>
          <p:cNvPr id="38915" name="矩形 5"/>
          <p:cNvSpPr/>
          <p:nvPr/>
        </p:nvSpPr>
        <p:spPr>
          <a:xfrm>
            <a:off x="3987800" y="288925"/>
            <a:ext cx="1277938" cy="657225"/>
          </a:xfrm>
          <a:prstGeom prst="rect">
            <a:avLst/>
          </a:prstGeom>
          <a:noFill/>
          <a:ln w="9525">
            <a:noFill/>
          </a:ln>
        </p:spPr>
        <p:txBody>
          <a:bodyPr anchor="ctr" anchorCtr="0"/>
          <a:lstStyle/>
          <a:p>
            <a:pPr algn="ctr" eaLnBrk="1" hangingPunct="1"/>
            <a:endParaRPr lang="zh-CN" altLang="en-US" dirty="0">
              <a:latin typeface="Times New Roman" panose="02020603050405020304" pitchFamily="18" charset="0"/>
            </a:endParaRPr>
          </a:p>
        </p:txBody>
      </p:sp>
      <p:sp>
        <p:nvSpPr>
          <p:cNvPr id="38916" name="矩形 6"/>
          <p:cNvSpPr/>
          <p:nvPr/>
        </p:nvSpPr>
        <p:spPr>
          <a:xfrm>
            <a:off x="4211955" y="908685"/>
            <a:ext cx="1241425" cy="511175"/>
          </a:xfrm>
          <a:prstGeom prst="rect">
            <a:avLst/>
          </a:prstGeom>
          <a:noFill/>
          <a:ln w="31750" cap="flat" cmpd="sng">
            <a:solidFill>
              <a:srgbClr val="FF0000"/>
            </a:solidFill>
            <a:prstDash val="solid"/>
            <a:round/>
            <a:headEnd type="none" w="med" len="med"/>
            <a:tailEnd type="none" w="med" len="med"/>
          </a:ln>
        </p:spPr>
        <p:txBody>
          <a:bodyPr anchor="ctr" anchorCtr="0"/>
          <a:lstStyle/>
          <a:p>
            <a:pPr algn="ctr" eaLnBrk="1" hangingPunct="1"/>
            <a:endParaRPr lang="zh-CN" altLang="en-US" dirty="0">
              <a:latin typeface="Times New Roman" panose="02020603050405020304" pitchFamily="18" charset="0"/>
            </a:endParaRPr>
          </a:p>
        </p:txBody>
      </p:sp>
      <p:sp>
        <p:nvSpPr>
          <p:cNvPr id="38917" name="矩形 7"/>
          <p:cNvSpPr/>
          <p:nvPr/>
        </p:nvSpPr>
        <p:spPr>
          <a:xfrm>
            <a:off x="4175443" y="1808163"/>
            <a:ext cx="1168400" cy="401637"/>
          </a:xfrm>
          <a:prstGeom prst="rect">
            <a:avLst/>
          </a:prstGeom>
          <a:noFill/>
          <a:ln w="31750" cap="flat" cmpd="sng">
            <a:solidFill>
              <a:srgbClr val="FF0000"/>
            </a:solidFill>
            <a:prstDash val="solid"/>
            <a:round/>
            <a:headEnd type="none" w="med" len="med"/>
            <a:tailEnd type="none" w="med" len="med"/>
          </a:ln>
        </p:spPr>
        <p:txBody>
          <a:bodyPr anchor="ctr" anchorCtr="0"/>
          <a:lstStyle/>
          <a:p>
            <a:pPr algn="ctr" eaLnBrk="1" hangingPunct="1"/>
            <a:endParaRPr lang="zh-CN" altLang="en-US" dirty="0">
              <a:latin typeface="Times New Roman" panose="02020603050405020304" pitchFamily="18" charset="0"/>
            </a:endParaRPr>
          </a:p>
        </p:txBody>
      </p:sp>
      <p:sp>
        <p:nvSpPr>
          <p:cNvPr id="38918" name="矩形 8"/>
          <p:cNvSpPr/>
          <p:nvPr/>
        </p:nvSpPr>
        <p:spPr>
          <a:xfrm>
            <a:off x="2591435" y="2816543"/>
            <a:ext cx="2044700" cy="438150"/>
          </a:xfrm>
          <a:prstGeom prst="rect">
            <a:avLst/>
          </a:prstGeom>
          <a:noFill/>
          <a:ln w="31750" cap="flat" cmpd="sng">
            <a:solidFill>
              <a:srgbClr val="FF0000"/>
            </a:solidFill>
            <a:prstDash val="solid"/>
            <a:round/>
            <a:headEnd type="none" w="med" len="med"/>
            <a:tailEnd type="none" w="med" len="med"/>
          </a:ln>
        </p:spPr>
        <p:txBody>
          <a:bodyPr anchor="ctr" anchorCtr="0"/>
          <a:lstStyle/>
          <a:p>
            <a:pPr algn="ctr" eaLnBrk="1" hangingPunct="1"/>
            <a:endParaRPr lang="zh-CN" altLang="en-US" dirty="0">
              <a:latin typeface="Times New Roman" panose="02020603050405020304" pitchFamily="18" charset="0"/>
            </a:endParaRPr>
          </a:p>
        </p:txBody>
      </p:sp>
      <p:sp>
        <p:nvSpPr>
          <p:cNvPr id="38919" name="矩形 9"/>
          <p:cNvSpPr/>
          <p:nvPr/>
        </p:nvSpPr>
        <p:spPr>
          <a:xfrm>
            <a:off x="1835150" y="3356293"/>
            <a:ext cx="3286125" cy="912812"/>
          </a:xfrm>
          <a:prstGeom prst="rect">
            <a:avLst/>
          </a:prstGeom>
          <a:noFill/>
          <a:ln w="31750" cap="flat" cmpd="sng">
            <a:solidFill>
              <a:srgbClr val="FF0000"/>
            </a:solidFill>
            <a:prstDash val="solid"/>
            <a:round/>
            <a:headEnd type="none" w="med" len="med"/>
            <a:tailEnd type="none" w="med" len="med"/>
          </a:ln>
        </p:spPr>
        <p:txBody>
          <a:bodyPr anchor="ctr" anchorCtr="0"/>
          <a:lstStyle/>
          <a:p>
            <a:pPr algn="ctr" eaLnBrk="1" hangingPunct="1"/>
            <a:endParaRPr lang="zh-CN" altLang="en-US" dirty="0">
              <a:latin typeface="Times New Roman" panose="02020603050405020304" pitchFamily="18" charset="0"/>
            </a:endParaRPr>
          </a:p>
        </p:txBody>
      </p:sp>
      <p:sp>
        <p:nvSpPr>
          <p:cNvPr id="38920" name="矩形 10"/>
          <p:cNvSpPr/>
          <p:nvPr/>
        </p:nvSpPr>
        <p:spPr>
          <a:xfrm>
            <a:off x="1439228" y="5697220"/>
            <a:ext cx="1241425" cy="365125"/>
          </a:xfrm>
          <a:prstGeom prst="rect">
            <a:avLst/>
          </a:prstGeom>
          <a:noFill/>
          <a:ln w="31750" cap="flat" cmpd="sng">
            <a:solidFill>
              <a:srgbClr val="FF0000"/>
            </a:solidFill>
            <a:prstDash val="solid"/>
            <a:round/>
            <a:headEnd type="none" w="med" len="med"/>
            <a:tailEnd type="none" w="med" len="med"/>
          </a:ln>
        </p:spPr>
        <p:txBody>
          <a:bodyPr anchor="ctr" anchorCtr="0"/>
          <a:lstStyle/>
          <a:p>
            <a:pPr algn="ctr" eaLnBrk="1" hangingPunct="1"/>
            <a:endParaRPr lang="zh-CN" altLang="en-US" dirty="0">
              <a:latin typeface="Times New Roman" panose="02020603050405020304" pitchFamily="18" charset="0"/>
            </a:endParaRPr>
          </a:p>
        </p:txBody>
      </p:sp>
      <p:sp>
        <p:nvSpPr>
          <p:cNvPr id="14" name="AutoShape 3"/>
          <p:cNvSpPr/>
          <p:nvPr/>
        </p:nvSpPr>
        <p:spPr>
          <a:xfrm>
            <a:off x="6623368" y="260350"/>
            <a:ext cx="1562100" cy="657225"/>
          </a:xfrm>
          <a:prstGeom prst="wedgeRoundRectCallout">
            <a:avLst>
              <a:gd name="adj1" fmla="val -124613"/>
              <a:gd name="adj2" fmla="val 65748"/>
              <a:gd name="adj3" fmla="val 16667"/>
            </a:avLst>
          </a:prstGeom>
          <a:solidFill>
            <a:srgbClr val="3D3883"/>
          </a:solidFill>
          <a:ln w="9525" cap="flat" cmpd="sng">
            <a:solidFill>
              <a:schemeClr val="tx1"/>
            </a:solidFill>
            <a:prstDash val="solid"/>
            <a:miter/>
            <a:headEnd type="none" w="med" len="med"/>
            <a:tailEnd type="none" w="med" len="med"/>
          </a:ln>
        </p:spPr>
        <p:txBody>
          <a:bodyPr anchor="ctr" anchorCtr="0"/>
          <a:lstStyle/>
          <a:p>
            <a:pPr eaLnBrk="1" hangingPunct="1"/>
            <a:r>
              <a:rPr lang="en-US" altLang="zh-CN" sz="2400" b="1" dirty="0">
                <a:solidFill>
                  <a:schemeClr val="bg1"/>
                </a:solidFill>
                <a:latin typeface="Arial" panose="020B0604020202020204" pitchFamily="34" charset="0"/>
              </a:rPr>
              <a:t>GB</a:t>
            </a:r>
            <a:r>
              <a:rPr lang="zh-CN" altLang="en-US" sz="2400" b="1" dirty="0">
                <a:solidFill>
                  <a:schemeClr val="bg1"/>
                </a:solidFill>
                <a:latin typeface="Arial" panose="020B0604020202020204" pitchFamily="34" charset="0"/>
              </a:rPr>
              <a:t>字样</a:t>
            </a:r>
            <a:endParaRPr lang="zh-CN" altLang="en-US" sz="2400" b="1" dirty="0">
              <a:solidFill>
                <a:schemeClr val="bg1"/>
              </a:solidFill>
              <a:latin typeface="Arial" panose="020B0604020202020204" pitchFamily="34" charset="0"/>
            </a:endParaRPr>
          </a:p>
        </p:txBody>
      </p:sp>
      <p:sp>
        <p:nvSpPr>
          <p:cNvPr id="15" name="AutoShape 3"/>
          <p:cNvSpPr/>
          <p:nvPr/>
        </p:nvSpPr>
        <p:spPr>
          <a:xfrm>
            <a:off x="6407468" y="1556385"/>
            <a:ext cx="1562100" cy="511175"/>
          </a:xfrm>
          <a:prstGeom prst="wedgeRoundRectCallout">
            <a:avLst>
              <a:gd name="adj1" fmla="val -116280"/>
              <a:gd name="adj2" fmla="val 38322"/>
              <a:gd name="adj3" fmla="val 16667"/>
            </a:avLst>
          </a:prstGeom>
          <a:solidFill>
            <a:srgbClr val="3D3883"/>
          </a:solidFill>
          <a:ln w="9525" cap="flat" cmpd="sng">
            <a:solidFill>
              <a:schemeClr val="tx1"/>
            </a:solidFill>
            <a:prstDash val="solid"/>
            <a:miter/>
            <a:headEnd type="none" w="med" len="med"/>
            <a:tailEnd type="none" w="med" len="med"/>
          </a:ln>
        </p:spPr>
        <p:txBody>
          <a:bodyPr anchor="ctr" anchorCtr="0"/>
          <a:lstStyle/>
          <a:p>
            <a:pPr eaLnBrk="1" hangingPunct="1"/>
            <a:r>
              <a:rPr lang="zh-CN" altLang="en-US" sz="2400" b="1" dirty="0">
                <a:solidFill>
                  <a:schemeClr val="bg1"/>
                </a:solidFill>
                <a:latin typeface="Arial" panose="020B0604020202020204" pitchFamily="34" charset="0"/>
              </a:rPr>
              <a:t>标准编号</a:t>
            </a:r>
            <a:endParaRPr lang="zh-CN" altLang="en-US" sz="2400" b="1" dirty="0">
              <a:solidFill>
                <a:schemeClr val="bg1"/>
              </a:solidFill>
              <a:latin typeface="Arial" panose="020B0604020202020204" pitchFamily="34" charset="0"/>
            </a:endParaRPr>
          </a:p>
        </p:txBody>
      </p:sp>
      <p:sp>
        <p:nvSpPr>
          <p:cNvPr id="16" name="AutoShape 3"/>
          <p:cNvSpPr/>
          <p:nvPr/>
        </p:nvSpPr>
        <p:spPr>
          <a:xfrm>
            <a:off x="5238750" y="2333625"/>
            <a:ext cx="1570038" cy="766763"/>
          </a:xfrm>
          <a:prstGeom prst="wedgeRoundRectCallout">
            <a:avLst>
              <a:gd name="adj1" fmla="val -85672"/>
              <a:gd name="adj2" fmla="val 33229"/>
              <a:gd name="adj3" fmla="val 16667"/>
            </a:avLst>
          </a:prstGeom>
          <a:solidFill>
            <a:srgbClr val="3D3883"/>
          </a:solidFill>
          <a:ln w="9525" cap="flat" cmpd="sng">
            <a:solidFill>
              <a:schemeClr val="tx1"/>
            </a:solidFill>
            <a:prstDash val="solid"/>
            <a:miter/>
            <a:headEnd type="none" w="med" len="med"/>
            <a:tailEnd type="none" w="med" len="med"/>
          </a:ln>
        </p:spPr>
        <p:txBody>
          <a:bodyPr anchor="ctr" anchorCtr="0"/>
          <a:lstStyle/>
          <a:p>
            <a:pPr eaLnBrk="1" hangingPunct="1"/>
            <a:r>
              <a:rPr lang="zh-CN" altLang="en-US" sz="2400" b="1" dirty="0">
                <a:solidFill>
                  <a:schemeClr val="bg1"/>
                </a:solidFill>
                <a:latin typeface="Arial" panose="020B0604020202020204" pitchFamily="34" charset="0"/>
              </a:rPr>
              <a:t>中文名称</a:t>
            </a:r>
            <a:endParaRPr lang="zh-CN" altLang="en-US" sz="2400" b="1" dirty="0">
              <a:solidFill>
                <a:schemeClr val="bg1"/>
              </a:solidFill>
              <a:latin typeface="Arial" panose="020B0604020202020204" pitchFamily="34" charset="0"/>
            </a:endParaRPr>
          </a:p>
        </p:txBody>
      </p:sp>
      <p:sp>
        <p:nvSpPr>
          <p:cNvPr id="17" name="AutoShape 3"/>
          <p:cNvSpPr/>
          <p:nvPr/>
        </p:nvSpPr>
        <p:spPr>
          <a:xfrm>
            <a:off x="5858828" y="3428683"/>
            <a:ext cx="1533525" cy="766762"/>
          </a:xfrm>
          <a:prstGeom prst="wedgeRoundRectCallout">
            <a:avLst>
              <a:gd name="adj1" fmla="val -97431"/>
              <a:gd name="adj2" fmla="val 20519"/>
              <a:gd name="adj3" fmla="val 16667"/>
            </a:avLst>
          </a:prstGeom>
          <a:solidFill>
            <a:srgbClr val="3D3883"/>
          </a:solidFill>
          <a:ln w="9525" cap="flat" cmpd="sng">
            <a:solidFill>
              <a:schemeClr val="tx1"/>
            </a:solidFill>
            <a:prstDash val="solid"/>
            <a:miter/>
            <a:headEnd type="none" w="med" len="med"/>
            <a:tailEnd type="none" w="med" len="med"/>
          </a:ln>
        </p:spPr>
        <p:txBody>
          <a:bodyPr anchor="ctr" anchorCtr="0"/>
          <a:lstStyle/>
          <a:p>
            <a:pPr eaLnBrk="1" hangingPunct="1"/>
            <a:r>
              <a:rPr lang="zh-CN" altLang="en-US" sz="2400" b="1" dirty="0">
                <a:solidFill>
                  <a:schemeClr val="bg1"/>
                </a:solidFill>
                <a:latin typeface="Arial" panose="020B0604020202020204" pitchFamily="34" charset="0"/>
              </a:rPr>
              <a:t>英文名称</a:t>
            </a:r>
            <a:endParaRPr lang="zh-CN" altLang="en-US" sz="2400" b="1" dirty="0">
              <a:solidFill>
                <a:schemeClr val="bg1"/>
              </a:solidFill>
              <a:latin typeface="Arial" panose="020B0604020202020204" pitchFamily="34" charset="0"/>
            </a:endParaRPr>
          </a:p>
        </p:txBody>
      </p:sp>
      <p:sp>
        <p:nvSpPr>
          <p:cNvPr id="18" name="AutoShape 3"/>
          <p:cNvSpPr/>
          <p:nvPr/>
        </p:nvSpPr>
        <p:spPr>
          <a:xfrm>
            <a:off x="2339023" y="4724718"/>
            <a:ext cx="4425950" cy="766762"/>
          </a:xfrm>
          <a:prstGeom prst="wedgeRoundRectCallout">
            <a:avLst>
              <a:gd name="adj1" fmla="val -40120"/>
              <a:gd name="adj2" fmla="val 107972"/>
              <a:gd name="adj3" fmla="val 16667"/>
            </a:avLst>
          </a:prstGeom>
          <a:solidFill>
            <a:srgbClr val="3D3883"/>
          </a:solidFill>
          <a:ln w="9525" cap="flat" cmpd="sng">
            <a:solidFill>
              <a:schemeClr val="tx1"/>
            </a:solidFill>
            <a:prstDash val="solid"/>
            <a:miter/>
            <a:headEnd type="none" w="med" len="med"/>
            <a:tailEnd type="none" w="med" len="med"/>
          </a:ln>
        </p:spPr>
        <p:txBody>
          <a:bodyPr anchor="ctr" anchorCtr="0"/>
          <a:lstStyle/>
          <a:p>
            <a:pPr eaLnBrk="1" hangingPunct="1"/>
            <a:r>
              <a:rPr lang="zh-CN" altLang="en-US" sz="2400" b="1" dirty="0">
                <a:solidFill>
                  <a:schemeClr val="bg1"/>
                </a:solidFill>
                <a:latin typeface="Arial" panose="020B0604020202020204" pitchFamily="34" charset="0"/>
              </a:rPr>
              <a:t>标准发布日期</a:t>
            </a:r>
            <a:endParaRPr lang="en-US" altLang="zh-CN" sz="2400" b="1" dirty="0">
              <a:solidFill>
                <a:schemeClr val="bg1"/>
              </a:solidFill>
              <a:latin typeface="Arial" panose="020B0604020202020204" pitchFamily="34" charset="0"/>
            </a:endParaRPr>
          </a:p>
          <a:p>
            <a:pPr eaLnBrk="1" hangingPunct="1"/>
            <a:r>
              <a:rPr lang="zh-CN" altLang="en-US" sz="2400" b="1" dirty="0">
                <a:solidFill>
                  <a:schemeClr val="bg1"/>
                </a:solidFill>
                <a:latin typeface="Arial" panose="020B0604020202020204" pitchFamily="34" charset="0"/>
              </a:rPr>
              <a:t>填报本年形成标准的填报依据！</a:t>
            </a:r>
            <a:endParaRPr lang="zh-CN" altLang="en-US" sz="2400" b="1" dirty="0">
              <a:solidFill>
                <a:schemeClr val="bg1"/>
              </a:solidFill>
              <a:latin typeface="Arial" panose="020B0604020202020204" pitchFamily="34" charset="0"/>
            </a:endParaRPr>
          </a:p>
        </p:txBody>
      </p:sp>
      <p:sp>
        <p:nvSpPr>
          <p:cNvPr id="7" name="标题 6"/>
          <p:cNvSpPr>
            <a:spLocks noGrp="1"/>
          </p:cNvSpPr>
          <p:nvPr/>
        </p:nvSpPr>
        <p:spPr>
          <a:xfrm>
            <a:off x="1115060" y="44450"/>
            <a:ext cx="6872605" cy="666115"/>
          </a:xfrm>
          <a:prstGeom prst="rect">
            <a:avLst/>
          </a:prstGeom>
          <a:noFill/>
          <a:ln w="9525">
            <a:noFill/>
          </a:ln>
        </p:spPr>
        <p:txBody>
          <a:bodyPr vert="horz" wrap="square" lIns="91440" tIns="45720" rIns="91440" bIns="45720" numCol="1" anchor="ctr" anchorCtr="0" compatLnSpc="1"/>
          <a:lstStyle>
            <a:lvl1pPr algn="ctr" rtl="0" eaLnBrk="0" fontAlgn="base" hangingPunct="0">
              <a:spcBef>
                <a:spcPct val="0"/>
              </a:spcBef>
              <a:spcAft>
                <a:spcPct val="0"/>
              </a:spcAft>
              <a:defRPr sz="3300">
                <a:solidFill>
                  <a:schemeClr val="tx2"/>
                </a:solidFill>
                <a:latin typeface="+mj-lt"/>
                <a:ea typeface="+mj-ea"/>
                <a:cs typeface="+mj-cs"/>
              </a:defRPr>
            </a:lvl1pPr>
            <a:lvl2pPr algn="ctr" rtl="0" eaLnBrk="0" fontAlgn="base" hangingPunct="0">
              <a:spcBef>
                <a:spcPct val="0"/>
              </a:spcBef>
              <a:spcAft>
                <a:spcPct val="0"/>
              </a:spcAft>
              <a:defRPr sz="3300">
                <a:solidFill>
                  <a:schemeClr val="tx2"/>
                </a:solidFill>
                <a:latin typeface="Times New Roman" panose="02020603050405020304" pitchFamily="18" charset="0"/>
                <a:ea typeface="宋体" panose="02010600030101010101" pitchFamily="2" charset="-122"/>
              </a:defRPr>
            </a:lvl2pPr>
            <a:lvl3pPr algn="ctr" rtl="0" eaLnBrk="0" fontAlgn="base" hangingPunct="0">
              <a:spcBef>
                <a:spcPct val="0"/>
              </a:spcBef>
              <a:spcAft>
                <a:spcPct val="0"/>
              </a:spcAft>
              <a:defRPr sz="3300">
                <a:solidFill>
                  <a:schemeClr val="tx2"/>
                </a:solidFill>
                <a:latin typeface="Times New Roman" panose="02020603050405020304" pitchFamily="18" charset="0"/>
                <a:ea typeface="宋体" panose="02010600030101010101" pitchFamily="2" charset="-122"/>
              </a:defRPr>
            </a:lvl3pPr>
            <a:lvl4pPr algn="ctr" rtl="0" eaLnBrk="0" fontAlgn="base" hangingPunct="0">
              <a:spcBef>
                <a:spcPct val="0"/>
              </a:spcBef>
              <a:spcAft>
                <a:spcPct val="0"/>
              </a:spcAft>
              <a:defRPr sz="3300">
                <a:solidFill>
                  <a:schemeClr val="tx2"/>
                </a:solidFill>
                <a:latin typeface="Times New Roman" panose="02020603050405020304" pitchFamily="18" charset="0"/>
                <a:ea typeface="宋体" panose="02010600030101010101" pitchFamily="2" charset="-122"/>
              </a:defRPr>
            </a:lvl4pPr>
            <a:lvl5pPr algn="ctr" rtl="0" eaLnBrk="0" fontAlgn="base" hangingPunct="0">
              <a:spcBef>
                <a:spcPct val="0"/>
              </a:spcBef>
              <a:spcAft>
                <a:spcPct val="0"/>
              </a:spcAft>
              <a:defRPr sz="3300">
                <a:solidFill>
                  <a:schemeClr val="tx2"/>
                </a:solidFill>
                <a:latin typeface="Times New Roman" panose="02020603050405020304" pitchFamily="18" charset="0"/>
                <a:ea typeface="宋体" panose="02010600030101010101" pitchFamily="2" charset="-122"/>
              </a:defRPr>
            </a:lvl5pPr>
            <a:lvl6pPr marL="457200" algn="ctr" rtl="0" eaLnBrk="1" fontAlgn="base" hangingPunct="1">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rtl="0" eaLnBrk="1" fontAlgn="base" hangingPunct="1">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rtl="0" eaLnBrk="1" fontAlgn="base" hangingPunct="1">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rtl="0" eaLnBrk="1" fontAlgn="base" hangingPunct="1">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lang="en-US" altLang="zh-CN" sz="2000" b="1" kern="0" dirty="0"/>
              <a:t>4</a:t>
            </a:r>
            <a:r>
              <a:rPr kumimoji="0" lang="en-US" altLang="zh-CN" sz="2000" b="1" i="0" u="none" strike="noStrike" kern="0" cap="none" spc="0" normalizeH="0" baseline="0" noProof="0" dirty="0">
                <a:ln>
                  <a:noFill/>
                </a:ln>
                <a:solidFill>
                  <a:schemeClr val="tx2"/>
                </a:solidFill>
                <a:effectLst/>
                <a:uLnTx/>
                <a:uFillTx/>
                <a:latin typeface="+mj-lt"/>
                <a:ea typeface="+mj-ea"/>
                <a:cs typeface="+mj-cs"/>
              </a:rPr>
              <a:t>.</a:t>
            </a:r>
            <a:r>
              <a:rPr kumimoji="0" lang="zh-CN" altLang="en-US" sz="2000" b="1" i="0" u="none" strike="noStrike" kern="0" cap="none" spc="0" normalizeH="0" baseline="0" noProof="0" dirty="0">
                <a:ln>
                  <a:noFill/>
                </a:ln>
                <a:solidFill>
                  <a:schemeClr val="tx2"/>
                </a:solidFill>
                <a:effectLst/>
                <a:uLnTx/>
                <a:uFillTx/>
                <a:latin typeface="+mj-lt"/>
                <a:ea typeface="+mj-ea"/>
                <a:cs typeface="+mj-cs"/>
              </a:rPr>
              <a:t>根据标准文本进行查询</a:t>
            </a:r>
            <a:endParaRPr kumimoji="0" lang="zh-CN" altLang="en-US" sz="2000" b="1" i="0" u="none" strike="noStrike" kern="0" cap="none" spc="0" normalizeH="0" baseline="0" noProof="0" dirty="0">
              <a:ln>
                <a:noFill/>
              </a:ln>
              <a:solidFill>
                <a:schemeClr val="tx2"/>
              </a:solidFill>
              <a:effectLst/>
              <a:uLnTx/>
              <a:uFillTx/>
              <a:latin typeface="+mj-lt"/>
              <a:ea typeface="+mj-ea"/>
              <a:cs typeface="+mj-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ppt_x</p:attrName>
                                        </p:attrNameLst>
                                      </p:cBhvr>
                                      <p:tavLst>
                                        <p:tav tm="0">
                                          <p:val>
                                            <p:strVal val="#ppt_x"/>
                                          </p:val>
                                        </p:tav>
                                        <p:tav tm="100000">
                                          <p:val>
                                            <p:strVal val="#ppt_x"/>
                                          </p:val>
                                        </p:tav>
                                      </p:tavLst>
                                    </p:anim>
                                    <p:anim calcmode="lin" valueType="num">
                                      <p:cBhvr>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xit" presetSubtype="4" fill="hold" grpId="1" nodeType="clickEffect">
                                  <p:stCondLst>
                                    <p:cond delay="0"/>
                                  </p:stCondLst>
                                  <p:childTnLst>
                                    <p:anim calcmode="lin" valueType="num">
                                      <p:cBhvr>
                                        <p:cTn id="12" dur="500"/>
                                        <p:tgtEl>
                                          <p:spTgt spid="14"/>
                                        </p:tgtEl>
                                        <p:attrNameLst>
                                          <p:attrName>ppt_x</p:attrName>
                                        </p:attrNameLst>
                                      </p:cBhvr>
                                      <p:tavLst>
                                        <p:tav tm="0">
                                          <p:val>
                                            <p:strVal val="ppt_x"/>
                                          </p:val>
                                        </p:tav>
                                        <p:tav tm="100000">
                                          <p:val>
                                            <p:strVal val="ppt_x"/>
                                          </p:val>
                                        </p:tav>
                                      </p:tavLst>
                                    </p:anim>
                                    <p:anim calcmode="lin" valueType="num">
                                      <p:cBhvr>
                                        <p:cTn id="13" dur="500"/>
                                        <p:tgtEl>
                                          <p:spTgt spid="14"/>
                                        </p:tgtEl>
                                        <p:attrNameLst>
                                          <p:attrName>ppt_y</p:attrName>
                                        </p:attrNameLst>
                                      </p:cBhvr>
                                      <p:tavLst>
                                        <p:tav tm="0">
                                          <p:val>
                                            <p:strVal val="ppt_y"/>
                                          </p:val>
                                        </p:tav>
                                        <p:tav tm="100000">
                                          <p:val>
                                            <p:strVal val="1+ppt_h/2"/>
                                          </p:val>
                                        </p:tav>
                                      </p:tavLst>
                                    </p:anim>
                                    <p:set>
                                      <p:cBhvr>
                                        <p:cTn id="14" dur="1" fill="hold">
                                          <p:stCondLst>
                                            <p:cond delay="499"/>
                                          </p:stCondLst>
                                        </p:cTn>
                                        <p:tgtEl>
                                          <p:spTgt spid="14"/>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p:cTn id="19" dur="500" fill="hold"/>
                                        <p:tgtEl>
                                          <p:spTgt spid="15"/>
                                        </p:tgtEl>
                                        <p:attrNameLst>
                                          <p:attrName>ppt_x</p:attrName>
                                        </p:attrNameLst>
                                      </p:cBhvr>
                                      <p:tavLst>
                                        <p:tav tm="0">
                                          <p:val>
                                            <p:strVal val="#ppt_x"/>
                                          </p:val>
                                        </p:tav>
                                        <p:tav tm="100000">
                                          <p:val>
                                            <p:strVal val="#ppt_x"/>
                                          </p:val>
                                        </p:tav>
                                      </p:tavLst>
                                    </p:anim>
                                    <p:anim calcmode="lin" valueType="num">
                                      <p:cBhvr>
                                        <p:cTn id="2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xit" presetSubtype="4" fill="hold" grpId="1" nodeType="clickEffect">
                                  <p:stCondLst>
                                    <p:cond delay="0"/>
                                  </p:stCondLst>
                                  <p:childTnLst>
                                    <p:anim calcmode="lin" valueType="num">
                                      <p:cBhvr>
                                        <p:cTn id="24" dur="500"/>
                                        <p:tgtEl>
                                          <p:spTgt spid="15"/>
                                        </p:tgtEl>
                                        <p:attrNameLst>
                                          <p:attrName>ppt_x</p:attrName>
                                        </p:attrNameLst>
                                      </p:cBhvr>
                                      <p:tavLst>
                                        <p:tav tm="0">
                                          <p:val>
                                            <p:strVal val="ppt_x"/>
                                          </p:val>
                                        </p:tav>
                                        <p:tav tm="100000">
                                          <p:val>
                                            <p:strVal val="ppt_x"/>
                                          </p:val>
                                        </p:tav>
                                      </p:tavLst>
                                    </p:anim>
                                    <p:anim calcmode="lin" valueType="num">
                                      <p:cBhvr>
                                        <p:cTn id="25" dur="500"/>
                                        <p:tgtEl>
                                          <p:spTgt spid="15"/>
                                        </p:tgtEl>
                                        <p:attrNameLst>
                                          <p:attrName>ppt_y</p:attrName>
                                        </p:attrNameLst>
                                      </p:cBhvr>
                                      <p:tavLst>
                                        <p:tav tm="0">
                                          <p:val>
                                            <p:strVal val="ppt_y"/>
                                          </p:val>
                                        </p:tav>
                                        <p:tav tm="100000">
                                          <p:val>
                                            <p:strVal val="1+ppt_h/2"/>
                                          </p:val>
                                        </p:tav>
                                      </p:tavLst>
                                    </p:anim>
                                    <p:set>
                                      <p:cBhvr>
                                        <p:cTn id="26" dur="1" fill="hold">
                                          <p:stCondLst>
                                            <p:cond delay="499"/>
                                          </p:stCondLst>
                                        </p:cTn>
                                        <p:tgtEl>
                                          <p:spTgt spid="15"/>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p:cTn id="31" dur="500" fill="hold"/>
                                        <p:tgtEl>
                                          <p:spTgt spid="16"/>
                                        </p:tgtEl>
                                        <p:attrNameLst>
                                          <p:attrName>ppt_x</p:attrName>
                                        </p:attrNameLst>
                                      </p:cBhvr>
                                      <p:tavLst>
                                        <p:tav tm="0">
                                          <p:val>
                                            <p:strVal val="#ppt_x"/>
                                          </p:val>
                                        </p:tav>
                                        <p:tav tm="100000">
                                          <p:val>
                                            <p:strVal val="#ppt_x"/>
                                          </p:val>
                                        </p:tav>
                                      </p:tavLst>
                                    </p:anim>
                                    <p:anim calcmode="lin" valueType="num">
                                      <p:cBhvr>
                                        <p:cTn id="3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xit" presetSubtype="4" fill="hold" grpId="1" nodeType="clickEffect">
                                  <p:stCondLst>
                                    <p:cond delay="0"/>
                                  </p:stCondLst>
                                  <p:childTnLst>
                                    <p:anim calcmode="lin" valueType="num">
                                      <p:cBhvr>
                                        <p:cTn id="36" dur="500"/>
                                        <p:tgtEl>
                                          <p:spTgt spid="16"/>
                                        </p:tgtEl>
                                        <p:attrNameLst>
                                          <p:attrName>ppt_x</p:attrName>
                                        </p:attrNameLst>
                                      </p:cBhvr>
                                      <p:tavLst>
                                        <p:tav tm="0">
                                          <p:val>
                                            <p:strVal val="ppt_x"/>
                                          </p:val>
                                        </p:tav>
                                        <p:tav tm="100000">
                                          <p:val>
                                            <p:strVal val="ppt_x"/>
                                          </p:val>
                                        </p:tav>
                                      </p:tavLst>
                                    </p:anim>
                                    <p:anim calcmode="lin" valueType="num">
                                      <p:cBhvr>
                                        <p:cTn id="37" dur="500"/>
                                        <p:tgtEl>
                                          <p:spTgt spid="16"/>
                                        </p:tgtEl>
                                        <p:attrNameLst>
                                          <p:attrName>ppt_y</p:attrName>
                                        </p:attrNameLst>
                                      </p:cBhvr>
                                      <p:tavLst>
                                        <p:tav tm="0">
                                          <p:val>
                                            <p:strVal val="ppt_y"/>
                                          </p:val>
                                        </p:tav>
                                        <p:tav tm="100000">
                                          <p:val>
                                            <p:strVal val="1+ppt_h/2"/>
                                          </p:val>
                                        </p:tav>
                                      </p:tavLst>
                                    </p:anim>
                                    <p:set>
                                      <p:cBhvr>
                                        <p:cTn id="38" dur="1" fill="hold">
                                          <p:stCondLst>
                                            <p:cond delay="499"/>
                                          </p:stCondLst>
                                        </p:cTn>
                                        <p:tgtEl>
                                          <p:spTgt spid="16"/>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p:cTn id="43" dur="500" fill="hold"/>
                                        <p:tgtEl>
                                          <p:spTgt spid="17"/>
                                        </p:tgtEl>
                                        <p:attrNameLst>
                                          <p:attrName>ppt_x</p:attrName>
                                        </p:attrNameLst>
                                      </p:cBhvr>
                                      <p:tavLst>
                                        <p:tav tm="0">
                                          <p:val>
                                            <p:strVal val="#ppt_x"/>
                                          </p:val>
                                        </p:tav>
                                        <p:tav tm="100000">
                                          <p:val>
                                            <p:strVal val="#ppt_x"/>
                                          </p:val>
                                        </p:tav>
                                      </p:tavLst>
                                    </p:anim>
                                    <p:anim calcmode="lin" valueType="num">
                                      <p:cBhvr>
                                        <p:cTn id="4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xit" presetSubtype="4" fill="hold" grpId="1" nodeType="clickEffect">
                                  <p:stCondLst>
                                    <p:cond delay="0"/>
                                  </p:stCondLst>
                                  <p:childTnLst>
                                    <p:anim calcmode="lin" valueType="num">
                                      <p:cBhvr>
                                        <p:cTn id="48" dur="500"/>
                                        <p:tgtEl>
                                          <p:spTgt spid="17"/>
                                        </p:tgtEl>
                                        <p:attrNameLst>
                                          <p:attrName>ppt_x</p:attrName>
                                        </p:attrNameLst>
                                      </p:cBhvr>
                                      <p:tavLst>
                                        <p:tav tm="0">
                                          <p:val>
                                            <p:strVal val="ppt_x"/>
                                          </p:val>
                                        </p:tav>
                                        <p:tav tm="100000">
                                          <p:val>
                                            <p:strVal val="ppt_x"/>
                                          </p:val>
                                        </p:tav>
                                      </p:tavLst>
                                    </p:anim>
                                    <p:anim calcmode="lin" valueType="num">
                                      <p:cBhvr>
                                        <p:cTn id="49" dur="500"/>
                                        <p:tgtEl>
                                          <p:spTgt spid="17"/>
                                        </p:tgtEl>
                                        <p:attrNameLst>
                                          <p:attrName>ppt_y</p:attrName>
                                        </p:attrNameLst>
                                      </p:cBhvr>
                                      <p:tavLst>
                                        <p:tav tm="0">
                                          <p:val>
                                            <p:strVal val="ppt_y"/>
                                          </p:val>
                                        </p:tav>
                                        <p:tav tm="100000">
                                          <p:val>
                                            <p:strVal val="1+ppt_h/2"/>
                                          </p:val>
                                        </p:tav>
                                      </p:tavLst>
                                    </p:anim>
                                    <p:set>
                                      <p:cBhvr>
                                        <p:cTn id="50" dur="1" fill="hold">
                                          <p:stCondLst>
                                            <p:cond delay="499"/>
                                          </p:stCondLst>
                                        </p:cTn>
                                        <p:tgtEl>
                                          <p:spTgt spid="17"/>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8"/>
                                        </p:tgtEl>
                                        <p:attrNameLst>
                                          <p:attrName>style.visibility</p:attrName>
                                        </p:attrNameLst>
                                      </p:cBhvr>
                                      <p:to>
                                        <p:strVal val="visible"/>
                                      </p:to>
                                    </p:set>
                                    <p:anim calcmode="lin" valueType="num">
                                      <p:cBhvr>
                                        <p:cTn id="55" dur="500" fill="hold"/>
                                        <p:tgtEl>
                                          <p:spTgt spid="18"/>
                                        </p:tgtEl>
                                        <p:attrNameLst>
                                          <p:attrName>ppt_x</p:attrName>
                                        </p:attrNameLst>
                                      </p:cBhvr>
                                      <p:tavLst>
                                        <p:tav tm="0">
                                          <p:val>
                                            <p:strVal val="#ppt_x"/>
                                          </p:val>
                                        </p:tav>
                                        <p:tav tm="100000">
                                          <p:val>
                                            <p:strVal val="#ppt_x"/>
                                          </p:val>
                                        </p:tav>
                                      </p:tavLst>
                                    </p:anim>
                                    <p:anim calcmode="lin" valueType="num">
                                      <p:cBhvr>
                                        <p:cTn id="56"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xit" presetSubtype="4" fill="hold" grpId="1" nodeType="clickEffect">
                                  <p:stCondLst>
                                    <p:cond delay="0"/>
                                  </p:stCondLst>
                                  <p:childTnLst>
                                    <p:anim calcmode="lin" valueType="num">
                                      <p:cBhvr>
                                        <p:cTn id="60" dur="500"/>
                                        <p:tgtEl>
                                          <p:spTgt spid="18"/>
                                        </p:tgtEl>
                                        <p:attrNameLst>
                                          <p:attrName>ppt_x</p:attrName>
                                        </p:attrNameLst>
                                      </p:cBhvr>
                                      <p:tavLst>
                                        <p:tav tm="0">
                                          <p:val>
                                            <p:strVal val="ppt_x"/>
                                          </p:val>
                                        </p:tav>
                                        <p:tav tm="100000">
                                          <p:val>
                                            <p:strVal val="ppt_x"/>
                                          </p:val>
                                        </p:tav>
                                      </p:tavLst>
                                    </p:anim>
                                    <p:anim calcmode="lin" valueType="num">
                                      <p:cBhvr>
                                        <p:cTn id="61" dur="500"/>
                                        <p:tgtEl>
                                          <p:spTgt spid="18"/>
                                        </p:tgtEl>
                                        <p:attrNameLst>
                                          <p:attrName>ppt_y</p:attrName>
                                        </p:attrNameLst>
                                      </p:cBhvr>
                                      <p:tavLst>
                                        <p:tav tm="0">
                                          <p:val>
                                            <p:strVal val="ppt_y"/>
                                          </p:val>
                                        </p:tav>
                                        <p:tav tm="100000">
                                          <p:val>
                                            <p:strVal val="1+ppt_h/2"/>
                                          </p:val>
                                        </p:tav>
                                      </p:tavLst>
                                    </p:anim>
                                    <p:set>
                                      <p:cBhvr>
                                        <p:cTn id="62"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4" grpId="1" bldLvl="0" animBg="1"/>
      <p:bldP spid="15" grpId="0" bldLvl="0" animBg="1"/>
      <p:bldP spid="15" grpId="1" bldLvl="0" animBg="1"/>
      <p:bldP spid="16" grpId="0" bldLvl="0" animBg="1"/>
      <p:bldP spid="16" grpId="1" bldLvl="0" animBg="1"/>
      <p:bldP spid="17" grpId="0" bldLvl="0" animBg="1"/>
      <p:bldP spid="17" grpId="1" bldLvl="0" animBg="1"/>
      <p:bldP spid="18" grpId="0" bldLvl="0" animBg="1"/>
      <p:bldP spid="18" grpId="1"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15695" y="1278890"/>
            <a:ext cx="7744460" cy="4276725"/>
          </a:xfrm>
          <a:prstGeom prst="rect">
            <a:avLst/>
          </a:prstGeom>
          <a:noFill/>
        </p:spPr>
        <p:txBody>
          <a:bodyPr wrap="square" rtlCol="0">
            <a:spAutoFit/>
          </a:bodyPr>
          <a:lstStyle/>
          <a:p>
            <a:r>
              <a:rPr lang="en-US" altLang="zh-CN" sz="3200" b="1">
                <a:solidFill>
                  <a:schemeClr val="tx1"/>
                </a:solidFill>
                <a:latin typeface="黑体" panose="02010609060101010101" pitchFamily="49" charset="-122"/>
                <a:ea typeface="黑体" panose="02010609060101010101" pitchFamily="49" charset="-122"/>
              </a:rPr>
              <a:t>1.1</a:t>
            </a:r>
            <a:r>
              <a:rPr lang="zh-CN" altLang="en-US" sz="3200" b="1">
                <a:solidFill>
                  <a:schemeClr val="tx1"/>
                </a:solidFill>
                <a:latin typeface="黑体" panose="02010609060101010101" pitchFamily="49" charset="-122"/>
                <a:ea typeface="黑体" panose="02010609060101010101" pitchFamily="49" charset="-122"/>
              </a:rPr>
              <a:t>调查内容依据：</a:t>
            </a:r>
            <a:endParaRPr lang="zh-CN" altLang="en-US" sz="3200" b="1">
              <a:solidFill>
                <a:schemeClr val="tx1"/>
              </a:solidFill>
              <a:latin typeface="黑体" panose="02010609060101010101" pitchFamily="49" charset="-122"/>
              <a:ea typeface="黑体" panose="02010609060101010101" pitchFamily="49" charset="-122"/>
            </a:endParaRPr>
          </a:p>
          <a:p>
            <a:pPr marL="457200" indent="-457200">
              <a:buFont typeface="Arial" panose="020B0604020202020204" pitchFamily="34" charset="0"/>
              <a:buChar char="•"/>
            </a:pPr>
            <a:r>
              <a:rPr lang="zh-CN" altLang="en-US" sz="2400">
                <a:solidFill>
                  <a:schemeClr val="tx1"/>
                </a:solidFill>
              </a:rPr>
              <a:t>《国家高新区和高新技术企业统计调查制度》</a:t>
            </a:r>
            <a:endParaRPr lang="zh-CN" altLang="en-US" sz="2400">
              <a:solidFill>
                <a:schemeClr val="tx1"/>
              </a:solidFill>
            </a:endParaRPr>
          </a:p>
          <a:p>
            <a:pPr marL="457200" indent="-457200">
              <a:buFont typeface="Arial" panose="020B0604020202020204" pitchFamily="34" charset="0"/>
              <a:buChar char="•"/>
            </a:pPr>
            <a:r>
              <a:rPr lang="zh-CN" altLang="en-US" sz="2400">
                <a:solidFill>
                  <a:schemeClr val="tx1"/>
                </a:solidFill>
              </a:rPr>
              <a:t>《北京市中关村国家自主创新示范区统计调查制度》</a:t>
            </a:r>
            <a:endParaRPr lang="zh-CN" altLang="en-US" sz="2400">
              <a:solidFill>
                <a:schemeClr val="tx1"/>
              </a:solidFill>
            </a:endParaRPr>
          </a:p>
          <a:p>
            <a:pPr>
              <a:buFont typeface="Arial" panose="020B0604020202020204" pitchFamily="34" charset="0"/>
            </a:pPr>
            <a:endParaRPr lang="zh-CN" altLang="en-US" sz="2800">
              <a:solidFill>
                <a:schemeClr val="tx1"/>
              </a:solidFill>
            </a:endParaRPr>
          </a:p>
          <a:p>
            <a:pPr algn="l">
              <a:buClrTx/>
              <a:buSzTx/>
              <a:buFontTx/>
            </a:pPr>
            <a:r>
              <a:rPr lang="en-US" altLang="zh-CN" sz="3200" b="1">
                <a:solidFill>
                  <a:schemeClr val="tx1"/>
                </a:solidFill>
                <a:latin typeface="黑体" panose="02010609060101010101" pitchFamily="49" charset="-122"/>
                <a:ea typeface="黑体" panose="02010609060101010101" pitchFamily="49" charset="-122"/>
              </a:rPr>
              <a:t>1.2 </a:t>
            </a:r>
            <a:r>
              <a:rPr lang="zh-CN" altLang="en-US" sz="3200" b="1">
                <a:solidFill>
                  <a:schemeClr val="tx1"/>
                </a:solidFill>
                <a:latin typeface="黑体" panose="02010609060101010101" pitchFamily="49" charset="-122"/>
                <a:ea typeface="黑体" panose="02010609060101010101" pitchFamily="49" charset="-122"/>
              </a:rPr>
              <a:t>调查对象管理依据：</a:t>
            </a:r>
            <a:endParaRPr lang="zh-CN" altLang="en-US" sz="3200" b="1">
              <a:solidFill>
                <a:schemeClr val="tx1"/>
              </a:solidFill>
              <a:latin typeface="黑体" panose="02010609060101010101" pitchFamily="49" charset="-122"/>
              <a:ea typeface="黑体" panose="02010609060101010101" pitchFamily="49" charset="-122"/>
            </a:endParaRPr>
          </a:p>
          <a:p>
            <a:pPr>
              <a:buFont typeface="Arial" panose="020B0604020202020204" pitchFamily="34" charset="0"/>
            </a:pPr>
            <a:r>
              <a:rPr lang="zh-CN" altLang="en-US" sz="2400">
                <a:solidFill>
                  <a:schemeClr val="tx1"/>
                </a:solidFill>
              </a:rPr>
              <a:t>《中关村示范区企业统计名录库管理办法》</a:t>
            </a:r>
            <a:endParaRPr lang="zh-CN" altLang="en-US" sz="2400">
              <a:solidFill>
                <a:schemeClr val="tx1"/>
              </a:solidFill>
            </a:endParaRPr>
          </a:p>
          <a:p>
            <a:pPr algn="r">
              <a:buFont typeface="Arial" panose="020B0604020202020204" pitchFamily="34" charset="0"/>
            </a:pPr>
            <a:r>
              <a:rPr lang="en-US" altLang="zh-CN" sz="2400">
                <a:solidFill>
                  <a:schemeClr val="tx1"/>
                </a:solidFill>
              </a:rPr>
              <a:t>——</a:t>
            </a:r>
            <a:r>
              <a:rPr lang="zh-CN" altLang="en-US" sz="2400">
                <a:solidFill>
                  <a:schemeClr val="tx1"/>
                </a:solidFill>
              </a:rPr>
              <a:t>市科委、中关村管委会、北京市统计局</a:t>
            </a:r>
            <a:endParaRPr lang="zh-CN" altLang="en-US" sz="2800">
              <a:solidFill>
                <a:schemeClr val="tx1"/>
              </a:solidFill>
            </a:endParaRPr>
          </a:p>
          <a:p>
            <a:endParaRPr lang="zh-CN" altLang="en-US" sz="2800">
              <a:solidFill>
                <a:schemeClr val="tx1"/>
              </a:solidFill>
            </a:endParaRPr>
          </a:p>
          <a:p>
            <a:endParaRPr lang="zh-CN" altLang="en-US" sz="2800">
              <a:solidFill>
                <a:schemeClr val="tx1"/>
              </a:solidFill>
            </a:endParaRPr>
          </a:p>
          <a:p>
            <a:endParaRPr lang="zh-CN" altLang="en-US" sz="2800">
              <a:solidFill>
                <a:schemeClr val="tx1"/>
              </a:solidFill>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custDataLst>
              <p:tags r:id="rId1"/>
            </p:custDataLst>
          </p:nvPr>
        </p:nvGraphicFramePr>
        <p:xfrm>
          <a:off x="1318895" y="80010"/>
          <a:ext cx="7316470" cy="2225050"/>
        </p:xfrm>
        <a:graphic>
          <a:graphicData uri="http://schemas.openxmlformats.org/drawingml/2006/table">
            <a:tbl>
              <a:tblPr firstRow="1" bandRow="1">
                <a:tableStyleId>{21E4AEA4-8DFA-4A89-87EB-49C32662AFE0}</a:tableStyleId>
              </a:tblPr>
              <a:tblGrid>
                <a:gridCol w="1828800"/>
                <a:gridCol w="5487670"/>
              </a:tblGrid>
              <a:tr h="366395">
                <a:tc gridSpan="2">
                  <a:txBody>
                    <a:bodyPr/>
                    <a:lstStyle/>
                    <a:p>
                      <a:pPr algn="ctr"/>
                      <a:r>
                        <a:rPr lang="zh-CN" altLang="en-US" sz="1800" dirty="0"/>
                        <a:t>如何根据标准编号判断标准类型</a:t>
                      </a:r>
                      <a:endParaRPr lang="zh-CN" altLang="en-US" sz="1800" dirty="0"/>
                    </a:p>
                  </a:txBody>
                  <a:tcPr marL="91439" marR="91439" marT="45725" marB="45725" anchor="ctr">
                    <a:solidFill>
                      <a:srgbClr val="3A3B93"/>
                    </a:solidFill>
                  </a:tcPr>
                </a:tc>
                <a:tc hMerge="1">
                  <a:tcPr/>
                </a:tc>
              </a:tr>
              <a:tr h="365760">
                <a:tc>
                  <a:txBody>
                    <a:bodyPr/>
                    <a:lstStyle/>
                    <a:p>
                      <a:r>
                        <a:rPr lang="zh-CN" altLang="en-US" sz="1800" dirty="0">
                          <a:latin typeface="仿宋_GB2312" panose="02010609030101010101" pitchFamily="49" charset="-122"/>
                          <a:ea typeface="仿宋_GB2312" panose="02010609030101010101" pitchFamily="49" charset="-122"/>
                        </a:rPr>
                        <a:t>国家标准</a:t>
                      </a:r>
                      <a:endParaRPr lang="zh-CN" altLang="en-US" sz="1800" dirty="0">
                        <a:latin typeface="仿宋_GB2312" panose="02010609030101010101" pitchFamily="49" charset="-122"/>
                        <a:ea typeface="仿宋_GB2312" panose="02010609030101010101" pitchFamily="49" charset="-122"/>
                      </a:endParaRPr>
                    </a:p>
                  </a:txBody>
                  <a:tcPr marL="91439" marR="91439" marT="45725" marB="45725"/>
                </a:tc>
                <a:tc>
                  <a:txBody>
                    <a:bodyPr/>
                    <a:lstStyle/>
                    <a:p>
                      <a:r>
                        <a:rPr lang="zh-CN" altLang="en-US" sz="1800" dirty="0">
                          <a:latin typeface="仿宋_GB2312" panose="02010609030101010101" pitchFamily="49" charset="-122"/>
                          <a:ea typeface="仿宋_GB2312" panose="02010609030101010101" pitchFamily="49" charset="-122"/>
                        </a:rPr>
                        <a:t>标准编号包含有</a:t>
                      </a:r>
                      <a:r>
                        <a:rPr lang="en-US" altLang="zh-CN" sz="1800" dirty="0">
                          <a:latin typeface="仿宋_GB2312" panose="02010609030101010101" pitchFamily="49" charset="-122"/>
                          <a:ea typeface="仿宋_GB2312" panose="02010609030101010101" pitchFamily="49" charset="-122"/>
                        </a:rPr>
                        <a:t>GB</a:t>
                      </a:r>
                      <a:r>
                        <a:rPr lang="zh-CN" altLang="en-US" sz="1800" dirty="0">
                          <a:latin typeface="仿宋_GB2312" panose="02010609030101010101" pitchFamily="49" charset="-122"/>
                          <a:ea typeface="仿宋_GB2312" panose="02010609030101010101" pitchFamily="49" charset="-122"/>
                        </a:rPr>
                        <a:t>，</a:t>
                      </a:r>
                      <a:r>
                        <a:rPr lang="en-US" altLang="zh-CN" sz="1800" dirty="0">
                          <a:latin typeface="仿宋_GB2312" panose="02010609030101010101" pitchFamily="49" charset="-122"/>
                          <a:ea typeface="仿宋_GB2312" panose="02010609030101010101" pitchFamily="49" charset="-122"/>
                        </a:rPr>
                        <a:t>GB/T</a:t>
                      </a:r>
                      <a:r>
                        <a:rPr lang="zh-CN" altLang="en-US" sz="1800" dirty="0">
                          <a:latin typeface="仿宋_GB2312" panose="02010609030101010101" pitchFamily="49" charset="-122"/>
                          <a:ea typeface="仿宋_GB2312" panose="02010609030101010101" pitchFamily="49" charset="-122"/>
                        </a:rPr>
                        <a:t>字样</a:t>
                      </a:r>
                      <a:endParaRPr lang="zh-CN" altLang="en-US" sz="1800" dirty="0">
                        <a:latin typeface="仿宋_GB2312" panose="02010609030101010101" pitchFamily="49" charset="-122"/>
                        <a:ea typeface="仿宋_GB2312" panose="02010609030101010101" pitchFamily="49" charset="-122"/>
                      </a:endParaRPr>
                    </a:p>
                  </a:txBody>
                  <a:tcPr marL="91439" marR="91439" marT="45725" marB="45725"/>
                </a:tc>
              </a:tr>
              <a:tr h="1492885">
                <a:tc>
                  <a:txBody>
                    <a:bodyPr/>
                    <a:lstStyle/>
                    <a:p>
                      <a:pPr>
                        <a:buNone/>
                      </a:pPr>
                      <a:r>
                        <a:rPr lang="zh-CN" altLang="en-US" sz="1800" dirty="0">
                          <a:latin typeface="仿宋_GB2312" panose="02010609030101010101" pitchFamily="49" charset="-122"/>
                          <a:ea typeface="仿宋_GB2312" panose="02010609030101010101" pitchFamily="49" charset="-122"/>
                          <a:sym typeface="+mn-ea"/>
                        </a:rPr>
                        <a:t>行业标准</a:t>
                      </a:r>
                      <a:endParaRPr lang="zh-CN" altLang="en-US" sz="1800" dirty="0">
                        <a:latin typeface="仿宋_GB2312" panose="02010609030101010101" pitchFamily="49" charset="-122"/>
                        <a:ea typeface="仿宋_GB2312" panose="02010609030101010101" pitchFamily="49" charset="-122"/>
                        <a:sym typeface="+mn-ea"/>
                      </a:endParaRPr>
                    </a:p>
                  </a:txBody>
                  <a:tcPr marL="91439" marR="91439" marT="45725" marB="45725"/>
                </a:tc>
                <a:tc>
                  <a:txBody>
                    <a:bodyPr/>
                    <a:lstStyle/>
                    <a:p>
                      <a:pPr>
                        <a:buNone/>
                      </a:pPr>
                      <a:r>
                        <a:rPr lang="en-US" altLang="zh-CN" sz="1800" dirty="0">
                          <a:latin typeface="仿宋_GB2312" panose="02010609030101010101" pitchFamily="49" charset="-122"/>
                          <a:ea typeface="仿宋_GB2312" panose="02010609030101010101" pitchFamily="49" charset="-122"/>
                          <a:sym typeface="+mn-ea"/>
                        </a:rPr>
                        <a:t>AQ</a:t>
                      </a:r>
                      <a:r>
                        <a:rPr lang="zh-CN" altLang="en-US" sz="1800" dirty="0">
                          <a:latin typeface="仿宋_GB2312" panose="02010609030101010101" pitchFamily="49" charset="-122"/>
                          <a:ea typeface="仿宋_GB2312" panose="02010609030101010101" pitchFamily="49" charset="-122"/>
                          <a:sym typeface="+mn-ea"/>
                        </a:rPr>
                        <a:t>   安全生产</a:t>
                      </a:r>
                      <a:endParaRPr lang="en-US" altLang="zh-CN" sz="1800" dirty="0">
                        <a:latin typeface="仿宋_GB2312" panose="02010609030101010101" pitchFamily="49" charset="-122"/>
                        <a:ea typeface="仿宋_GB2312" panose="02010609030101010101" pitchFamily="49" charset="-122"/>
                      </a:endParaRPr>
                    </a:p>
                    <a:p>
                      <a:pPr>
                        <a:buNone/>
                      </a:pPr>
                      <a:r>
                        <a:rPr lang="en-US" altLang="zh-CN" sz="1800" dirty="0">
                          <a:latin typeface="仿宋_GB2312" panose="02010609030101010101" pitchFamily="49" charset="-122"/>
                          <a:ea typeface="仿宋_GB2312" panose="02010609030101010101" pitchFamily="49" charset="-122"/>
                          <a:sym typeface="+mn-ea"/>
                        </a:rPr>
                        <a:t>CB</a:t>
                      </a:r>
                      <a:r>
                        <a:rPr lang="zh-CN" altLang="en-US" sz="1800" dirty="0">
                          <a:latin typeface="仿宋_GB2312" panose="02010609030101010101" pitchFamily="49" charset="-122"/>
                          <a:ea typeface="仿宋_GB2312" panose="02010609030101010101" pitchFamily="49" charset="-122"/>
                          <a:sym typeface="+mn-ea"/>
                        </a:rPr>
                        <a:t>    船舶</a:t>
                      </a:r>
                      <a:endParaRPr lang="en-US" altLang="zh-CN" sz="1800" dirty="0">
                        <a:latin typeface="仿宋_GB2312" panose="02010609030101010101" pitchFamily="49" charset="-122"/>
                        <a:ea typeface="仿宋_GB2312" panose="02010609030101010101" pitchFamily="49" charset="-122"/>
                      </a:endParaRPr>
                    </a:p>
                    <a:p>
                      <a:pPr>
                        <a:buNone/>
                      </a:pPr>
                      <a:r>
                        <a:rPr lang="en-US" altLang="zh-CN" sz="1800" dirty="0">
                          <a:latin typeface="仿宋_GB2312" panose="02010609030101010101" pitchFamily="49" charset="-122"/>
                          <a:ea typeface="仿宋_GB2312" panose="02010609030101010101" pitchFamily="49" charset="-122"/>
                          <a:sym typeface="+mn-ea"/>
                        </a:rPr>
                        <a:t>CY</a:t>
                      </a:r>
                      <a:r>
                        <a:rPr lang="zh-CN" altLang="en-US" sz="1800" dirty="0">
                          <a:latin typeface="仿宋_GB2312" panose="02010609030101010101" pitchFamily="49" charset="-122"/>
                          <a:ea typeface="仿宋_GB2312" panose="02010609030101010101" pitchFamily="49" charset="-122"/>
                          <a:sym typeface="+mn-ea"/>
                        </a:rPr>
                        <a:t>    新闻出版印刷</a:t>
                      </a:r>
                      <a:endParaRPr lang="en-US" altLang="zh-CN" sz="1800" dirty="0">
                        <a:latin typeface="仿宋_GB2312" panose="02010609030101010101" pitchFamily="49" charset="-122"/>
                        <a:ea typeface="仿宋_GB2312" panose="02010609030101010101" pitchFamily="49" charset="-122"/>
                      </a:endParaRPr>
                    </a:p>
                    <a:p>
                      <a:pPr>
                        <a:buNone/>
                      </a:pPr>
                      <a:r>
                        <a:rPr lang="en-US" altLang="zh-CN" sz="1800" dirty="0">
                          <a:latin typeface="仿宋_GB2312" panose="02010609030101010101" pitchFamily="49" charset="-122"/>
                          <a:ea typeface="仿宋_GB2312" panose="02010609030101010101" pitchFamily="49" charset="-122"/>
                          <a:sym typeface="+mn-ea"/>
                        </a:rPr>
                        <a:t>MH</a:t>
                      </a:r>
                      <a:r>
                        <a:rPr lang="zh-CN" altLang="en-US" sz="1800" dirty="0">
                          <a:latin typeface="仿宋_GB2312" panose="02010609030101010101" pitchFamily="49" charset="-122"/>
                          <a:ea typeface="仿宋_GB2312" panose="02010609030101010101" pitchFamily="49" charset="-122"/>
                          <a:sym typeface="+mn-ea"/>
                        </a:rPr>
                        <a:t>   民用航空</a:t>
                      </a:r>
                      <a:endParaRPr lang="en-US" altLang="zh-CN" sz="1800" dirty="0">
                        <a:latin typeface="仿宋_GB2312" panose="02010609030101010101" pitchFamily="49" charset="-122"/>
                        <a:ea typeface="仿宋_GB2312" panose="02010609030101010101" pitchFamily="49" charset="-122"/>
                      </a:endParaRPr>
                    </a:p>
                    <a:p>
                      <a:pPr>
                        <a:buNone/>
                      </a:pPr>
                      <a:r>
                        <a:rPr lang="en-US" altLang="zh-CN" sz="1800" dirty="0">
                          <a:latin typeface="仿宋_GB2312" panose="02010609030101010101" pitchFamily="49" charset="-122"/>
                          <a:ea typeface="仿宋_GB2312" panose="02010609030101010101" pitchFamily="49" charset="-122"/>
                          <a:sym typeface="+mn-ea"/>
                        </a:rPr>
                        <a:t>…</a:t>
                      </a:r>
                      <a:endParaRPr lang="zh-CN" altLang="en-US" sz="1800" dirty="0">
                        <a:latin typeface="仿宋_GB2312" panose="02010609030101010101" pitchFamily="49" charset="-122"/>
                        <a:ea typeface="仿宋_GB2312" panose="02010609030101010101" pitchFamily="49" charset="-122"/>
                      </a:endParaRPr>
                    </a:p>
                  </a:txBody>
                  <a:tcPr marL="91439" marR="91439" marT="45725" marB="45725"/>
                </a:tc>
              </a:tr>
            </a:tbl>
          </a:graphicData>
        </a:graphic>
      </p:graphicFrame>
      <p:pic>
        <p:nvPicPr>
          <p:cNvPr id="4" name="图片 3" descr="行业标准类目"/>
          <p:cNvPicPr>
            <a:picLocks noChangeAspect="1"/>
          </p:cNvPicPr>
          <p:nvPr/>
        </p:nvPicPr>
        <p:blipFill>
          <a:blip r:embed="rId2"/>
          <a:stretch>
            <a:fillRect/>
          </a:stretch>
        </p:blipFill>
        <p:spPr>
          <a:xfrm>
            <a:off x="1511300" y="2636520"/>
            <a:ext cx="7024370" cy="4001135"/>
          </a:xfrm>
          <a:prstGeom prst="rect">
            <a:avLst/>
          </a:prstGeom>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descr="D:\工作文件夹\工作文件夹\中关村年报\2019\年报培训\101_7_8.png"/>
          <p:cNvPicPr>
            <a:picLocks noGrp="1" noChangeAspect="1"/>
          </p:cNvPicPr>
          <p:nvPr>
            <p:ph idx="1"/>
          </p:nvPr>
        </p:nvPicPr>
        <p:blipFill>
          <a:blip r:embed="rId1"/>
          <a:srcRect/>
          <a:stretch>
            <a:fillRect/>
          </a:stretch>
        </p:blipFill>
        <p:spPr>
          <a:xfrm>
            <a:off x="1174750" y="847725"/>
            <a:ext cx="7011988" cy="4600575"/>
          </a:xfrm>
          <a:prstGeom prst="rect">
            <a:avLst/>
          </a:prstGeom>
        </p:spPr>
      </p:pic>
      <p:sp>
        <p:nvSpPr>
          <p:cNvPr id="39939" name="矩形 6"/>
          <p:cNvSpPr/>
          <p:nvPr/>
        </p:nvSpPr>
        <p:spPr>
          <a:xfrm>
            <a:off x="3659188" y="847725"/>
            <a:ext cx="2044700" cy="328613"/>
          </a:xfrm>
          <a:prstGeom prst="rect">
            <a:avLst/>
          </a:prstGeom>
          <a:noFill/>
          <a:ln w="31750" cap="flat" cmpd="sng">
            <a:solidFill>
              <a:srgbClr val="FF0000"/>
            </a:solidFill>
            <a:prstDash val="solid"/>
            <a:round/>
            <a:headEnd type="none" w="med" len="med"/>
            <a:tailEnd type="none" w="med" len="med"/>
          </a:ln>
        </p:spPr>
        <p:txBody>
          <a:bodyPr anchor="ctr" anchorCtr="0"/>
          <a:lstStyle/>
          <a:p>
            <a:pPr algn="ctr" eaLnBrk="1" hangingPunct="1"/>
            <a:endParaRPr lang="zh-CN" altLang="en-US" dirty="0">
              <a:latin typeface="Times New Roman" panose="02020603050405020304" pitchFamily="18" charset="0"/>
            </a:endParaRPr>
          </a:p>
        </p:txBody>
      </p:sp>
      <p:sp>
        <p:nvSpPr>
          <p:cNvPr id="8" name="AutoShape 3"/>
          <p:cNvSpPr/>
          <p:nvPr/>
        </p:nvSpPr>
        <p:spPr>
          <a:xfrm>
            <a:off x="5924550" y="847725"/>
            <a:ext cx="2828925" cy="723900"/>
          </a:xfrm>
          <a:prstGeom prst="wedgeRoundRectCallout">
            <a:avLst>
              <a:gd name="adj1" fmla="val -56421"/>
              <a:gd name="adj2" fmla="val -22593"/>
              <a:gd name="adj3" fmla="val 16667"/>
            </a:avLst>
          </a:prstGeom>
          <a:solidFill>
            <a:srgbClr val="3D3883"/>
          </a:solidFill>
          <a:ln w="9525" cap="flat" cmpd="sng">
            <a:solidFill>
              <a:schemeClr val="tx1"/>
            </a:solidFill>
            <a:prstDash val="solid"/>
            <a:miter/>
            <a:headEnd type="none" w="med" len="med"/>
            <a:tailEnd type="none" w="med" len="med"/>
          </a:ln>
        </p:spPr>
        <p:txBody>
          <a:bodyPr anchor="ctr" anchorCtr="0"/>
          <a:lstStyle/>
          <a:p>
            <a:pPr eaLnBrk="1" hangingPunct="1"/>
            <a:r>
              <a:rPr lang="zh-CN" altLang="en-US" sz="2400" b="1" dirty="0">
                <a:solidFill>
                  <a:schemeClr val="bg1"/>
                </a:solidFill>
                <a:latin typeface="Arial" panose="020B0604020202020204" pitchFamily="34" charset="0"/>
              </a:rPr>
              <a:t>标准正文前言部分</a:t>
            </a:r>
            <a:endParaRPr lang="zh-CN" altLang="en-US" sz="2400" b="1" dirty="0">
              <a:solidFill>
                <a:schemeClr val="bg1"/>
              </a:solidFill>
              <a:latin typeface="Arial" panose="020B0604020202020204" pitchFamily="34" charset="0"/>
            </a:endParaRPr>
          </a:p>
        </p:txBody>
      </p:sp>
      <p:sp>
        <p:nvSpPr>
          <p:cNvPr id="39941" name="矩形 8"/>
          <p:cNvSpPr/>
          <p:nvPr/>
        </p:nvSpPr>
        <p:spPr>
          <a:xfrm>
            <a:off x="1687513" y="4305300"/>
            <a:ext cx="3322637" cy="292100"/>
          </a:xfrm>
          <a:prstGeom prst="rect">
            <a:avLst/>
          </a:prstGeom>
          <a:noFill/>
          <a:ln w="31750" cap="flat" cmpd="sng">
            <a:solidFill>
              <a:srgbClr val="FF0000"/>
            </a:solidFill>
            <a:prstDash val="solid"/>
            <a:round/>
            <a:headEnd type="none" w="med" len="med"/>
            <a:tailEnd type="none" w="med" len="med"/>
          </a:ln>
        </p:spPr>
        <p:txBody>
          <a:bodyPr anchor="ctr" anchorCtr="0"/>
          <a:lstStyle/>
          <a:p>
            <a:pPr algn="ctr" eaLnBrk="1" hangingPunct="1"/>
            <a:endParaRPr lang="zh-CN" altLang="en-US" dirty="0">
              <a:latin typeface="Times New Roman" panose="02020603050405020304" pitchFamily="18" charset="0"/>
            </a:endParaRPr>
          </a:p>
        </p:txBody>
      </p:sp>
      <p:sp>
        <p:nvSpPr>
          <p:cNvPr id="10" name="AutoShape 3"/>
          <p:cNvSpPr/>
          <p:nvPr/>
        </p:nvSpPr>
        <p:spPr>
          <a:xfrm>
            <a:off x="5899150" y="4010025"/>
            <a:ext cx="2854325" cy="1071563"/>
          </a:xfrm>
          <a:prstGeom prst="wedgeRoundRectCallout">
            <a:avLst>
              <a:gd name="adj1" fmla="val -79898"/>
              <a:gd name="adj2" fmla="val -13963"/>
              <a:gd name="adj3" fmla="val 16667"/>
            </a:avLst>
          </a:prstGeom>
          <a:solidFill>
            <a:srgbClr val="3D3883"/>
          </a:solidFill>
          <a:ln w="9525" cap="flat" cmpd="sng">
            <a:solidFill>
              <a:schemeClr val="tx1"/>
            </a:solidFill>
            <a:prstDash val="solid"/>
            <a:miter/>
            <a:headEnd type="none" w="med" len="med"/>
            <a:tailEnd type="none" w="med" len="med"/>
          </a:ln>
        </p:spPr>
        <p:txBody>
          <a:bodyPr anchor="ctr" anchorCtr="0"/>
          <a:lstStyle/>
          <a:p>
            <a:pPr eaLnBrk="1" hangingPunct="1"/>
            <a:r>
              <a:rPr lang="zh-CN" altLang="en-US" sz="2400" b="1" dirty="0">
                <a:solidFill>
                  <a:schemeClr val="bg1"/>
                </a:solidFill>
                <a:latin typeface="Arial" panose="020B0604020202020204" pitchFamily="34" charset="0"/>
              </a:rPr>
              <a:t>标准起草单位，判断本单位是否应填报的依据！</a:t>
            </a:r>
            <a:endParaRPr lang="zh-CN" altLang="en-US" sz="2400" b="1" dirty="0">
              <a:solidFill>
                <a:schemeClr val="bg1"/>
              </a:solidFill>
              <a:latin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ppt_x</p:attrName>
                                        </p:attrNameLst>
                                      </p:cBhvr>
                                      <p:tavLst>
                                        <p:tav tm="0">
                                          <p:val>
                                            <p:strVal val="#ppt_x"/>
                                          </p:val>
                                        </p:tav>
                                        <p:tav tm="100000">
                                          <p:val>
                                            <p:strVal val="#ppt_x"/>
                                          </p:val>
                                        </p:tav>
                                      </p:tavLst>
                                    </p:anim>
                                    <p:anim calcmode="lin" valueType="num">
                                      <p:cBhvr>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xit" presetSubtype="4" fill="hold" grpId="1" nodeType="clickEffect">
                                  <p:stCondLst>
                                    <p:cond delay="0"/>
                                  </p:stCondLst>
                                  <p:childTnLst>
                                    <p:anim calcmode="lin" valueType="num">
                                      <p:cBhvr>
                                        <p:cTn id="12" dur="500"/>
                                        <p:tgtEl>
                                          <p:spTgt spid="8"/>
                                        </p:tgtEl>
                                        <p:attrNameLst>
                                          <p:attrName>ppt_x</p:attrName>
                                        </p:attrNameLst>
                                      </p:cBhvr>
                                      <p:tavLst>
                                        <p:tav tm="0">
                                          <p:val>
                                            <p:strVal val="ppt_x"/>
                                          </p:val>
                                        </p:tav>
                                        <p:tav tm="100000">
                                          <p:val>
                                            <p:strVal val="ppt_x"/>
                                          </p:val>
                                        </p:tav>
                                      </p:tavLst>
                                    </p:anim>
                                    <p:anim calcmode="lin" valueType="num">
                                      <p:cBhvr>
                                        <p:cTn id="13" dur="500"/>
                                        <p:tgtEl>
                                          <p:spTgt spid="8"/>
                                        </p:tgtEl>
                                        <p:attrNameLst>
                                          <p:attrName>ppt_y</p:attrName>
                                        </p:attrNameLst>
                                      </p:cBhvr>
                                      <p:tavLst>
                                        <p:tav tm="0">
                                          <p:val>
                                            <p:strVal val="ppt_y"/>
                                          </p:val>
                                        </p:tav>
                                        <p:tav tm="100000">
                                          <p:val>
                                            <p:strVal val="1+ppt_h/2"/>
                                          </p:val>
                                        </p:tav>
                                      </p:tavLst>
                                    </p:anim>
                                    <p:set>
                                      <p:cBhvr>
                                        <p:cTn id="14" dur="1" fill="hold">
                                          <p:stCondLst>
                                            <p:cond delay="499"/>
                                          </p:stCondLst>
                                        </p:cTn>
                                        <p:tgtEl>
                                          <p:spTgt spid="8"/>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ppt_x</p:attrName>
                                        </p:attrNameLst>
                                      </p:cBhvr>
                                      <p:tavLst>
                                        <p:tav tm="0">
                                          <p:val>
                                            <p:strVal val="#ppt_x"/>
                                          </p:val>
                                        </p:tav>
                                        <p:tav tm="100000">
                                          <p:val>
                                            <p:strVal val="#ppt_x"/>
                                          </p:val>
                                        </p:tav>
                                      </p:tavLst>
                                    </p:anim>
                                    <p:anim calcmode="lin" valueType="num">
                                      <p:cBhvr>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xit" presetSubtype="4" fill="hold" grpId="1" nodeType="clickEffect">
                                  <p:stCondLst>
                                    <p:cond delay="0"/>
                                  </p:stCondLst>
                                  <p:childTnLst>
                                    <p:anim calcmode="lin" valueType="num">
                                      <p:cBhvr>
                                        <p:cTn id="24" dur="500"/>
                                        <p:tgtEl>
                                          <p:spTgt spid="10"/>
                                        </p:tgtEl>
                                        <p:attrNameLst>
                                          <p:attrName>ppt_x</p:attrName>
                                        </p:attrNameLst>
                                      </p:cBhvr>
                                      <p:tavLst>
                                        <p:tav tm="0">
                                          <p:val>
                                            <p:strVal val="ppt_x"/>
                                          </p:val>
                                        </p:tav>
                                        <p:tav tm="100000">
                                          <p:val>
                                            <p:strVal val="ppt_x"/>
                                          </p:val>
                                        </p:tav>
                                      </p:tavLst>
                                    </p:anim>
                                    <p:anim calcmode="lin" valueType="num">
                                      <p:cBhvr>
                                        <p:cTn id="25" dur="500"/>
                                        <p:tgtEl>
                                          <p:spTgt spid="10"/>
                                        </p:tgtEl>
                                        <p:attrNameLst>
                                          <p:attrName>ppt_y</p:attrName>
                                        </p:attrNameLst>
                                      </p:cBhvr>
                                      <p:tavLst>
                                        <p:tav tm="0">
                                          <p:val>
                                            <p:strVal val="ppt_y"/>
                                          </p:val>
                                        </p:tav>
                                        <p:tav tm="100000">
                                          <p:val>
                                            <p:strVal val="1+ppt_h/2"/>
                                          </p:val>
                                        </p:tav>
                                      </p:tavLst>
                                    </p:anim>
                                    <p:set>
                                      <p:cBhvr>
                                        <p:cTn id="26"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8" grpId="1" bldLvl="0" animBg="1"/>
      <p:bldP spid="10" grpId="0" bldLvl="0" animBg="1"/>
      <p:bldP spid="10" grpId="1" bldLvl="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101_7_2"/>
          <p:cNvPicPr>
            <a:picLocks noChangeAspect="1"/>
          </p:cNvPicPr>
          <p:nvPr/>
        </p:nvPicPr>
        <p:blipFill>
          <a:blip r:embed="rId1"/>
          <a:stretch>
            <a:fillRect/>
          </a:stretch>
        </p:blipFill>
        <p:spPr>
          <a:xfrm>
            <a:off x="495847" y="1354462"/>
            <a:ext cx="8658225" cy="3381375"/>
          </a:xfrm>
          <a:prstGeom prst="rect">
            <a:avLst/>
          </a:prstGeom>
        </p:spPr>
      </p:pic>
      <p:sp>
        <p:nvSpPr>
          <p:cNvPr id="26" name="矩形 4"/>
          <p:cNvSpPr/>
          <p:nvPr/>
        </p:nvSpPr>
        <p:spPr>
          <a:xfrm>
            <a:off x="549188" y="3624587"/>
            <a:ext cx="8551545" cy="1111250"/>
          </a:xfrm>
          <a:prstGeom prst="rect">
            <a:avLst/>
          </a:prstGeom>
          <a:noFill/>
          <a:ln w="31750" cap="flat" cmpd="sng">
            <a:solidFill>
              <a:srgbClr val="FF0000"/>
            </a:solidFill>
            <a:prstDash val="solid"/>
            <a:round/>
            <a:headEnd type="none" w="med" len="med"/>
            <a:tailEnd type="none" w="med" len="med"/>
          </a:ln>
        </p:spPr>
        <p:txBody>
          <a:bodyPr anchor="ctr" anchorCtr="0"/>
          <a:lstStyle/>
          <a:p>
            <a:pPr algn="ctr" eaLnBrk="1" hangingPunct="1"/>
            <a:endParaRPr lang="zh-CN" altLang="en-US" dirty="0">
              <a:latin typeface="Times New Roman" panose="02020603050405020304" pitchFamily="18" charset="0"/>
            </a:endParaRPr>
          </a:p>
        </p:txBody>
      </p:sp>
      <p:sp>
        <p:nvSpPr>
          <p:cNvPr id="3" name="文本框 2"/>
          <p:cNvSpPr txBox="1"/>
          <p:nvPr/>
        </p:nvSpPr>
        <p:spPr>
          <a:xfrm>
            <a:off x="1151620" y="5121188"/>
            <a:ext cx="7704856" cy="1200329"/>
          </a:xfrm>
          <a:prstGeom prst="rect">
            <a:avLst/>
          </a:prstGeom>
          <a:noFill/>
        </p:spPr>
        <p:txBody>
          <a:bodyPr wrap="square" rtlCol="0">
            <a:spAutoFit/>
          </a:bodyPr>
          <a:lstStyle/>
          <a:p>
            <a:r>
              <a:rPr kumimoji="1" lang="zh-CN" altLang="en-US" sz="1800" dirty="0">
                <a:solidFill>
                  <a:srgbClr val="FF0000"/>
                </a:solidFill>
              </a:rPr>
              <a:t>期末境外营销服务机构个数</a:t>
            </a:r>
            <a:r>
              <a:rPr kumimoji="1" lang="en-US" altLang="zh-CN" sz="1800" dirty="0">
                <a:solidFill>
                  <a:srgbClr val="FF0000"/>
                </a:solidFill>
              </a:rPr>
              <a:t>+</a:t>
            </a:r>
            <a:r>
              <a:rPr kumimoji="1" lang="zh-CN" altLang="en-US" sz="1800" dirty="0">
                <a:solidFill>
                  <a:srgbClr val="FF0000"/>
                </a:solidFill>
              </a:rPr>
              <a:t>期末境外生产制造基地个数期末境外技术研发机构个数</a:t>
            </a:r>
            <a:r>
              <a:rPr kumimoji="1" lang="en-US" altLang="zh-CN" sz="1800" dirty="0">
                <a:solidFill>
                  <a:srgbClr val="FF0000"/>
                </a:solidFill>
              </a:rPr>
              <a:t>&gt;=</a:t>
            </a:r>
            <a:r>
              <a:rPr kumimoji="1" lang="zh-CN" altLang="en-US" sz="1800" dirty="0">
                <a:solidFill>
                  <a:srgbClr val="FF0000"/>
                </a:solidFill>
              </a:rPr>
              <a:t>企业当年在境外设立的分支机构数量</a:t>
            </a:r>
            <a:endParaRPr kumimoji="1" lang="en-US" altLang="zh-CN" sz="1800" dirty="0">
              <a:solidFill>
                <a:srgbClr val="FF0000"/>
              </a:solidFill>
            </a:endParaRPr>
          </a:p>
          <a:p>
            <a:endParaRPr kumimoji="1" lang="en-US" altLang="zh-CN" sz="1800" dirty="0">
              <a:solidFill>
                <a:srgbClr val="FF0000"/>
              </a:solidFill>
            </a:endParaRPr>
          </a:p>
          <a:p>
            <a:r>
              <a:rPr kumimoji="1" lang="zh-CN" altLang="en-US" sz="1800" dirty="0">
                <a:solidFill>
                  <a:srgbClr val="FF0000"/>
                </a:solidFill>
              </a:rPr>
              <a:t>企业技术研发机构所在国家可多选</a:t>
            </a:r>
            <a:endParaRPr kumimoji="1" lang="zh-CN" altLang="en-US" sz="1800" dirty="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ppt_x"/>
                                          </p:val>
                                        </p:tav>
                                        <p:tav tm="100000">
                                          <p:val>
                                            <p:strVal val="#ppt_x"/>
                                          </p:val>
                                        </p:tav>
                                      </p:tavLst>
                                    </p:anim>
                                    <p:anim calcmode="lin" valueType="num">
                                      <p:cBhvr additive="base">
                                        <p:cTn id="8"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内容占位符 2"/>
          <p:cNvSpPr>
            <a:spLocks noGrp="1"/>
          </p:cNvSpPr>
          <p:nvPr>
            <p:ph idx="1"/>
          </p:nvPr>
        </p:nvSpPr>
        <p:spPr>
          <a:xfrm>
            <a:off x="1116013" y="2151063"/>
            <a:ext cx="7391400" cy="3089275"/>
          </a:xfrm>
        </p:spPr>
        <p:txBody>
          <a:bodyPr vert="horz" wrap="square" lIns="91440" tIns="45720" rIns="91440" bIns="45720" anchor="t" anchorCtr="0"/>
          <a:lstStyle/>
          <a:p>
            <a:pPr marL="0" indent="0">
              <a:buNone/>
            </a:pPr>
            <a:r>
              <a:rPr lang="en-US" altLang="zh-CN" sz="3200" b="1" dirty="0">
                <a:solidFill>
                  <a:srgbClr val="FF0000"/>
                </a:solidFill>
              </a:rPr>
              <a:t>BJ101-7</a:t>
            </a:r>
            <a:r>
              <a:rPr lang="zh-CN" altLang="en-US" sz="3200" b="1" dirty="0">
                <a:solidFill>
                  <a:srgbClr val="FF0000"/>
                </a:solidFill>
              </a:rPr>
              <a:t>表易错点</a:t>
            </a:r>
            <a:endParaRPr lang="en-US" altLang="zh-CN" sz="3200" b="1" dirty="0">
              <a:solidFill>
                <a:srgbClr val="FF0000"/>
              </a:solidFill>
            </a:endParaRPr>
          </a:p>
          <a:p>
            <a:r>
              <a:rPr lang="zh-CN" altLang="en-US" b="1" dirty="0">
                <a:solidFill>
                  <a:srgbClr val="363896"/>
                </a:solidFill>
              </a:rPr>
              <a:t>企业所属技术领域代码：</a:t>
            </a:r>
            <a:r>
              <a:rPr lang="en-US" altLang="zh-CN" b="1" dirty="0">
                <a:solidFill>
                  <a:srgbClr val="363896"/>
                </a:solidFill>
              </a:rPr>
              <a:t>3</a:t>
            </a:r>
            <a:r>
              <a:rPr lang="zh-CN" altLang="en-US" b="1" dirty="0">
                <a:solidFill>
                  <a:srgbClr val="363896"/>
                </a:solidFill>
              </a:rPr>
              <a:t>位码，必填。企业核心技术所属高新技术领域代码：</a:t>
            </a:r>
            <a:r>
              <a:rPr lang="en-US" altLang="zh-CN" b="1" dirty="0">
                <a:solidFill>
                  <a:srgbClr val="363896"/>
                </a:solidFill>
              </a:rPr>
              <a:t>6</a:t>
            </a:r>
            <a:r>
              <a:rPr lang="zh-CN" altLang="en-US" b="1" dirty="0">
                <a:solidFill>
                  <a:srgbClr val="363896"/>
                </a:solidFill>
              </a:rPr>
              <a:t>位码，必填。二者不要混淆！</a:t>
            </a:r>
            <a:endParaRPr lang="zh-CN" altLang="en-US" b="1" dirty="0">
              <a:solidFill>
                <a:srgbClr val="363896"/>
              </a:solidFill>
            </a:endParaRPr>
          </a:p>
          <a:p>
            <a:r>
              <a:rPr lang="zh-CN" altLang="en-US" b="1" dirty="0">
                <a:solidFill>
                  <a:srgbClr val="363896"/>
                </a:solidFill>
              </a:rPr>
              <a:t>国际标准、国家标准等指标出现极值。</a:t>
            </a:r>
            <a:endParaRPr lang="zh-CN" altLang="en-US" b="1" dirty="0">
              <a:solidFill>
                <a:srgbClr val="363896"/>
              </a:solidFill>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标题 1"/>
          <p:cNvSpPr txBox="1"/>
          <p:nvPr/>
        </p:nvSpPr>
        <p:spPr>
          <a:xfrm>
            <a:off x="1000125" y="2625725"/>
            <a:ext cx="7974013" cy="1143000"/>
          </a:xfrm>
          <a:prstGeom prst="rect">
            <a:avLst/>
          </a:prstGeom>
          <a:noFill/>
          <a:ln w="9525">
            <a:noFill/>
          </a:ln>
        </p:spPr>
        <p:txBody>
          <a:bodyPr anchor="ctr" anchorCtr="0"/>
          <a:lstStyle/>
          <a:p>
            <a:pPr algn="ctr">
              <a:buClrTx/>
              <a:buSzTx/>
              <a:buFontTx/>
            </a:pPr>
            <a:r>
              <a:rPr lang="en-US" altLang="zh-CN" sz="3300" b="1">
                <a:solidFill>
                  <a:schemeClr val="tx1"/>
                </a:solidFill>
                <a:latin typeface="黑体" panose="02010609060101010101" pitchFamily="49" charset="-122"/>
                <a:ea typeface="黑体" panose="02010609060101010101" pitchFamily="49" charset="-122"/>
                <a:sym typeface="宋体" panose="02010600030101010101" pitchFamily="2" charset="-122"/>
              </a:rPr>
              <a:t>2.3 BJ110-2 生产经营及财务状况</a:t>
            </a:r>
            <a:endParaRPr lang="en-US" altLang="zh-CN" sz="3300" b="1">
              <a:solidFill>
                <a:schemeClr val="tx1"/>
              </a:solidFill>
              <a:latin typeface="黑体" panose="02010609060101010101" pitchFamily="49" charset="-122"/>
              <a:ea typeface="黑体" panose="02010609060101010101" pitchFamily="49" charset="-122"/>
              <a:sym typeface="宋体" panose="02010600030101010101" pitchFamily="2" charset="-122"/>
            </a:endParaRPr>
          </a:p>
          <a:p>
            <a:pPr algn="ctr"/>
            <a:r>
              <a:rPr lang="en-US" altLang="zh-CN" sz="3600" b="1" dirty="0">
                <a:solidFill>
                  <a:srgbClr val="35398C"/>
                </a:solidFill>
                <a:latin typeface="仿宋_GB2312" panose="02010609030101010101" pitchFamily="49" charset="-122"/>
              </a:rPr>
              <a:t>  </a:t>
            </a:r>
            <a:endParaRPr lang="en-US" altLang="zh-CN" sz="3600" b="1" dirty="0">
              <a:solidFill>
                <a:srgbClr val="35398C"/>
              </a:solidFill>
              <a:latin typeface="仿宋_GB2312" panose="02010609030101010101" pitchFamily="49" charset="-122"/>
            </a:endParaRPr>
          </a:p>
        </p:txBody>
      </p:sp>
    </p:spTree>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p:nvPr/>
        </p:nvSpPr>
        <p:spPr>
          <a:xfrm>
            <a:off x="1079500" y="53975"/>
            <a:ext cx="7391400" cy="1143000"/>
          </a:xfrm>
          <a:prstGeom prst="rect">
            <a:avLst/>
          </a:prstGeom>
          <a:noFill/>
          <a:ln w="9525">
            <a:noFill/>
          </a:ln>
        </p:spPr>
        <p:txBody>
          <a:bodyPr anchor="ctr" anchorCtr="0"/>
          <a:lstStyle/>
          <a:p>
            <a:pPr eaLnBrk="1" hangingPunct="1"/>
            <a:r>
              <a:rPr lang="en-US" altLang="zh-CN" sz="3200" b="1" dirty="0">
                <a:solidFill>
                  <a:srgbClr val="35398C"/>
                </a:solidFill>
                <a:latin typeface="黑体" panose="02010609060101010101" pitchFamily="49" charset="-122"/>
                <a:ea typeface="黑体" panose="02010609060101010101" pitchFamily="49" charset="-122"/>
              </a:rPr>
              <a:t>1.</a:t>
            </a:r>
            <a:r>
              <a:rPr lang="zh-CN" altLang="en-US" sz="3200" b="1" dirty="0">
                <a:solidFill>
                  <a:srgbClr val="35398C"/>
                </a:solidFill>
                <a:latin typeface="黑体" panose="02010609060101010101" pitchFamily="49" charset="-122"/>
                <a:ea typeface="黑体" panose="02010609060101010101" pitchFamily="49" charset="-122"/>
              </a:rPr>
              <a:t>收入相关指标填报注意事项</a:t>
            </a:r>
            <a:endParaRPr lang="zh-CN" altLang="en-US" sz="3200" b="1" dirty="0">
              <a:solidFill>
                <a:srgbClr val="35398C"/>
              </a:solidFill>
              <a:latin typeface="黑体" panose="02010609060101010101" pitchFamily="49" charset="-122"/>
              <a:ea typeface="黑体" panose="02010609060101010101" pitchFamily="49" charset="-122"/>
            </a:endParaRPr>
          </a:p>
        </p:txBody>
      </p:sp>
      <p:sp>
        <p:nvSpPr>
          <p:cNvPr id="45059" name="右大括号 7"/>
          <p:cNvSpPr/>
          <p:nvPr/>
        </p:nvSpPr>
        <p:spPr>
          <a:xfrm>
            <a:off x="5740400" y="1238250"/>
            <a:ext cx="766763" cy="4156075"/>
          </a:xfrm>
          <a:prstGeom prst="rightBrace">
            <a:avLst>
              <a:gd name="adj1" fmla="val 7879"/>
              <a:gd name="adj2" fmla="val 50236"/>
            </a:avLst>
          </a:prstGeom>
          <a:noFill/>
          <a:ln w="38100" cap="flat" cmpd="sng">
            <a:solidFill>
              <a:schemeClr val="tx1"/>
            </a:solidFill>
            <a:prstDash val="solid"/>
            <a:headEnd type="none" w="med" len="med"/>
            <a:tailEnd type="none" w="med" len="med"/>
          </a:ln>
        </p:spPr>
        <p:txBody>
          <a:bodyPr anchor="ctr" anchorCtr="0"/>
          <a:lstStyle/>
          <a:p>
            <a:pPr algn="ctr" eaLnBrk="1" hangingPunct="1"/>
            <a:endParaRPr lang="zh-CN" altLang="en-US" dirty="0">
              <a:solidFill>
                <a:srgbClr val="35398C"/>
              </a:solidFill>
              <a:latin typeface="Times New Roman" panose="02020603050405020304" pitchFamily="18" charset="0"/>
            </a:endParaRPr>
          </a:p>
        </p:txBody>
      </p:sp>
      <p:sp>
        <p:nvSpPr>
          <p:cNvPr id="9" name="Rectangle 4"/>
          <p:cNvSpPr>
            <a:spLocks noChangeArrowheads="1"/>
          </p:cNvSpPr>
          <p:nvPr/>
        </p:nvSpPr>
        <p:spPr bwMode="auto">
          <a:xfrm>
            <a:off x="6336030" y="2493010"/>
            <a:ext cx="2736215" cy="1383665"/>
          </a:xfrm>
          <a:prstGeom prst="rect">
            <a:avLst/>
          </a:prstGeom>
          <a:noFill/>
          <a:ln w="25400" algn="ctr">
            <a:noFill/>
            <a:miter lim="800000"/>
          </a:ln>
          <a:effectLst>
            <a:outerShdw dist="12700" dir="5400000" algn="ctr" rotWithShape="0">
              <a:srgbClr val="000000"/>
            </a:outerShdw>
          </a:effectLst>
        </p:spPr>
        <p:txBody>
          <a:bodyPr wrap="square">
            <a:spAutoFit/>
          </a:bodyPr>
          <a:lstStyle/>
          <a:p>
            <a:pPr marL="457200" marR="0" lvl="0" indent="-457200" algn="l" defTabSz="914400" rtl="0" eaLnBrk="0" fontAlgn="base" latinLnBrk="0" hangingPunct="0">
              <a:lnSpc>
                <a:spcPct val="100000"/>
              </a:lnSpc>
              <a:spcBef>
                <a:spcPct val="0"/>
              </a:spcBef>
              <a:spcAft>
                <a:spcPct val="0"/>
              </a:spcAft>
              <a:buClrTx/>
              <a:buSzTx/>
              <a:buFont typeface="Arial" panose="020B0604020202020204" pitchFamily="34" charset="0"/>
              <a:buChar char="•"/>
              <a:defRPr/>
            </a:pPr>
            <a:r>
              <a:rPr kumimoji="0" lang="zh-CN" altLang="en-US" sz="2800" b="1" i="0" u="none" strike="noStrike" kern="1200" cap="none" spc="0" normalizeH="0" baseline="0" noProof="0" dirty="0">
                <a:ln>
                  <a:noFill/>
                </a:ln>
                <a:solidFill>
                  <a:srgbClr val="35398C"/>
                </a:solidFill>
                <a:effectLst/>
                <a:uLnTx/>
                <a:uFillTx/>
                <a:latin typeface="Times New Roman" panose="02020603050405020304" pitchFamily="18" charset="0"/>
                <a:ea typeface="仿宋_GB2312" panose="02010609030101010101" pitchFamily="49" charset="-122"/>
                <a:cs typeface="+mn-cs"/>
              </a:rPr>
              <a:t>共</a:t>
            </a:r>
            <a:r>
              <a:rPr kumimoji="0" lang="en-US" altLang="zh-CN" sz="2800" b="1" i="0" u="none" strike="noStrike" kern="1200" cap="none" spc="0" normalizeH="0" baseline="0" noProof="0" dirty="0">
                <a:ln>
                  <a:noFill/>
                </a:ln>
                <a:solidFill>
                  <a:srgbClr val="35398C"/>
                </a:solidFill>
                <a:effectLst/>
                <a:uLnTx/>
                <a:uFillTx/>
                <a:latin typeface="Times New Roman" panose="02020603050405020304" pitchFamily="18" charset="0"/>
                <a:ea typeface="仿宋_GB2312" panose="02010609030101010101" pitchFamily="49" charset="-122"/>
                <a:cs typeface="+mn-cs"/>
              </a:rPr>
              <a:t>10</a:t>
            </a:r>
            <a:r>
              <a:rPr kumimoji="0" lang="zh-CN" altLang="en-US" sz="2800" b="1" i="0" u="none" strike="noStrike" kern="1200" cap="none" spc="0" normalizeH="0" baseline="0" noProof="0" dirty="0">
                <a:ln>
                  <a:noFill/>
                </a:ln>
                <a:solidFill>
                  <a:srgbClr val="35398C"/>
                </a:solidFill>
                <a:effectLst/>
                <a:uLnTx/>
                <a:uFillTx/>
                <a:latin typeface="Times New Roman" panose="02020603050405020304" pitchFamily="18" charset="0"/>
                <a:ea typeface="仿宋_GB2312" panose="02010609030101010101" pitchFamily="49" charset="-122"/>
                <a:cs typeface="+mn-cs"/>
              </a:rPr>
              <a:t>个指标</a:t>
            </a:r>
            <a:endParaRPr kumimoji="0" lang="zh-CN" altLang="en-US" sz="2800" b="1" i="0" u="none" strike="noStrike" kern="1200" cap="none" spc="0" normalizeH="0" baseline="0" noProof="0" dirty="0">
              <a:ln>
                <a:noFill/>
              </a:ln>
              <a:solidFill>
                <a:srgbClr val="35398C"/>
              </a:solidFill>
              <a:effectLst/>
              <a:uLnTx/>
              <a:uFillTx/>
              <a:latin typeface="Times New Roman" panose="02020603050405020304" pitchFamily="18" charset="0"/>
              <a:ea typeface="仿宋_GB2312" panose="02010609030101010101" pitchFamily="49" charset="-122"/>
              <a:cs typeface="+mn-cs"/>
            </a:endParaRPr>
          </a:p>
          <a:p>
            <a:pPr marL="457200" marR="0" lvl="0" indent="-457200" algn="l" defTabSz="914400" rtl="0" eaLnBrk="0" fontAlgn="base" latinLnBrk="0" hangingPunct="0">
              <a:lnSpc>
                <a:spcPct val="100000"/>
              </a:lnSpc>
              <a:spcBef>
                <a:spcPct val="0"/>
              </a:spcBef>
              <a:spcAft>
                <a:spcPct val="0"/>
              </a:spcAft>
              <a:buClrTx/>
              <a:buSzTx/>
              <a:buFont typeface="Arial" panose="020B0604020202020204" pitchFamily="34" charset="0"/>
              <a:buChar char="•"/>
              <a:defRPr/>
            </a:pPr>
            <a:r>
              <a:rPr kumimoji="0" lang="zh-CN" altLang="en-US" sz="2800" b="1" i="0" u="none" strike="noStrike" kern="1200" cap="none" spc="0" normalizeH="0" baseline="0" noProof="0" dirty="0">
                <a:ln>
                  <a:noFill/>
                </a:ln>
                <a:solidFill>
                  <a:srgbClr val="35398C"/>
                </a:solidFill>
                <a:effectLst/>
                <a:uLnTx/>
                <a:uFillTx/>
                <a:latin typeface="Times New Roman" panose="02020603050405020304" pitchFamily="18" charset="0"/>
                <a:ea typeface="仿宋_GB2312" panose="02010609030101010101" pitchFamily="49" charset="-122"/>
                <a:cs typeface="+mn-cs"/>
              </a:rPr>
              <a:t>总收入调整为营业收入</a:t>
            </a:r>
            <a:endParaRPr kumimoji="0" lang="zh-CN" altLang="en-US" sz="2800" b="1" i="0" u="none" strike="noStrike" kern="1200" cap="none" spc="0" normalizeH="0" baseline="0" noProof="0" dirty="0">
              <a:ln>
                <a:noFill/>
              </a:ln>
              <a:solidFill>
                <a:srgbClr val="35398C"/>
              </a:solidFill>
              <a:effectLst/>
              <a:uLnTx/>
              <a:uFillTx/>
              <a:latin typeface="Times New Roman" panose="02020603050405020304" pitchFamily="18" charset="0"/>
              <a:ea typeface="仿宋_GB2312" panose="02010609030101010101" pitchFamily="49" charset="-122"/>
              <a:cs typeface="+mn-cs"/>
            </a:endParaRPr>
          </a:p>
        </p:txBody>
      </p:sp>
      <p:pic>
        <p:nvPicPr>
          <p:cNvPr id="3" name="图片 2" descr="110_2_0"/>
          <p:cNvPicPr>
            <a:picLocks noChangeAspect="1"/>
          </p:cNvPicPr>
          <p:nvPr/>
        </p:nvPicPr>
        <p:blipFill>
          <a:blip r:embed="rId1"/>
          <a:stretch>
            <a:fillRect/>
          </a:stretch>
        </p:blipFill>
        <p:spPr>
          <a:xfrm>
            <a:off x="1583690" y="1125220"/>
            <a:ext cx="4036695" cy="443865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ppt_x</p:attrName>
                                        </p:attrNameLst>
                                      </p:cBhvr>
                                      <p:tavLst>
                                        <p:tav tm="0">
                                          <p:val>
                                            <p:strVal val="#ppt_x"/>
                                          </p:val>
                                        </p:tav>
                                        <p:tav tm="100000">
                                          <p:val>
                                            <p:strVal val="#ppt_x"/>
                                          </p:val>
                                        </p:tav>
                                      </p:tavLst>
                                    </p:anim>
                                    <p:anim calcmode="lin" valueType="num">
                                      <p:cBhvr>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110_2_0"/>
          <p:cNvPicPr>
            <a:picLocks noChangeAspect="1"/>
          </p:cNvPicPr>
          <p:nvPr/>
        </p:nvPicPr>
        <p:blipFill>
          <a:blip r:embed="rId1"/>
          <a:stretch>
            <a:fillRect/>
          </a:stretch>
        </p:blipFill>
        <p:spPr>
          <a:xfrm>
            <a:off x="1043305" y="873125"/>
            <a:ext cx="4036695" cy="4438650"/>
          </a:xfrm>
          <a:prstGeom prst="rect">
            <a:avLst/>
          </a:prstGeom>
        </p:spPr>
      </p:pic>
      <p:sp>
        <p:nvSpPr>
          <p:cNvPr id="46082" name="Rectangle 2"/>
          <p:cNvSpPr/>
          <p:nvPr/>
        </p:nvSpPr>
        <p:spPr>
          <a:xfrm>
            <a:off x="1079500" y="53975"/>
            <a:ext cx="7391400" cy="1143000"/>
          </a:xfrm>
          <a:prstGeom prst="rect">
            <a:avLst/>
          </a:prstGeom>
          <a:noFill/>
          <a:ln w="9525">
            <a:noFill/>
          </a:ln>
        </p:spPr>
        <p:txBody>
          <a:bodyPr anchor="ctr" anchorCtr="0"/>
          <a:lstStyle/>
          <a:p>
            <a:pPr eaLnBrk="1" hangingPunct="1"/>
            <a:r>
              <a:rPr lang="en-US" altLang="zh-CN" sz="3200" b="1" dirty="0">
                <a:solidFill>
                  <a:srgbClr val="35398C"/>
                </a:solidFill>
                <a:latin typeface="黑体" panose="02010609060101010101" pitchFamily="49" charset="-122"/>
                <a:ea typeface="黑体" panose="02010609060101010101" pitchFamily="49" charset="-122"/>
              </a:rPr>
              <a:t>1.</a:t>
            </a:r>
            <a:r>
              <a:rPr lang="zh-CN" altLang="en-US" sz="3200" b="1" dirty="0">
                <a:solidFill>
                  <a:srgbClr val="35398C"/>
                </a:solidFill>
                <a:latin typeface="黑体" panose="02010609060101010101" pitchFamily="49" charset="-122"/>
                <a:ea typeface="黑体" panose="02010609060101010101" pitchFamily="49" charset="-122"/>
              </a:rPr>
              <a:t>收入相关指标填报注意事项</a:t>
            </a:r>
            <a:endParaRPr lang="zh-CN" altLang="en-US" sz="3200" b="1" dirty="0">
              <a:solidFill>
                <a:srgbClr val="35398C"/>
              </a:solidFill>
              <a:latin typeface="黑体" panose="02010609060101010101" pitchFamily="49" charset="-122"/>
              <a:ea typeface="黑体" panose="02010609060101010101" pitchFamily="49" charset="-122"/>
            </a:endParaRPr>
          </a:p>
        </p:txBody>
      </p:sp>
      <p:sp>
        <p:nvSpPr>
          <p:cNvPr id="46083" name="文本框 1"/>
          <p:cNvSpPr txBox="1"/>
          <p:nvPr/>
        </p:nvSpPr>
        <p:spPr>
          <a:xfrm>
            <a:off x="5364163" y="908685"/>
            <a:ext cx="3754437" cy="5692775"/>
          </a:xfrm>
          <a:prstGeom prst="rect">
            <a:avLst/>
          </a:prstGeom>
          <a:noFill/>
          <a:ln w="9525">
            <a:noFill/>
          </a:ln>
        </p:spPr>
        <p:txBody>
          <a:bodyPr>
            <a:spAutoFit/>
          </a:bodyPr>
          <a:lstStyle/>
          <a:p>
            <a:pPr eaLnBrk="1" hangingPunct="1"/>
            <a:r>
              <a:rPr lang="zh-CN" altLang="en-US" sz="2000" b="1" dirty="0">
                <a:solidFill>
                  <a:srgbClr val="FF0000"/>
                </a:solidFill>
                <a:latin typeface="Times New Roman" panose="02020603050405020304" pitchFamily="18" charset="0"/>
                <a:ea typeface="黑体" panose="02010609060101010101" pitchFamily="49" charset="-122"/>
              </a:rPr>
              <a:t>重点指标</a:t>
            </a:r>
            <a:endParaRPr lang="zh-CN" altLang="en-US" sz="2000" b="1" dirty="0">
              <a:solidFill>
                <a:srgbClr val="FF0000"/>
              </a:solidFill>
              <a:latin typeface="Times New Roman" panose="02020603050405020304" pitchFamily="18" charset="0"/>
              <a:ea typeface="华文彩云" panose="02010800040101010101" pitchFamily="2" charset="-122"/>
            </a:endParaRPr>
          </a:p>
          <a:p>
            <a:pPr eaLnBrk="1" hangingPunct="1"/>
            <a:r>
              <a:rPr lang="zh-CN" altLang="en-US" sz="2000" b="1" dirty="0">
                <a:solidFill>
                  <a:srgbClr val="35398C"/>
                </a:solidFill>
                <a:latin typeface="仿宋_GB2312" panose="02010609030101010101" pitchFamily="49" charset="-122"/>
              </a:rPr>
              <a:t>营业收入：</a:t>
            </a:r>
            <a:r>
              <a:rPr lang="zh-CN" altLang="en-US" sz="2000" dirty="0">
                <a:solidFill>
                  <a:srgbClr val="35398C"/>
                </a:solidFill>
                <a:latin typeface="仿宋_GB2312" panose="02010609030101010101" pitchFamily="49" charset="-122"/>
              </a:rPr>
              <a:t>指企业全年的生产产品销售收入、技术性收入和与本企业产品相关的商品的销售收入、其他收入等各种收入的总和。包括</a:t>
            </a:r>
            <a:r>
              <a:rPr lang="en-US" altLang="zh-CN" sz="2000" dirty="0">
                <a:solidFill>
                  <a:srgbClr val="35398C"/>
                </a:solidFill>
                <a:latin typeface="仿宋_GB2312" panose="02010609030101010101" pitchFamily="49" charset="-122"/>
              </a:rPr>
              <a:t>“</a:t>
            </a:r>
            <a:r>
              <a:rPr lang="zh-CN" altLang="en-US" sz="2000" dirty="0">
                <a:solidFill>
                  <a:srgbClr val="35398C"/>
                </a:solidFill>
                <a:latin typeface="仿宋_GB2312" panose="02010609030101010101" pitchFamily="49" charset="-122"/>
              </a:rPr>
              <a:t>主营业务收入</a:t>
            </a:r>
            <a:r>
              <a:rPr lang="en-US" altLang="zh-CN" sz="2000" dirty="0">
                <a:solidFill>
                  <a:srgbClr val="35398C"/>
                </a:solidFill>
                <a:latin typeface="仿宋_GB2312" panose="02010609030101010101" pitchFamily="49" charset="-122"/>
              </a:rPr>
              <a:t>”</a:t>
            </a:r>
            <a:r>
              <a:rPr lang="zh-CN" altLang="en-US" sz="2000" dirty="0">
                <a:solidFill>
                  <a:srgbClr val="35398C"/>
                </a:solidFill>
                <a:latin typeface="仿宋_GB2312" panose="02010609030101010101" pitchFamily="49" charset="-122"/>
              </a:rPr>
              <a:t>和</a:t>
            </a:r>
            <a:r>
              <a:rPr lang="en-US" altLang="zh-CN" sz="2000" dirty="0">
                <a:solidFill>
                  <a:srgbClr val="35398C"/>
                </a:solidFill>
                <a:latin typeface="仿宋_GB2312" panose="02010609030101010101" pitchFamily="49" charset="-122"/>
              </a:rPr>
              <a:t>“</a:t>
            </a:r>
            <a:r>
              <a:rPr lang="zh-CN" altLang="en-US" sz="2000" dirty="0">
                <a:solidFill>
                  <a:srgbClr val="35398C"/>
                </a:solidFill>
                <a:latin typeface="仿宋_GB2312" panose="02010609030101010101" pitchFamily="49" charset="-122"/>
              </a:rPr>
              <a:t>其他业务收入</a:t>
            </a:r>
            <a:r>
              <a:rPr lang="en-US" altLang="zh-CN" sz="2000" dirty="0">
                <a:solidFill>
                  <a:srgbClr val="35398C"/>
                </a:solidFill>
                <a:latin typeface="仿宋_GB2312" panose="02010609030101010101" pitchFamily="49" charset="-122"/>
              </a:rPr>
              <a:t>”</a:t>
            </a:r>
            <a:r>
              <a:rPr lang="zh-CN" altLang="en-US" sz="2000" dirty="0">
                <a:solidFill>
                  <a:srgbClr val="35398C"/>
                </a:solidFill>
                <a:latin typeface="仿宋_GB2312" panose="02010609030101010101" pitchFamily="49" charset="-122"/>
              </a:rPr>
              <a:t>。根据会计</a:t>
            </a:r>
            <a:r>
              <a:rPr lang="en-US" altLang="zh-CN" sz="2000" dirty="0">
                <a:solidFill>
                  <a:srgbClr val="35398C"/>
                </a:solidFill>
                <a:latin typeface="仿宋_GB2312" panose="02010609030101010101" pitchFamily="49" charset="-122"/>
              </a:rPr>
              <a:t>“</a:t>
            </a:r>
            <a:r>
              <a:rPr lang="zh-CN" altLang="en-US" sz="2000" dirty="0">
                <a:solidFill>
                  <a:srgbClr val="35398C"/>
                </a:solidFill>
                <a:latin typeface="仿宋_GB2312" panose="02010609030101010101" pitchFamily="49" charset="-122"/>
              </a:rPr>
              <a:t>利润表</a:t>
            </a:r>
            <a:r>
              <a:rPr lang="en-US" altLang="zh-CN" sz="2000" dirty="0">
                <a:solidFill>
                  <a:srgbClr val="35398C"/>
                </a:solidFill>
                <a:latin typeface="仿宋_GB2312" panose="02010609030101010101" pitchFamily="49" charset="-122"/>
              </a:rPr>
              <a:t>”</a:t>
            </a:r>
            <a:r>
              <a:rPr lang="zh-CN" altLang="en-US" sz="2000" dirty="0">
                <a:solidFill>
                  <a:srgbClr val="35398C"/>
                </a:solidFill>
                <a:latin typeface="仿宋_GB2312" panose="02010609030101010101" pitchFamily="49" charset="-122"/>
              </a:rPr>
              <a:t>中</a:t>
            </a:r>
            <a:r>
              <a:rPr lang="en-US" altLang="zh-CN" sz="2000" dirty="0">
                <a:solidFill>
                  <a:srgbClr val="35398C"/>
                </a:solidFill>
                <a:latin typeface="仿宋_GB2312" panose="02010609030101010101" pitchFamily="49" charset="-122"/>
              </a:rPr>
              <a:t>“</a:t>
            </a:r>
            <a:r>
              <a:rPr lang="zh-CN" altLang="en-US" sz="2000" dirty="0">
                <a:solidFill>
                  <a:srgbClr val="35398C"/>
                </a:solidFill>
                <a:latin typeface="仿宋_GB2312" panose="02010609030101010101" pitchFamily="49" charset="-122"/>
              </a:rPr>
              <a:t>营业收入</a:t>
            </a:r>
            <a:r>
              <a:rPr lang="en-US" altLang="zh-CN" sz="2000" dirty="0">
                <a:solidFill>
                  <a:srgbClr val="35398C"/>
                </a:solidFill>
                <a:latin typeface="仿宋_GB2312" panose="02010609030101010101" pitchFamily="49" charset="-122"/>
              </a:rPr>
              <a:t>”</a:t>
            </a:r>
            <a:r>
              <a:rPr lang="zh-CN" altLang="en-US" sz="2000" dirty="0">
                <a:solidFill>
                  <a:srgbClr val="35398C"/>
                </a:solidFill>
                <a:latin typeface="仿宋_GB2312" panose="02010609030101010101" pitchFamily="49" charset="-122"/>
              </a:rPr>
              <a:t>项目的本年累计数填报。</a:t>
            </a:r>
            <a:endParaRPr lang="zh-CN" altLang="en-US" sz="2000" dirty="0">
              <a:solidFill>
                <a:srgbClr val="35398C"/>
              </a:solidFill>
              <a:latin typeface="仿宋_GB2312" panose="02010609030101010101" pitchFamily="49" charset="-122"/>
            </a:endParaRPr>
          </a:p>
          <a:p>
            <a:pPr eaLnBrk="1" hangingPunct="1"/>
            <a:r>
              <a:rPr lang="en-US" altLang="zh-CN" sz="2000" dirty="0">
                <a:solidFill>
                  <a:srgbClr val="35398C"/>
                </a:solidFill>
                <a:latin typeface="仿宋_GB2312" panose="02010609030101010101" pitchFamily="49" charset="-122"/>
              </a:rPr>
              <a:t>1</a:t>
            </a:r>
            <a:r>
              <a:rPr lang="zh-CN" altLang="en-US" sz="2000" dirty="0">
                <a:solidFill>
                  <a:srgbClr val="35398C"/>
                </a:solidFill>
                <a:latin typeface="仿宋_GB2312" panose="02010609030101010101" pitchFamily="49" charset="-122"/>
              </a:rPr>
              <a:t>、营业收入</a:t>
            </a:r>
            <a:r>
              <a:rPr lang="en-US" altLang="zh-CN" sz="2000" dirty="0">
                <a:solidFill>
                  <a:srgbClr val="35398C"/>
                </a:solidFill>
                <a:latin typeface="仿宋_GB2312" panose="02010609030101010101" pitchFamily="49" charset="-122"/>
              </a:rPr>
              <a:t>=</a:t>
            </a:r>
            <a:r>
              <a:rPr lang="zh-CN" altLang="en-US" sz="2000" dirty="0">
                <a:solidFill>
                  <a:srgbClr val="35398C"/>
                </a:solidFill>
                <a:latin typeface="仿宋_GB2312" panose="02010609030101010101" pitchFamily="49" charset="-122"/>
              </a:rPr>
              <a:t>技术收入</a:t>
            </a:r>
            <a:r>
              <a:rPr lang="en-US" altLang="zh-CN" sz="2000" dirty="0">
                <a:solidFill>
                  <a:srgbClr val="35398C"/>
                </a:solidFill>
                <a:latin typeface="仿宋_GB2312" panose="02010609030101010101" pitchFamily="49" charset="-122"/>
              </a:rPr>
              <a:t>+</a:t>
            </a:r>
            <a:r>
              <a:rPr lang="zh-CN" altLang="en-US" sz="2000" dirty="0">
                <a:solidFill>
                  <a:srgbClr val="35398C"/>
                </a:solidFill>
                <a:latin typeface="仿宋_GB2312" panose="02010609030101010101" pitchFamily="49" charset="-122"/>
              </a:rPr>
              <a:t>产品销售收入</a:t>
            </a:r>
            <a:r>
              <a:rPr lang="en-US" altLang="zh-CN" sz="2000" dirty="0">
                <a:solidFill>
                  <a:srgbClr val="35398C"/>
                </a:solidFill>
                <a:latin typeface="仿宋_GB2312" panose="02010609030101010101" pitchFamily="49" charset="-122"/>
              </a:rPr>
              <a:t>+</a:t>
            </a:r>
            <a:r>
              <a:rPr lang="zh-CN" altLang="en-US" sz="2000" dirty="0">
                <a:solidFill>
                  <a:srgbClr val="35398C"/>
                </a:solidFill>
                <a:latin typeface="仿宋_GB2312" panose="02010609030101010101" pitchFamily="49" charset="-122"/>
              </a:rPr>
              <a:t>商品销售收入</a:t>
            </a:r>
            <a:r>
              <a:rPr lang="en-US" altLang="zh-CN" sz="2000" dirty="0">
                <a:solidFill>
                  <a:srgbClr val="35398C"/>
                </a:solidFill>
                <a:latin typeface="仿宋_GB2312" panose="02010609030101010101" pitchFamily="49" charset="-122"/>
              </a:rPr>
              <a:t>+</a:t>
            </a:r>
            <a:r>
              <a:rPr lang="zh-CN" altLang="en-US" sz="2000" dirty="0">
                <a:solidFill>
                  <a:srgbClr val="35398C"/>
                </a:solidFill>
                <a:latin typeface="仿宋_GB2312" panose="02010609030101010101" pitchFamily="49" charset="-122"/>
              </a:rPr>
              <a:t>其他收入</a:t>
            </a:r>
            <a:endParaRPr lang="zh-CN" altLang="en-US" sz="2000" dirty="0">
              <a:solidFill>
                <a:srgbClr val="35398C"/>
              </a:solidFill>
              <a:latin typeface="仿宋_GB2312" panose="02010609030101010101" pitchFamily="49" charset="-122"/>
            </a:endParaRPr>
          </a:p>
          <a:p>
            <a:pPr>
              <a:lnSpc>
                <a:spcPct val="120000"/>
              </a:lnSpc>
              <a:buClr>
                <a:schemeClr val="hlink"/>
              </a:buClr>
              <a:buFont typeface="Wingdings" panose="05000000000000000000" pitchFamily="2" charset="2"/>
            </a:pPr>
            <a:r>
              <a:rPr lang="en-US" altLang="zh-CN" sz="2000" dirty="0">
                <a:solidFill>
                  <a:srgbClr val="35398C"/>
                </a:solidFill>
                <a:latin typeface="仿宋_GB2312" panose="02010609030101010101" pitchFamily="49" charset="-122"/>
              </a:rPr>
              <a:t>2</a:t>
            </a:r>
            <a:r>
              <a:rPr lang="zh-CN" altLang="en-US" sz="2000" dirty="0">
                <a:solidFill>
                  <a:srgbClr val="35398C"/>
                </a:solidFill>
                <a:latin typeface="仿宋_GB2312" panose="02010609030101010101" pitchFamily="49" charset="-122"/>
              </a:rPr>
              <a:t>、营业收入摘抄专业财务表中的营业收入。</a:t>
            </a:r>
            <a:endParaRPr lang="zh-CN" altLang="en-US" sz="2000" dirty="0">
              <a:solidFill>
                <a:srgbClr val="35398C"/>
              </a:solidFill>
              <a:latin typeface="仿宋_GB2312" panose="02010609030101010101" pitchFamily="49" charset="-122"/>
            </a:endParaRPr>
          </a:p>
          <a:p>
            <a:pPr>
              <a:lnSpc>
                <a:spcPct val="120000"/>
              </a:lnSpc>
              <a:buClr>
                <a:schemeClr val="hlink"/>
              </a:buClr>
              <a:buFont typeface="Wingdings" panose="05000000000000000000" pitchFamily="2" charset="2"/>
            </a:pPr>
            <a:r>
              <a:rPr lang="zh-CN" altLang="en-US" sz="2000" b="1" dirty="0">
                <a:solidFill>
                  <a:srgbClr val="35398C"/>
                </a:solidFill>
                <a:latin typeface="仿宋_GB2312" panose="02010609030101010101" pitchFamily="49" charset="-122"/>
              </a:rPr>
              <a:t>注意：</a:t>
            </a:r>
            <a:endParaRPr lang="zh-CN" altLang="en-US" sz="2000" b="1" dirty="0">
              <a:solidFill>
                <a:srgbClr val="35398C"/>
              </a:solidFill>
              <a:latin typeface="仿宋_GB2312" panose="02010609030101010101" pitchFamily="49" charset="-122"/>
            </a:endParaRPr>
          </a:p>
          <a:p>
            <a:pPr>
              <a:lnSpc>
                <a:spcPct val="120000"/>
              </a:lnSpc>
              <a:buClr>
                <a:schemeClr val="hlink"/>
              </a:buClr>
              <a:buFont typeface="Wingdings" panose="05000000000000000000" pitchFamily="2" charset="2"/>
            </a:pPr>
            <a:r>
              <a:rPr lang="en-US" altLang="zh-CN" sz="2000" dirty="0">
                <a:solidFill>
                  <a:srgbClr val="35398C"/>
                </a:solidFill>
                <a:latin typeface="仿宋_GB2312" panose="02010609030101010101" pitchFamily="49" charset="-122"/>
              </a:rPr>
              <a:t>1.</a:t>
            </a:r>
            <a:r>
              <a:rPr lang="zh-CN" altLang="en-US" sz="2000" dirty="0">
                <a:solidFill>
                  <a:srgbClr val="35398C"/>
                </a:solidFill>
                <a:latin typeface="仿宋_GB2312" panose="02010609030101010101" pitchFamily="49" charset="-122"/>
              </a:rPr>
              <a:t>极值审核</a:t>
            </a:r>
            <a:endParaRPr lang="zh-CN" altLang="en-US" sz="2000" dirty="0">
              <a:solidFill>
                <a:srgbClr val="35398C"/>
              </a:solidFill>
              <a:latin typeface="仿宋_GB2312" panose="02010609030101010101" pitchFamily="49" charset="-122"/>
            </a:endParaRPr>
          </a:p>
          <a:p>
            <a:pPr>
              <a:lnSpc>
                <a:spcPct val="120000"/>
              </a:lnSpc>
              <a:buClr>
                <a:schemeClr val="hlink"/>
              </a:buClr>
              <a:buFont typeface="Wingdings" panose="05000000000000000000" pitchFamily="2" charset="2"/>
            </a:pPr>
            <a:r>
              <a:rPr lang="en-US" altLang="zh-CN" sz="2000" dirty="0">
                <a:solidFill>
                  <a:srgbClr val="35398C"/>
                </a:solidFill>
                <a:latin typeface="仿宋_GB2312" panose="02010609030101010101" pitchFamily="49" charset="-122"/>
              </a:rPr>
              <a:t>2.</a:t>
            </a:r>
            <a:r>
              <a:rPr lang="zh-CN" altLang="en-US" sz="2000" dirty="0">
                <a:solidFill>
                  <a:srgbClr val="35398C"/>
                </a:solidFill>
                <a:latin typeface="仿宋_GB2312" panose="02010609030101010101" pitchFamily="49" charset="-122"/>
              </a:rPr>
              <a:t>和月报数据的匹配</a:t>
            </a:r>
            <a:endParaRPr lang="zh-CN" altLang="en-US" sz="2000" dirty="0">
              <a:solidFill>
                <a:srgbClr val="35398C"/>
              </a:solidFill>
              <a:latin typeface="仿宋_GB2312" panose="02010609030101010101" pitchFamily="49" charset="-122"/>
            </a:endParaRPr>
          </a:p>
          <a:p>
            <a:pPr>
              <a:lnSpc>
                <a:spcPct val="120000"/>
              </a:lnSpc>
              <a:buClr>
                <a:schemeClr val="hlink"/>
              </a:buClr>
              <a:buFont typeface="Wingdings" panose="05000000000000000000" pitchFamily="2" charset="2"/>
            </a:pPr>
            <a:r>
              <a:rPr lang="en-US" altLang="zh-CN" sz="2000" dirty="0">
                <a:solidFill>
                  <a:srgbClr val="35398C"/>
                </a:solidFill>
                <a:latin typeface="仿宋_GB2312" panose="02010609030101010101" pitchFamily="49" charset="-122"/>
              </a:rPr>
              <a:t>3.</a:t>
            </a:r>
            <a:r>
              <a:rPr lang="zh-CN" altLang="en-US" sz="2000" dirty="0">
                <a:solidFill>
                  <a:srgbClr val="35398C"/>
                </a:solidFill>
                <a:latin typeface="仿宋_GB2312" panose="02010609030101010101" pitchFamily="49" charset="-122"/>
              </a:rPr>
              <a:t>结合上年填报数据审核</a:t>
            </a:r>
            <a:endParaRPr lang="zh-CN" altLang="en-US" sz="2000" dirty="0">
              <a:solidFill>
                <a:srgbClr val="35398C"/>
              </a:solidFill>
              <a:latin typeface="仿宋_GB2312" panose="02010609030101010101" pitchFamily="49" charset="-122"/>
            </a:endParaRPr>
          </a:p>
        </p:txBody>
      </p:sp>
      <p:sp>
        <p:nvSpPr>
          <p:cNvPr id="669700" name="Line 4"/>
          <p:cNvSpPr/>
          <p:nvPr/>
        </p:nvSpPr>
        <p:spPr>
          <a:xfrm>
            <a:off x="1043305" y="2205038"/>
            <a:ext cx="4211638" cy="0"/>
          </a:xfrm>
          <a:prstGeom prst="line">
            <a:avLst/>
          </a:prstGeom>
          <a:ln w="38100" cap="flat" cmpd="sng">
            <a:solidFill>
              <a:srgbClr val="FF0000"/>
            </a:solidFill>
            <a:prstDash val="solid"/>
            <a:headEnd type="none" w="med" len="med"/>
            <a:tailEnd type="none" w="med" len="med"/>
          </a:ln>
        </p:spPr>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69700"/>
                                        </p:tgtEl>
                                        <p:attrNameLst>
                                          <p:attrName>style.visibility</p:attrName>
                                        </p:attrNameLst>
                                      </p:cBhvr>
                                      <p:to>
                                        <p:strVal val="visible"/>
                                      </p:to>
                                    </p:set>
                                    <p:anim calcmode="lin" valueType="num">
                                      <p:cBhvr>
                                        <p:cTn id="7" dur="500" fill="hold"/>
                                        <p:tgtEl>
                                          <p:spTgt spid="669700"/>
                                        </p:tgtEl>
                                        <p:attrNameLst>
                                          <p:attrName>ppt_x</p:attrName>
                                        </p:attrNameLst>
                                      </p:cBhvr>
                                      <p:tavLst>
                                        <p:tav tm="0">
                                          <p:val>
                                            <p:strVal val="#ppt_x"/>
                                          </p:val>
                                        </p:tav>
                                        <p:tav tm="100000">
                                          <p:val>
                                            <p:strVal val="#ppt_x"/>
                                          </p:val>
                                        </p:tav>
                                      </p:tavLst>
                                    </p:anim>
                                    <p:anim calcmode="lin" valueType="num">
                                      <p:cBhvr>
                                        <p:cTn id="8" dur="500" fill="hold"/>
                                        <p:tgtEl>
                                          <p:spTgt spid="6697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079500" y="1628775"/>
            <a:ext cx="7965440" cy="4114800"/>
          </a:xfrm>
        </p:spPr>
        <p:txBody>
          <a:bodyPr/>
          <a:lstStyle/>
          <a:p>
            <a:pPr marL="0" indent="0">
              <a:buNone/>
            </a:pPr>
            <a:r>
              <a:rPr lang="zh-CN" altLang="en-US" sz="2800" b="1" dirty="0">
                <a:solidFill>
                  <a:schemeClr val="tx2"/>
                </a:solidFill>
                <a:latin typeface="+mj-lt"/>
                <a:ea typeface="+mj-ea"/>
                <a:cs typeface="+mj-cs"/>
              </a:rPr>
              <a:t>填报建议：</a:t>
            </a:r>
            <a:endParaRPr lang="zh-CN" altLang="en-US" sz="2800" b="1" dirty="0">
              <a:solidFill>
                <a:schemeClr val="tx2"/>
              </a:solidFill>
              <a:latin typeface="+mj-lt"/>
              <a:ea typeface="+mj-ea"/>
              <a:cs typeface="+mj-cs"/>
            </a:endParaRPr>
          </a:p>
          <a:p>
            <a:r>
              <a:rPr lang="zh-CN" altLang="en-US" dirty="0"/>
              <a:t>“营业收入”本期数据摘录专业财务表“营业收入”，“营业收入”同期数据摘录上年</a:t>
            </a:r>
            <a:r>
              <a:rPr lang="en-US" altLang="zh-CN" dirty="0"/>
              <a:t>BJ110-2</a:t>
            </a:r>
            <a:r>
              <a:rPr lang="zh-CN" altLang="en-US" dirty="0"/>
              <a:t>表本期数。建议先填报专业财务表再填报</a:t>
            </a:r>
            <a:r>
              <a:rPr lang="en-US" altLang="zh-CN" dirty="0"/>
              <a:t>BJ110-2</a:t>
            </a:r>
            <a:r>
              <a:rPr lang="zh-CN" altLang="en-US" dirty="0"/>
              <a:t>表，确保有数可摘。</a:t>
            </a:r>
            <a:endParaRPr lang="en-US" altLang="zh-CN" dirty="0"/>
          </a:p>
          <a:p>
            <a:r>
              <a:rPr lang="zh-CN" altLang="en-US" dirty="0"/>
              <a:t>若修改了专业财务表数据，别忘记同步修改</a:t>
            </a:r>
            <a:r>
              <a:rPr lang="en-US" altLang="zh-CN" dirty="0"/>
              <a:t>BJ110-2</a:t>
            </a:r>
            <a:r>
              <a:rPr lang="zh-CN" altLang="en-US" dirty="0"/>
              <a:t>表。</a:t>
            </a:r>
            <a:endParaRPr lang="zh-CN" altLang="en-US" dirty="0"/>
          </a:p>
          <a:p>
            <a:endParaRPr lang="en-US" altLang="zh-CN" dirty="0"/>
          </a:p>
          <a:p>
            <a:pPr marL="0" indent="0">
              <a:buNone/>
            </a:pPr>
            <a:endParaRPr lang="en-US" altLang="zh-CN" dirty="0"/>
          </a:p>
          <a:p>
            <a:pPr marL="0" indent="0">
              <a:buNone/>
            </a:pPr>
            <a:endParaRPr lang="en-US" altLang="zh-CN"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110_2_0"/>
          <p:cNvPicPr>
            <a:picLocks noChangeAspect="1"/>
          </p:cNvPicPr>
          <p:nvPr/>
        </p:nvPicPr>
        <p:blipFill>
          <a:blip r:embed="rId1"/>
          <a:stretch>
            <a:fillRect/>
          </a:stretch>
        </p:blipFill>
        <p:spPr>
          <a:xfrm>
            <a:off x="1043305" y="873125"/>
            <a:ext cx="4036695" cy="4438650"/>
          </a:xfrm>
          <a:prstGeom prst="rect">
            <a:avLst/>
          </a:prstGeom>
        </p:spPr>
      </p:pic>
      <p:sp>
        <p:nvSpPr>
          <p:cNvPr id="47106" name="Rectangle 2"/>
          <p:cNvSpPr/>
          <p:nvPr/>
        </p:nvSpPr>
        <p:spPr>
          <a:xfrm>
            <a:off x="1079500" y="15875"/>
            <a:ext cx="7391400" cy="1143000"/>
          </a:xfrm>
          <a:prstGeom prst="rect">
            <a:avLst/>
          </a:prstGeom>
          <a:noFill/>
          <a:ln w="9525">
            <a:noFill/>
          </a:ln>
        </p:spPr>
        <p:txBody>
          <a:bodyPr anchor="ctr" anchorCtr="0"/>
          <a:lstStyle/>
          <a:p>
            <a:pPr eaLnBrk="1" hangingPunct="1"/>
            <a:r>
              <a:rPr lang="en-US" altLang="zh-CN" sz="3200" b="1" dirty="0">
                <a:solidFill>
                  <a:srgbClr val="35398C"/>
                </a:solidFill>
                <a:latin typeface="黑体" panose="02010609060101010101" pitchFamily="49" charset="-122"/>
                <a:ea typeface="黑体" panose="02010609060101010101" pitchFamily="49" charset="-122"/>
              </a:rPr>
              <a:t>1.</a:t>
            </a:r>
            <a:r>
              <a:rPr lang="zh-CN" altLang="en-US" sz="3200" b="1" dirty="0">
                <a:solidFill>
                  <a:srgbClr val="35398C"/>
                </a:solidFill>
                <a:latin typeface="黑体" panose="02010609060101010101" pitchFamily="49" charset="-122"/>
                <a:ea typeface="黑体" panose="02010609060101010101" pitchFamily="49" charset="-122"/>
              </a:rPr>
              <a:t>收入相关指标填报注意事项</a:t>
            </a:r>
            <a:endParaRPr lang="zh-CN" altLang="en-US" sz="3200" b="1" dirty="0">
              <a:solidFill>
                <a:srgbClr val="35398C"/>
              </a:solidFill>
              <a:latin typeface="黑体" panose="02010609060101010101" pitchFamily="49" charset="-122"/>
              <a:ea typeface="黑体" panose="02010609060101010101" pitchFamily="49" charset="-122"/>
            </a:endParaRPr>
          </a:p>
        </p:txBody>
      </p:sp>
      <p:sp>
        <p:nvSpPr>
          <p:cNvPr id="671748" name="Line 4"/>
          <p:cNvSpPr/>
          <p:nvPr/>
        </p:nvSpPr>
        <p:spPr>
          <a:xfrm>
            <a:off x="1007428" y="2565083"/>
            <a:ext cx="4211637" cy="0"/>
          </a:xfrm>
          <a:prstGeom prst="line">
            <a:avLst/>
          </a:prstGeom>
          <a:ln w="38100" cap="flat" cmpd="sng">
            <a:solidFill>
              <a:srgbClr val="FF0000"/>
            </a:solidFill>
            <a:prstDash val="solid"/>
            <a:headEnd type="none" w="med" len="med"/>
            <a:tailEnd type="none" w="med" len="med"/>
          </a:ln>
        </p:spPr>
      </p:sp>
      <p:sp>
        <p:nvSpPr>
          <p:cNvPr id="226308" name="AutoShape 4"/>
          <p:cNvSpPr/>
          <p:nvPr/>
        </p:nvSpPr>
        <p:spPr>
          <a:xfrm>
            <a:off x="4967605" y="1376680"/>
            <a:ext cx="4032250" cy="4538345"/>
          </a:xfrm>
          <a:prstGeom prst="wedgeRoundRectCallout">
            <a:avLst>
              <a:gd name="adj1" fmla="val -66110"/>
              <a:gd name="adj2" fmla="val -24310"/>
              <a:gd name="adj3" fmla="val 16667"/>
            </a:avLst>
          </a:prstGeom>
          <a:solidFill>
            <a:schemeClr val="bg1"/>
          </a:solidFill>
          <a:ln w="12700" cap="flat" cmpd="sng">
            <a:solidFill>
              <a:schemeClr val="tx1"/>
            </a:solidFill>
            <a:prstDash val="solid"/>
            <a:miter/>
            <a:headEnd type="none" w="med" len="med"/>
            <a:tailEnd type="none" w="med" len="med"/>
          </a:ln>
        </p:spPr>
        <p:txBody>
          <a:bodyPr/>
          <a:lstStyle/>
          <a:p>
            <a:pPr eaLnBrk="1" hangingPunct="1"/>
            <a:r>
              <a:rPr lang="zh-CN" altLang="en-US" sz="2400" b="1" dirty="0">
                <a:solidFill>
                  <a:srgbClr val="FF0000"/>
                </a:solidFill>
                <a:latin typeface="Times New Roman" panose="02020603050405020304" pitchFamily="18" charset="0"/>
                <a:ea typeface="黑体" panose="02010609060101010101" pitchFamily="49" charset="-122"/>
              </a:rPr>
              <a:t>重点指标</a:t>
            </a:r>
            <a:endParaRPr lang="zh-CN" altLang="en-US" sz="2400" b="1" dirty="0">
              <a:solidFill>
                <a:schemeClr val="bg2"/>
              </a:solidFill>
              <a:latin typeface="Times New Roman" panose="02020603050405020304" pitchFamily="18" charset="0"/>
              <a:ea typeface="华文彩云" panose="02010800040101010101" pitchFamily="2" charset="-122"/>
            </a:endParaRPr>
          </a:p>
          <a:p>
            <a:pPr eaLnBrk="1" hangingPunct="1"/>
            <a:r>
              <a:rPr lang="zh-CN" altLang="en-US" sz="2400" b="1" dirty="0">
                <a:solidFill>
                  <a:srgbClr val="35398C"/>
                </a:solidFill>
                <a:latin typeface="仿宋_GB2312" panose="02010609030101010101" pitchFamily="49" charset="-122"/>
              </a:rPr>
              <a:t>技术收入：</a:t>
            </a:r>
            <a:r>
              <a:rPr lang="zh-CN" altLang="en-US" sz="2400" dirty="0">
                <a:solidFill>
                  <a:srgbClr val="35398C"/>
                </a:solidFill>
                <a:latin typeface="仿宋_GB2312" panose="02010609030101010101" pitchFamily="49" charset="-122"/>
              </a:rPr>
              <a:t>包括技术开发、技术转让、技术承包、技术咨询与服务、技术入股、中试产品收入以及接受外单位委托的科研收入。</a:t>
            </a:r>
            <a:endParaRPr lang="zh-CN" altLang="en-US" sz="2400" b="1" dirty="0">
              <a:solidFill>
                <a:srgbClr val="35398C"/>
              </a:solidFill>
              <a:latin typeface="仿宋_GB2312" panose="02010609030101010101" pitchFamily="49" charset="-122"/>
            </a:endParaRPr>
          </a:p>
          <a:p>
            <a:pPr eaLnBrk="1" hangingPunct="1"/>
            <a:r>
              <a:rPr lang="en-US" altLang="zh-CN" sz="2400" b="1" dirty="0">
                <a:solidFill>
                  <a:srgbClr val="35398C"/>
                </a:solidFill>
                <a:latin typeface="仿宋_GB2312" panose="02010609030101010101" pitchFamily="49" charset="-122"/>
              </a:rPr>
              <a:t>1</a:t>
            </a:r>
            <a:r>
              <a:rPr lang="zh-CN" altLang="en-US" sz="2400" b="1" dirty="0">
                <a:solidFill>
                  <a:srgbClr val="35398C"/>
                </a:solidFill>
                <a:latin typeface="仿宋_GB2312" panose="02010609030101010101" pitchFamily="49" charset="-122"/>
              </a:rPr>
              <a:t>、结合企业主要业务活动对获得的收入进行判断。</a:t>
            </a:r>
            <a:endParaRPr lang="zh-CN" altLang="en-US" sz="2400" b="1" dirty="0">
              <a:solidFill>
                <a:srgbClr val="35398C"/>
              </a:solidFill>
              <a:latin typeface="仿宋_GB2312" panose="02010609030101010101" pitchFamily="49" charset="-122"/>
            </a:endParaRPr>
          </a:p>
          <a:p>
            <a:pPr eaLnBrk="1" hangingPunct="1"/>
            <a:r>
              <a:rPr lang="en-US" altLang="zh-CN" sz="2400" b="1" dirty="0">
                <a:solidFill>
                  <a:srgbClr val="35398C"/>
                </a:solidFill>
                <a:latin typeface="仿宋_GB2312" panose="02010609030101010101" pitchFamily="49" charset="-122"/>
              </a:rPr>
              <a:t>2</a:t>
            </a:r>
            <a:r>
              <a:rPr lang="zh-CN" altLang="en-US" sz="2400" b="1" dirty="0">
                <a:solidFill>
                  <a:srgbClr val="35398C"/>
                </a:solidFill>
                <a:latin typeface="仿宋_GB2312" panose="02010609030101010101" pitchFamily="49" charset="-122"/>
              </a:rPr>
              <a:t>、如企业填报该项指标数据与上年存在较大差异，需询问具体原因。</a:t>
            </a:r>
            <a:endParaRPr lang="zh-CN" altLang="en-US" sz="2400" b="1" dirty="0">
              <a:solidFill>
                <a:srgbClr val="35398C"/>
              </a:solidFill>
              <a:latin typeface="仿宋_GB2312" panose="02010609030101010101" pitchFamily="49" charset="-122"/>
            </a:endParaRPr>
          </a:p>
        </p:txBody>
      </p:sp>
      <p:sp>
        <p:nvSpPr>
          <p:cNvPr id="2" name="文本框 1"/>
          <p:cNvSpPr txBox="1"/>
          <p:nvPr/>
        </p:nvSpPr>
        <p:spPr>
          <a:xfrm>
            <a:off x="1079500" y="5661660"/>
            <a:ext cx="7249795" cy="1198880"/>
          </a:xfrm>
          <a:prstGeom prst="rect">
            <a:avLst/>
          </a:prstGeom>
          <a:noFill/>
        </p:spPr>
        <p:txBody>
          <a:bodyPr wrap="square" rtlCol="0" anchor="t">
            <a:spAutoFit/>
          </a:bodyPr>
          <a:lstStyle/>
          <a:p>
            <a:r>
              <a:rPr lang="zh-CN" altLang="en-US" sz="2400" b="1" dirty="0">
                <a:solidFill>
                  <a:srgbClr val="FF0000"/>
                </a:solidFill>
                <a:sym typeface="+mn-ea"/>
              </a:rPr>
              <a:t>审核关系：</a:t>
            </a:r>
            <a:endParaRPr lang="en-US" altLang="zh-CN" sz="2400" b="1" dirty="0">
              <a:solidFill>
                <a:srgbClr val="FF0000"/>
              </a:solidFill>
            </a:endParaRPr>
          </a:p>
          <a:p>
            <a:pPr marL="0" indent="0">
              <a:buNone/>
            </a:pPr>
            <a:r>
              <a:rPr lang="zh-CN" altLang="en-US" sz="2400" b="1" dirty="0">
                <a:solidFill>
                  <a:srgbClr val="363896"/>
                </a:solidFill>
                <a:sym typeface="+mn-ea"/>
              </a:rPr>
              <a:t>技术收入应</a:t>
            </a:r>
            <a:r>
              <a:rPr lang="en-US" altLang="zh-CN" sz="2400" b="1" dirty="0">
                <a:solidFill>
                  <a:srgbClr val="363896"/>
                </a:solidFill>
                <a:sym typeface="+mn-ea"/>
              </a:rPr>
              <a:t>&gt;=</a:t>
            </a:r>
            <a:r>
              <a:rPr lang="zh-CN" altLang="en-US" sz="2400" b="1" dirty="0">
                <a:solidFill>
                  <a:srgbClr val="363896"/>
                </a:solidFill>
                <a:sym typeface="+mn-ea"/>
              </a:rPr>
              <a:t>技术转让收入</a:t>
            </a:r>
            <a:r>
              <a:rPr lang="en-US" altLang="zh-CN" sz="2400" b="1" dirty="0">
                <a:solidFill>
                  <a:srgbClr val="363896"/>
                </a:solidFill>
                <a:sym typeface="+mn-ea"/>
              </a:rPr>
              <a:t>+</a:t>
            </a:r>
            <a:r>
              <a:rPr lang="zh-CN" altLang="en-US" sz="2400" b="1" dirty="0">
                <a:solidFill>
                  <a:srgbClr val="363896"/>
                </a:solidFill>
                <a:sym typeface="+mn-ea"/>
              </a:rPr>
              <a:t>技术承包收入</a:t>
            </a:r>
            <a:r>
              <a:rPr lang="en-US" altLang="zh-CN" sz="2400" b="1" dirty="0">
                <a:solidFill>
                  <a:srgbClr val="363896"/>
                </a:solidFill>
                <a:sym typeface="+mn-ea"/>
              </a:rPr>
              <a:t>+</a:t>
            </a:r>
            <a:r>
              <a:rPr lang="zh-CN" altLang="en-US" sz="2400" b="1" dirty="0">
                <a:solidFill>
                  <a:srgbClr val="363896"/>
                </a:solidFill>
                <a:sym typeface="+mn-ea"/>
              </a:rPr>
              <a:t>技术咨询与服务收入</a:t>
            </a:r>
            <a:r>
              <a:rPr lang="en-US" altLang="zh-CN" sz="2400" b="1" dirty="0">
                <a:solidFill>
                  <a:srgbClr val="363896"/>
                </a:solidFill>
                <a:sym typeface="+mn-ea"/>
              </a:rPr>
              <a:t>+</a:t>
            </a:r>
            <a:r>
              <a:rPr lang="zh-CN" altLang="en-US" sz="2400" b="1" dirty="0">
                <a:solidFill>
                  <a:srgbClr val="363896"/>
                </a:solidFill>
                <a:sym typeface="+mn-ea"/>
              </a:rPr>
              <a:t>接受委托研究开发收入</a:t>
            </a:r>
            <a:endParaRPr lang="zh-CN" altLang="en-US" sz="2400" b="1" dirty="0">
              <a:solidFill>
                <a:srgbClr val="363896"/>
              </a:solidFill>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71748"/>
                                        </p:tgtEl>
                                        <p:attrNameLst>
                                          <p:attrName>style.visibility</p:attrName>
                                        </p:attrNameLst>
                                      </p:cBhvr>
                                      <p:to>
                                        <p:strVal val="visible"/>
                                      </p:to>
                                    </p:set>
                                    <p:anim calcmode="lin" valueType="num">
                                      <p:cBhvr>
                                        <p:cTn id="7" dur="500" fill="hold"/>
                                        <p:tgtEl>
                                          <p:spTgt spid="671748"/>
                                        </p:tgtEl>
                                        <p:attrNameLst>
                                          <p:attrName>ppt_x</p:attrName>
                                        </p:attrNameLst>
                                      </p:cBhvr>
                                      <p:tavLst>
                                        <p:tav tm="0">
                                          <p:val>
                                            <p:strVal val="#ppt_x"/>
                                          </p:val>
                                        </p:tav>
                                        <p:tav tm="100000">
                                          <p:val>
                                            <p:strVal val="#ppt_x"/>
                                          </p:val>
                                        </p:tav>
                                      </p:tavLst>
                                    </p:anim>
                                    <p:anim calcmode="lin" valueType="num">
                                      <p:cBhvr>
                                        <p:cTn id="8" dur="500" fill="hold"/>
                                        <p:tgtEl>
                                          <p:spTgt spid="67174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26308"/>
                                        </p:tgtEl>
                                        <p:attrNameLst>
                                          <p:attrName>style.visibility</p:attrName>
                                        </p:attrNameLst>
                                      </p:cBhvr>
                                      <p:to>
                                        <p:strVal val="visible"/>
                                      </p:to>
                                    </p:set>
                                    <p:anim calcmode="lin" valueType="num">
                                      <p:cBhvr>
                                        <p:cTn id="13" dur="500" fill="hold"/>
                                        <p:tgtEl>
                                          <p:spTgt spid="226308"/>
                                        </p:tgtEl>
                                        <p:attrNameLst>
                                          <p:attrName>ppt_x</p:attrName>
                                        </p:attrNameLst>
                                      </p:cBhvr>
                                      <p:tavLst>
                                        <p:tav tm="0">
                                          <p:val>
                                            <p:strVal val="#ppt_x"/>
                                          </p:val>
                                        </p:tav>
                                        <p:tav tm="100000">
                                          <p:val>
                                            <p:strVal val="#ppt_x"/>
                                          </p:val>
                                        </p:tav>
                                      </p:tavLst>
                                    </p:anim>
                                    <p:anim calcmode="lin" valueType="num">
                                      <p:cBhvr>
                                        <p:cTn id="14" dur="500" fill="hold"/>
                                        <p:tgtEl>
                                          <p:spTgt spid="22630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6308" grpId="0" bldLvl="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内容占位符 2"/>
          <p:cNvSpPr>
            <a:spLocks noGrp="1"/>
          </p:cNvSpPr>
          <p:nvPr>
            <p:ph idx="1"/>
          </p:nvPr>
        </p:nvSpPr>
        <p:spPr>
          <a:xfrm>
            <a:off x="1115695" y="4077335"/>
            <a:ext cx="7501255" cy="2701925"/>
          </a:xfrm>
        </p:spPr>
        <p:txBody>
          <a:bodyPr vert="horz" wrap="square" lIns="91440" tIns="45720" rIns="91440" bIns="45720" anchor="t" anchorCtr="0"/>
          <a:lstStyle/>
          <a:p>
            <a:pPr marL="0" indent="0">
              <a:buNone/>
            </a:pPr>
            <a:r>
              <a:rPr lang="zh-CN" altLang="en-US" b="1" dirty="0">
                <a:solidFill>
                  <a:srgbClr val="FF0000"/>
                </a:solidFill>
                <a:sym typeface="+mn-ea"/>
              </a:rPr>
              <a:t>审核关系：</a:t>
            </a:r>
            <a:endParaRPr lang="zh-CN" altLang="en-US" b="1" dirty="0">
              <a:solidFill>
                <a:srgbClr val="363896"/>
              </a:solidFill>
            </a:endParaRPr>
          </a:p>
          <a:p>
            <a:r>
              <a:rPr lang="zh-CN" altLang="en-US" b="1" dirty="0">
                <a:solidFill>
                  <a:srgbClr val="363896"/>
                </a:solidFill>
              </a:rPr>
              <a:t>技术收入不为</a:t>
            </a:r>
            <a:r>
              <a:rPr lang="en-US" altLang="zh-CN" b="1" dirty="0">
                <a:solidFill>
                  <a:srgbClr val="363896"/>
                </a:solidFill>
              </a:rPr>
              <a:t>0</a:t>
            </a:r>
            <a:r>
              <a:rPr lang="zh-CN" altLang="en-US" b="1" dirty="0">
                <a:solidFill>
                  <a:srgbClr val="363896"/>
                </a:solidFill>
              </a:rPr>
              <a:t>时，则其中分项技术转让收入、技术承包收入、技术咨询与服务收入、接受委托研究开发收入至少一项不为</a:t>
            </a:r>
            <a:r>
              <a:rPr lang="en-US" altLang="zh-CN" b="1" dirty="0">
                <a:solidFill>
                  <a:srgbClr val="363896"/>
                </a:solidFill>
              </a:rPr>
              <a:t>0</a:t>
            </a:r>
            <a:r>
              <a:rPr lang="zh-CN" altLang="en-US" b="1" dirty="0">
                <a:solidFill>
                  <a:srgbClr val="363896"/>
                </a:solidFill>
              </a:rPr>
              <a:t>，</a:t>
            </a:r>
            <a:endParaRPr lang="en-US" altLang="zh-CN" b="1" dirty="0">
              <a:solidFill>
                <a:srgbClr val="363896"/>
              </a:solidFill>
            </a:endParaRPr>
          </a:p>
          <a:p>
            <a:r>
              <a:rPr lang="zh-CN" altLang="en-US" b="1" dirty="0">
                <a:solidFill>
                  <a:srgbClr val="363896"/>
                </a:solidFill>
              </a:rPr>
              <a:t>如果技术转让收入、技术承包收入、技术咨询与服务收入、接受委托研究开发收入中某项不为</a:t>
            </a:r>
            <a:r>
              <a:rPr lang="en-US" altLang="zh-CN" b="1" dirty="0">
                <a:solidFill>
                  <a:srgbClr val="363896"/>
                </a:solidFill>
              </a:rPr>
              <a:t>0</a:t>
            </a:r>
            <a:r>
              <a:rPr lang="zh-CN" altLang="en-US" b="1" dirty="0">
                <a:solidFill>
                  <a:srgbClr val="363896"/>
                </a:solidFill>
              </a:rPr>
              <a:t>，则必须填报技术收入</a:t>
            </a:r>
            <a:endParaRPr lang="en-US" altLang="zh-CN" b="1" dirty="0">
              <a:solidFill>
                <a:srgbClr val="363896"/>
              </a:solidFill>
            </a:endParaRPr>
          </a:p>
          <a:p>
            <a:endParaRPr lang="zh-CN" altLang="en-US" dirty="0"/>
          </a:p>
        </p:txBody>
      </p:sp>
      <p:pic>
        <p:nvPicPr>
          <p:cNvPr id="3" name="图片 2" descr="110_2_0"/>
          <p:cNvPicPr>
            <a:picLocks noChangeAspect="1"/>
          </p:cNvPicPr>
          <p:nvPr/>
        </p:nvPicPr>
        <p:blipFill>
          <a:blip r:embed="rId1"/>
          <a:stretch>
            <a:fillRect/>
          </a:stretch>
        </p:blipFill>
        <p:spPr>
          <a:xfrm>
            <a:off x="1079500" y="8255"/>
            <a:ext cx="4036695" cy="443865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76338" y="252413"/>
            <a:ext cx="7391400" cy="1143000"/>
          </a:xfrm>
        </p:spPr>
        <p:txBody>
          <a:bodyPr vert="horz" wrap="square" lIns="91440" tIns="45720" rIns="91440" bIns="45720" numCol="1" anchor="ctr" anchorCtr="0" compatLnSpc="1"/>
          <a:lstStyle/>
          <a:p>
            <a:pPr marL="0" marR="0" lvl="0" algn="l" defTabSz="914400" rtl="0" eaLnBrk="0" fontAlgn="base" latinLnBrk="0" hangingPunct="0">
              <a:lnSpc>
                <a:spcPct val="100000"/>
              </a:lnSpc>
              <a:buClrTx/>
              <a:buSzTx/>
              <a:buFontTx/>
              <a:buNone/>
            </a:pPr>
            <a:r>
              <a:rPr kumimoji="0" lang="en-US" altLang="zh-CN" sz="3200" b="1" i="0" u="none" strike="noStrike" kern="1200" cap="none" spc="0" normalizeH="0" baseline="0">
                <a:solidFill>
                  <a:schemeClr val="tx1"/>
                </a:solidFill>
                <a:latin typeface="黑体" panose="02010609060101010101" pitchFamily="49" charset="-122"/>
                <a:ea typeface="黑体" panose="02010609060101010101" pitchFamily="49" charset="-122"/>
                <a:cs typeface="+mn-cs"/>
              </a:rPr>
              <a:t>1.3 </a:t>
            </a:r>
            <a:r>
              <a:rPr kumimoji="0" lang="zh-CN" altLang="en-US" sz="3200" b="1" i="0" u="none" strike="noStrike" kern="1200" cap="none" spc="0" normalizeH="0" baseline="0">
                <a:solidFill>
                  <a:schemeClr val="tx1"/>
                </a:solidFill>
                <a:latin typeface="黑体" panose="02010609060101010101" pitchFamily="49" charset="-122"/>
                <a:ea typeface="黑体" panose="02010609060101010101" pitchFamily="49" charset="-122"/>
                <a:cs typeface="+mn-cs"/>
              </a:rPr>
              <a:t>统计对象</a:t>
            </a:r>
            <a:endParaRPr kumimoji="0" lang="zh-CN" altLang="en-US" sz="3200" b="1" i="0" u="none" strike="noStrike" kern="1200" cap="none" spc="0" normalizeH="0" baseline="0">
              <a:solidFill>
                <a:schemeClr val="tx1"/>
              </a:solidFill>
              <a:latin typeface="黑体" panose="02010609060101010101" pitchFamily="49" charset="-122"/>
              <a:ea typeface="黑体" panose="02010609060101010101" pitchFamily="49" charset="-122"/>
              <a:cs typeface="+mn-cs"/>
            </a:endParaRPr>
          </a:p>
        </p:txBody>
      </p:sp>
      <p:sp>
        <p:nvSpPr>
          <p:cNvPr id="11267" name="Text Box 13"/>
          <p:cNvSpPr txBox="1"/>
          <p:nvPr/>
        </p:nvSpPr>
        <p:spPr>
          <a:xfrm>
            <a:off x="1212850" y="1238250"/>
            <a:ext cx="6897688" cy="5077460"/>
          </a:xfrm>
          <a:prstGeom prst="rect">
            <a:avLst/>
          </a:prstGeom>
          <a:noFill/>
          <a:ln w="9525">
            <a:noFill/>
          </a:ln>
        </p:spPr>
        <p:txBody>
          <a:bodyPr>
            <a:spAutoFit/>
          </a:bodyPr>
          <a:lstStyle/>
          <a:p>
            <a:r>
              <a:rPr lang="zh-CN" altLang="en-US" sz="2800" b="1" dirty="0">
                <a:solidFill>
                  <a:srgbClr val="FF0000"/>
                </a:solidFill>
                <a:latin typeface="Times New Roman" panose="02020603050405020304" pitchFamily="18" charset="0"/>
              </a:rPr>
              <a:t>年报：</a:t>
            </a:r>
            <a:r>
              <a:rPr lang="zh-CN" altLang="en-US" sz="2400" b="1" dirty="0">
                <a:solidFill>
                  <a:srgbClr val="35398C"/>
                </a:solidFill>
                <a:latin typeface="Times New Roman" panose="02020603050405020304" pitchFamily="18" charset="0"/>
              </a:rPr>
              <a:t>在中关村国家自主创新示范区内注册的规模（限额）以上六类企业法人单位，包括</a:t>
            </a:r>
            <a:endParaRPr lang="en-US" altLang="zh-CN" sz="2400" b="1" dirty="0">
              <a:solidFill>
                <a:srgbClr val="35398C"/>
              </a:solidFill>
              <a:latin typeface="Times New Roman" panose="02020603050405020304" pitchFamily="18" charset="0"/>
            </a:endParaRPr>
          </a:p>
          <a:p>
            <a:r>
              <a:rPr lang="en-US" altLang="zh-CN" sz="2400" b="1" dirty="0">
                <a:solidFill>
                  <a:srgbClr val="35398C"/>
                </a:solidFill>
                <a:latin typeface="Times New Roman" panose="02020603050405020304" pitchFamily="18" charset="0"/>
              </a:rPr>
              <a:t>1.</a:t>
            </a:r>
            <a:r>
              <a:rPr lang="zh-CN" altLang="en-US" sz="2400" b="1" dirty="0">
                <a:solidFill>
                  <a:srgbClr val="35398C"/>
                </a:solidFill>
                <a:latin typeface="Times New Roman" panose="02020603050405020304" pitchFamily="18" charset="0"/>
              </a:rPr>
              <a:t>证书有效期范围内的国家高新技术企业；</a:t>
            </a:r>
            <a:endParaRPr lang="en-US" altLang="zh-CN" sz="2400" b="1" dirty="0">
              <a:solidFill>
                <a:srgbClr val="35398C"/>
              </a:solidFill>
              <a:latin typeface="Times New Roman" panose="02020603050405020304" pitchFamily="18" charset="0"/>
            </a:endParaRPr>
          </a:p>
          <a:p>
            <a:r>
              <a:rPr lang="en-US" altLang="zh-CN" sz="2400" b="1" dirty="0">
                <a:solidFill>
                  <a:srgbClr val="35398C"/>
                </a:solidFill>
                <a:latin typeface="Times New Roman" panose="02020603050405020304" pitchFamily="18" charset="0"/>
              </a:rPr>
              <a:t>2.</a:t>
            </a:r>
            <a:r>
              <a:rPr lang="zh-CN" altLang="en-US" sz="2400" b="1" dirty="0">
                <a:solidFill>
                  <a:srgbClr val="35398C"/>
                </a:solidFill>
                <a:latin typeface="Times New Roman" panose="02020603050405020304" pitchFamily="18" charset="0"/>
              </a:rPr>
              <a:t>工业企业</a:t>
            </a:r>
            <a:r>
              <a:rPr lang="en-US" altLang="zh-CN" sz="2400" b="1" dirty="0">
                <a:solidFill>
                  <a:srgbClr val="35398C"/>
                </a:solidFill>
                <a:latin typeface="Times New Roman" panose="02020603050405020304" pitchFamily="18" charset="0"/>
              </a:rPr>
              <a:t>;</a:t>
            </a:r>
            <a:endParaRPr lang="en-US" altLang="zh-CN" sz="2400" b="1" dirty="0">
              <a:solidFill>
                <a:srgbClr val="35398C"/>
              </a:solidFill>
              <a:latin typeface="Times New Roman" panose="02020603050405020304" pitchFamily="18" charset="0"/>
            </a:endParaRPr>
          </a:p>
          <a:p>
            <a:r>
              <a:rPr lang="en-US" altLang="zh-CN" sz="2400" b="1" dirty="0">
                <a:solidFill>
                  <a:srgbClr val="35398C"/>
                </a:solidFill>
                <a:latin typeface="Times New Roman" panose="02020603050405020304" pitchFamily="18" charset="0"/>
              </a:rPr>
              <a:t>3.</a:t>
            </a:r>
            <a:r>
              <a:rPr lang="zh-CN" altLang="en-US" sz="2400" b="1" dirty="0">
                <a:solidFill>
                  <a:srgbClr val="35398C"/>
                </a:solidFill>
                <a:latin typeface="Times New Roman" panose="02020603050405020304" pitchFamily="18" charset="0"/>
              </a:rPr>
              <a:t>应用高技术进行设计、施工以及技术装备的建筑业企业；</a:t>
            </a:r>
            <a:endParaRPr lang="en-US" altLang="zh-CN" sz="2400" b="1" dirty="0">
              <a:solidFill>
                <a:srgbClr val="35398C"/>
              </a:solidFill>
              <a:latin typeface="Times New Roman" panose="02020603050405020304" pitchFamily="18" charset="0"/>
            </a:endParaRPr>
          </a:p>
          <a:p>
            <a:r>
              <a:rPr lang="en-US" altLang="zh-CN" sz="2400" b="1" dirty="0">
                <a:solidFill>
                  <a:srgbClr val="35398C"/>
                </a:solidFill>
                <a:latin typeface="Times New Roman" panose="02020603050405020304" pitchFamily="18" charset="0"/>
              </a:rPr>
              <a:t>4.</a:t>
            </a:r>
            <a:r>
              <a:rPr lang="zh-CN" altLang="en-US" sz="2400" b="1" dirty="0">
                <a:solidFill>
                  <a:srgbClr val="35398C"/>
                </a:solidFill>
                <a:latin typeface="Times New Roman" panose="02020603050405020304" pitchFamily="18" charset="0"/>
              </a:rPr>
              <a:t>符合国家统计局高技术服务业、科技服务业、生产性服务业目录的服务业企业；</a:t>
            </a:r>
            <a:endParaRPr lang="en-US" altLang="zh-CN" sz="2400" b="1" dirty="0">
              <a:solidFill>
                <a:srgbClr val="35398C"/>
              </a:solidFill>
              <a:latin typeface="Times New Roman" panose="02020603050405020304" pitchFamily="18" charset="0"/>
            </a:endParaRPr>
          </a:p>
          <a:p>
            <a:r>
              <a:rPr lang="en-US" altLang="zh-CN" sz="2400" b="1" dirty="0">
                <a:solidFill>
                  <a:srgbClr val="35398C"/>
                </a:solidFill>
                <a:latin typeface="Times New Roman" panose="02020603050405020304" pitchFamily="18" charset="0"/>
              </a:rPr>
              <a:t>5.</a:t>
            </a:r>
            <a:r>
              <a:rPr lang="zh-CN" altLang="en-US" sz="2400" b="1" dirty="0">
                <a:solidFill>
                  <a:srgbClr val="35398C"/>
                </a:solidFill>
                <a:latin typeface="Times New Roman" panose="02020603050405020304" pitchFamily="18" charset="0"/>
              </a:rPr>
              <a:t>符合国家统计局文化及相关产业企业；</a:t>
            </a:r>
            <a:endParaRPr lang="en-US" altLang="zh-CN" sz="2400" b="1" dirty="0">
              <a:solidFill>
                <a:srgbClr val="35398C"/>
              </a:solidFill>
              <a:latin typeface="Times New Roman" panose="02020603050405020304" pitchFamily="18" charset="0"/>
            </a:endParaRPr>
          </a:p>
          <a:p>
            <a:r>
              <a:rPr lang="en-US" altLang="zh-CN" sz="2400" b="1" dirty="0">
                <a:solidFill>
                  <a:srgbClr val="35398C"/>
                </a:solidFill>
                <a:latin typeface="Times New Roman" panose="02020603050405020304" pitchFamily="18" charset="0"/>
              </a:rPr>
              <a:t>6.</a:t>
            </a:r>
            <a:r>
              <a:rPr lang="zh-CN" altLang="en-US" sz="2400" b="1" dirty="0">
                <a:solidFill>
                  <a:srgbClr val="35398C"/>
                </a:solidFill>
                <a:latin typeface="Times New Roman" panose="02020603050405020304" pitchFamily="18" charset="0"/>
              </a:rPr>
              <a:t>境内外上市企业及新三板、地方四板挂牌企业。</a:t>
            </a:r>
            <a:endParaRPr lang="zh-CN" altLang="en-US" sz="2400" b="1" dirty="0">
              <a:solidFill>
                <a:srgbClr val="35398C"/>
              </a:solidFill>
              <a:latin typeface="Times New Roman" panose="02020603050405020304" pitchFamily="18" charset="0"/>
            </a:endParaRPr>
          </a:p>
          <a:p>
            <a:endParaRPr lang="zh-CN" altLang="en-US" sz="2800" b="1" dirty="0">
              <a:solidFill>
                <a:srgbClr val="FF0000"/>
              </a:solidFill>
              <a:latin typeface="Times New Roman" panose="02020603050405020304" pitchFamily="18" charset="0"/>
            </a:endParaRPr>
          </a:p>
          <a:p>
            <a:r>
              <a:rPr lang="zh-CN" altLang="en-US" sz="2800" b="1" dirty="0">
                <a:solidFill>
                  <a:srgbClr val="FF0000"/>
                </a:solidFill>
                <a:latin typeface="Times New Roman" panose="02020603050405020304" pitchFamily="18" charset="0"/>
              </a:rPr>
              <a:t>定报：</a:t>
            </a:r>
            <a:r>
              <a:rPr lang="zh-CN" altLang="en-US" sz="2400" b="1" dirty="0">
                <a:solidFill>
                  <a:srgbClr val="35398C"/>
                </a:solidFill>
                <a:latin typeface="Times New Roman" panose="02020603050405020304" pitchFamily="18" charset="0"/>
              </a:rPr>
              <a:t>在中关村示范区内注册的规模（限额）以上六类企业法人单位中的重点法人单位。</a:t>
            </a:r>
            <a:endParaRPr lang="zh-CN" altLang="en-US" sz="2400" b="1" dirty="0">
              <a:solidFill>
                <a:srgbClr val="35398C"/>
              </a:solidFill>
              <a:latin typeface="Times New Roman" panose="02020603050405020304" pitchFamily="18" charset="0"/>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110_2_0"/>
          <p:cNvPicPr>
            <a:picLocks noChangeAspect="1"/>
          </p:cNvPicPr>
          <p:nvPr/>
        </p:nvPicPr>
        <p:blipFill>
          <a:blip r:embed="rId1"/>
          <a:stretch>
            <a:fillRect/>
          </a:stretch>
        </p:blipFill>
        <p:spPr>
          <a:xfrm>
            <a:off x="1151890" y="836930"/>
            <a:ext cx="4036695" cy="4438650"/>
          </a:xfrm>
          <a:prstGeom prst="rect">
            <a:avLst/>
          </a:prstGeom>
        </p:spPr>
      </p:pic>
      <p:sp>
        <p:nvSpPr>
          <p:cNvPr id="50178" name="Rectangle 2"/>
          <p:cNvSpPr/>
          <p:nvPr/>
        </p:nvSpPr>
        <p:spPr>
          <a:xfrm>
            <a:off x="1079500" y="53975"/>
            <a:ext cx="7391400" cy="1143000"/>
          </a:xfrm>
          <a:prstGeom prst="rect">
            <a:avLst/>
          </a:prstGeom>
          <a:noFill/>
          <a:ln w="9525">
            <a:noFill/>
          </a:ln>
        </p:spPr>
        <p:txBody>
          <a:bodyPr anchor="ctr" anchorCtr="0"/>
          <a:lstStyle/>
          <a:p>
            <a:pPr eaLnBrk="1" hangingPunct="1"/>
            <a:r>
              <a:rPr lang="en-US" altLang="zh-CN" sz="3200" b="1" dirty="0">
                <a:solidFill>
                  <a:srgbClr val="35398C"/>
                </a:solidFill>
                <a:latin typeface="黑体" panose="02010609060101010101" pitchFamily="49" charset="-122"/>
                <a:ea typeface="黑体" panose="02010609060101010101" pitchFamily="49" charset="-122"/>
              </a:rPr>
              <a:t>1.</a:t>
            </a:r>
            <a:r>
              <a:rPr lang="zh-CN" altLang="en-US" sz="3200" b="1" dirty="0">
                <a:solidFill>
                  <a:srgbClr val="35398C"/>
                </a:solidFill>
                <a:latin typeface="黑体" panose="02010609060101010101" pitchFamily="49" charset="-122"/>
                <a:ea typeface="黑体" panose="02010609060101010101" pitchFamily="49" charset="-122"/>
              </a:rPr>
              <a:t>收入相关指标填报注意事项</a:t>
            </a:r>
            <a:endParaRPr lang="zh-CN" altLang="en-US" sz="3200" b="1" dirty="0">
              <a:solidFill>
                <a:srgbClr val="35398C"/>
              </a:solidFill>
              <a:latin typeface="黑体" panose="02010609060101010101" pitchFamily="49" charset="-122"/>
              <a:ea typeface="黑体" panose="02010609060101010101" pitchFamily="49" charset="-122"/>
            </a:endParaRPr>
          </a:p>
        </p:txBody>
      </p:sp>
      <p:sp>
        <p:nvSpPr>
          <p:cNvPr id="672772" name="Line 4"/>
          <p:cNvSpPr/>
          <p:nvPr/>
        </p:nvSpPr>
        <p:spPr>
          <a:xfrm>
            <a:off x="1151573" y="4184968"/>
            <a:ext cx="4211637" cy="0"/>
          </a:xfrm>
          <a:prstGeom prst="line">
            <a:avLst/>
          </a:prstGeom>
          <a:ln w="38100" cap="flat" cmpd="sng">
            <a:solidFill>
              <a:srgbClr val="FF0000"/>
            </a:solidFill>
            <a:prstDash val="solid"/>
            <a:headEnd type="none" w="med" len="med"/>
            <a:tailEnd type="none" w="med" len="med"/>
          </a:ln>
        </p:spPr>
      </p:sp>
      <p:sp>
        <p:nvSpPr>
          <p:cNvPr id="50181" name="文本框 2"/>
          <p:cNvSpPr txBox="1"/>
          <p:nvPr/>
        </p:nvSpPr>
        <p:spPr>
          <a:xfrm>
            <a:off x="5776913" y="2479675"/>
            <a:ext cx="3192462" cy="2678113"/>
          </a:xfrm>
          <a:prstGeom prst="rect">
            <a:avLst/>
          </a:prstGeom>
          <a:noFill/>
          <a:ln w="9525">
            <a:noFill/>
          </a:ln>
        </p:spPr>
        <p:txBody>
          <a:bodyPr>
            <a:spAutoFit/>
          </a:bodyPr>
          <a:lstStyle/>
          <a:p>
            <a:pPr eaLnBrk="1" hangingPunct="1"/>
            <a:r>
              <a:rPr lang="zh-CN" altLang="en-US" sz="2800" b="1" dirty="0">
                <a:solidFill>
                  <a:srgbClr val="FF0000"/>
                </a:solidFill>
                <a:latin typeface="Times New Roman" panose="02020603050405020304" pitchFamily="18" charset="0"/>
                <a:ea typeface="黑体" panose="02010609060101010101" pitchFamily="49" charset="-122"/>
              </a:rPr>
              <a:t>重点指标</a:t>
            </a:r>
            <a:endParaRPr lang="zh-CN" altLang="en-US" sz="2800" b="1" dirty="0">
              <a:solidFill>
                <a:schemeClr val="bg2"/>
              </a:solidFill>
              <a:latin typeface="Times New Roman" panose="02020603050405020304" pitchFamily="18" charset="0"/>
              <a:ea typeface="华文彩云" panose="02010800040101010101" pitchFamily="2" charset="-122"/>
            </a:endParaRPr>
          </a:p>
          <a:p>
            <a:pPr eaLnBrk="1" hangingPunct="1"/>
            <a:r>
              <a:rPr lang="zh-CN" altLang="en-US" sz="2800" b="1" dirty="0">
                <a:solidFill>
                  <a:srgbClr val="35398C"/>
                </a:solidFill>
                <a:latin typeface="仿宋_GB2312" panose="02010609030101010101" pitchFamily="49" charset="-122"/>
              </a:rPr>
              <a:t>产品销售收入：</a:t>
            </a:r>
            <a:r>
              <a:rPr lang="zh-CN" altLang="en-US" sz="2800" dirty="0">
                <a:solidFill>
                  <a:srgbClr val="35398C"/>
                </a:solidFill>
                <a:latin typeface="仿宋_GB2312" panose="02010609030101010101" pitchFamily="49" charset="-122"/>
              </a:rPr>
              <a:t>报告期内调查单位销售全部产成品、自制半成品和提供劳务等所取得的收入</a:t>
            </a:r>
            <a:r>
              <a:rPr lang="zh-CN" altLang="en-US" sz="2800" dirty="0">
                <a:solidFill>
                  <a:schemeClr val="tx1"/>
                </a:solidFill>
                <a:latin typeface="仿宋_GB2312" panose="02010609030101010101" pitchFamily="49" charset="-122"/>
              </a:rPr>
              <a:t>。</a:t>
            </a:r>
            <a:endParaRPr lang="zh-CN" altLang="en-US" sz="2800" dirty="0">
              <a:solidFill>
                <a:schemeClr val="tx1"/>
              </a:solidFill>
              <a:latin typeface="仿宋_GB2312" panose="0201060903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72772"/>
                                        </p:tgtEl>
                                        <p:attrNameLst>
                                          <p:attrName>style.visibility</p:attrName>
                                        </p:attrNameLst>
                                      </p:cBhvr>
                                      <p:to>
                                        <p:strVal val="visible"/>
                                      </p:to>
                                    </p:set>
                                    <p:anim calcmode="lin" valueType="num">
                                      <p:cBhvr>
                                        <p:cTn id="7" dur="500" fill="hold"/>
                                        <p:tgtEl>
                                          <p:spTgt spid="672772"/>
                                        </p:tgtEl>
                                        <p:attrNameLst>
                                          <p:attrName>ppt_x</p:attrName>
                                        </p:attrNameLst>
                                      </p:cBhvr>
                                      <p:tavLst>
                                        <p:tav tm="0">
                                          <p:val>
                                            <p:strVal val="#ppt_x"/>
                                          </p:val>
                                        </p:tav>
                                        <p:tav tm="100000">
                                          <p:val>
                                            <p:strVal val="#ppt_x"/>
                                          </p:val>
                                        </p:tav>
                                      </p:tavLst>
                                    </p:anim>
                                    <p:anim calcmode="lin" valueType="num">
                                      <p:cBhvr>
                                        <p:cTn id="8" dur="500" fill="hold"/>
                                        <p:tgtEl>
                                          <p:spTgt spid="67277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内容占位符 2" descr="110_2_0"/>
          <p:cNvPicPr>
            <a:picLocks noGrp="1" noChangeAspect="1"/>
          </p:cNvPicPr>
          <p:nvPr>
            <p:ph/>
          </p:nvPr>
        </p:nvPicPr>
        <p:blipFill>
          <a:blip r:embed="rId1"/>
          <a:stretch>
            <a:fillRect/>
          </a:stretch>
        </p:blipFill>
        <p:spPr>
          <a:xfrm>
            <a:off x="1187450" y="2313305"/>
            <a:ext cx="3703955" cy="4072255"/>
          </a:xfrm>
          <a:prstGeom prst="rect">
            <a:avLst/>
          </a:prstGeom>
        </p:spPr>
      </p:pic>
      <p:sp>
        <p:nvSpPr>
          <p:cNvPr id="4" name="AutoShape 4"/>
          <p:cNvSpPr/>
          <p:nvPr/>
        </p:nvSpPr>
        <p:spPr>
          <a:xfrm>
            <a:off x="1176338" y="1019175"/>
            <a:ext cx="7723187" cy="1223963"/>
          </a:xfrm>
          <a:prstGeom prst="wedgeRoundRectCallout">
            <a:avLst>
              <a:gd name="adj1" fmla="val -30608"/>
              <a:gd name="adj2" fmla="val 305797"/>
              <a:gd name="adj3" fmla="val 16667"/>
            </a:avLst>
          </a:prstGeom>
          <a:solidFill>
            <a:srgbClr val="33418E"/>
          </a:solidFill>
          <a:ln w="28575" cap="flat" cmpd="sng">
            <a:solidFill>
              <a:schemeClr val="hlink"/>
            </a:solidFill>
            <a:prstDash val="solid"/>
            <a:miter/>
            <a:headEnd type="none" w="med" len="med"/>
            <a:tailEnd type="none" w="med" len="med"/>
          </a:ln>
        </p:spPr>
        <p:txBody>
          <a:bodyPr/>
          <a:lstStyle/>
          <a:p>
            <a:pPr eaLnBrk="1" hangingPunct="1"/>
            <a:r>
              <a:rPr lang="zh-CN" altLang="zh-CN" sz="2400" b="1" dirty="0">
                <a:solidFill>
                  <a:srgbClr val="FF0000"/>
                </a:solidFill>
                <a:latin typeface="Times New Roman" panose="02020603050405020304" pitchFamily="18" charset="0"/>
              </a:rPr>
              <a:t>高新技术产品销售收入</a:t>
            </a:r>
            <a:r>
              <a:rPr lang="zh-CN" altLang="en-US" sz="2400" b="1" dirty="0">
                <a:solidFill>
                  <a:schemeClr val="bg1"/>
                </a:solidFill>
                <a:latin typeface="Times New Roman" panose="02020603050405020304" pitchFamily="18" charset="0"/>
              </a:rPr>
              <a:t>：参考</a:t>
            </a:r>
            <a:r>
              <a:rPr lang="en-US" altLang="zh-CN" sz="2400" b="1" dirty="0">
                <a:solidFill>
                  <a:schemeClr val="bg1"/>
                </a:solidFill>
                <a:latin typeface="Times New Roman" panose="02020603050405020304" pitchFamily="18" charset="0"/>
              </a:rPr>
              <a:t>《</a:t>
            </a:r>
            <a:r>
              <a:rPr lang="zh-CN" altLang="en-US" sz="2400" b="1" dirty="0">
                <a:solidFill>
                  <a:schemeClr val="bg1"/>
                </a:solidFill>
                <a:latin typeface="Times New Roman" panose="02020603050405020304" pitchFamily="18" charset="0"/>
              </a:rPr>
              <a:t>国家重点支持的高新技术领域</a:t>
            </a:r>
            <a:r>
              <a:rPr lang="en-US" altLang="zh-CN" sz="2400" b="1" dirty="0">
                <a:solidFill>
                  <a:schemeClr val="bg1"/>
                </a:solidFill>
                <a:latin typeface="Times New Roman" panose="02020603050405020304" pitchFamily="18" charset="0"/>
              </a:rPr>
              <a:t>》</a:t>
            </a:r>
            <a:r>
              <a:rPr lang="zh-CN" altLang="en-US" sz="2400" b="1" dirty="0">
                <a:solidFill>
                  <a:schemeClr val="bg1"/>
                </a:solidFill>
                <a:latin typeface="Times New Roman" panose="02020603050405020304" pitchFamily="18" charset="0"/>
              </a:rPr>
              <a:t>填写，对属于相关领域的产品的销售收入进行归集。</a:t>
            </a:r>
            <a:endParaRPr lang="zh-CN" altLang="en-US" sz="2400" b="1" dirty="0">
              <a:solidFill>
                <a:schemeClr val="bg1"/>
              </a:solidFill>
              <a:latin typeface="黑体" panose="02010609060101010101" pitchFamily="49" charset="-122"/>
              <a:ea typeface="黑体" panose="02010609060101010101" pitchFamily="49" charset="-122"/>
            </a:endParaRPr>
          </a:p>
          <a:p>
            <a:pPr eaLnBrk="1" hangingPunct="1"/>
            <a:endParaRPr lang="zh-CN" altLang="en-US" sz="2400" b="1" dirty="0">
              <a:solidFill>
                <a:schemeClr val="bg2"/>
              </a:solidFill>
              <a:latin typeface="黑体" panose="02010609060101010101" pitchFamily="49" charset="-122"/>
              <a:ea typeface="黑体" panose="02010609060101010101" pitchFamily="49" charset="-122"/>
            </a:endParaRPr>
          </a:p>
          <a:p>
            <a:pPr eaLnBrk="1" hangingPunct="1"/>
            <a:endParaRPr lang="en-US" altLang="zh-CN" sz="2400" b="1" dirty="0">
              <a:solidFill>
                <a:schemeClr val="bg2"/>
              </a:solidFill>
              <a:latin typeface="黑体" panose="02010609060101010101" pitchFamily="49" charset="-122"/>
              <a:ea typeface="黑体" panose="02010609060101010101" pitchFamily="49" charset="-122"/>
            </a:endParaRPr>
          </a:p>
        </p:txBody>
      </p:sp>
      <p:sp>
        <p:nvSpPr>
          <p:cNvPr id="5" name="Line 4"/>
          <p:cNvSpPr/>
          <p:nvPr/>
        </p:nvSpPr>
        <p:spPr>
          <a:xfrm flipV="1">
            <a:off x="1187450" y="5766435"/>
            <a:ext cx="3769995" cy="3175"/>
          </a:xfrm>
          <a:prstGeom prst="line">
            <a:avLst/>
          </a:prstGeom>
          <a:ln w="38100" cap="flat" cmpd="sng">
            <a:solidFill>
              <a:srgbClr val="FF0000"/>
            </a:solidFill>
            <a:prstDash val="solid"/>
            <a:headEnd type="none" w="med" len="med"/>
            <a:tailEnd type="none" w="med" len="med"/>
          </a:ln>
        </p:spPr>
      </p:sp>
      <p:sp>
        <p:nvSpPr>
          <p:cNvPr id="51205" name="Rectangle 2"/>
          <p:cNvSpPr/>
          <p:nvPr/>
        </p:nvSpPr>
        <p:spPr>
          <a:xfrm>
            <a:off x="1079500" y="53975"/>
            <a:ext cx="7391400" cy="1143000"/>
          </a:xfrm>
          <a:prstGeom prst="rect">
            <a:avLst/>
          </a:prstGeom>
          <a:noFill/>
          <a:ln w="9525">
            <a:noFill/>
          </a:ln>
        </p:spPr>
        <p:txBody>
          <a:bodyPr anchor="ctr" anchorCtr="0"/>
          <a:lstStyle/>
          <a:p>
            <a:pPr eaLnBrk="1" hangingPunct="1"/>
            <a:r>
              <a:rPr lang="en-US" altLang="zh-CN" sz="3200" b="1" dirty="0">
                <a:solidFill>
                  <a:srgbClr val="35398C"/>
                </a:solidFill>
                <a:latin typeface="黑体" panose="02010609060101010101" pitchFamily="49" charset="-122"/>
                <a:ea typeface="黑体" panose="02010609060101010101" pitchFamily="49" charset="-122"/>
              </a:rPr>
              <a:t>1.</a:t>
            </a:r>
            <a:r>
              <a:rPr lang="zh-CN" altLang="en-US" sz="3200" b="1" dirty="0">
                <a:solidFill>
                  <a:srgbClr val="35398C"/>
                </a:solidFill>
                <a:latin typeface="黑体" panose="02010609060101010101" pitchFamily="49" charset="-122"/>
                <a:ea typeface="黑体" panose="02010609060101010101" pitchFamily="49" charset="-122"/>
              </a:rPr>
              <a:t>收入相关指标填报注意事项</a:t>
            </a:r>
            <a:endParaRPr lang="zh-CN" altLang="en-US" sz="3200" b="1" dirty="0">
              <a:solidFill>
                <a:srgbClr val="35398C"/>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100000">
                                          <p:val>
                                            <p:strVal val="#ppt_x"/>
                                          </p:val>
                                        </p:tav>
                                      </p:tavLst>
                                    </p:anim>
                                    <p:anim calcmode="lin" valueType="num">
                                      <p:cBhvr>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ppt_x</p:attrName>
                                        </p:attrNameLst>
                                      </p:cBhvr>
                                      <p:tavLst>
                                        <p:tav tm="0">
                                          <p:val>
                                            <p:strVal val="#ppt_x"/>
                                          </p:val>
                                        </p:tav>
                                        <p:tav tm="100000">
                                          <p:val>
                                            <p:strVal val="#ppt_x"/>
                                          </p:val>
                                        </p:tav>
                                      </p:tavLst>
                                    </p:anim>
                                    <p:anim calcmode="lin" valueType="num">
                                      <p:cBhvr>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110_2_0"/>
          <p:cNvPicPr>
            <a:picLocks noChangeAspect="1"/>
          </p:cNvPicPr>
          <p:nvPr/>
        </p:nvPicPr>
        <p:blipFill>
          <a:blip r:embed="rId1"/>
          <a:stretch>
            <a:fillRect/>
          </a:stretch>
        </p:blipFill>
        <p:spPr>
          <a:xfrm>
            <a:off x="1115695" y="2385060"/>
            <a:ext cx="4036695" cy="4438650"/>
          </a:xfrm>
          <a:prstGeom prst="rect">
            <a:avLst/>
          </a:prstGeom>
        </p:spPr>
      </p:pic>
      <p:sp>
        <p:nvSpPr>
          <p:cNvPr id="52226" name="Rectangle 2"/>
          <p:cNvSpPr/>
          <p:nvPr/>
        </p:nvSpPr>
        <p:spPr>
          <a:xfrm>
            <a:off x="1079500" y="53975"/>
            <a:ext cx="7391400" cy="1143000"/>
          </a:xfrm>
          <a:prstGeom prst="rect">
            <a:avLst/>
          </a:prstGeom>
          <a:noFill/>
          <a:ln w="9525">
            <a:noFill/>
          </a:ln>
        </p:spPr>
        <p:txBody>
          <a:bodyPr anchor="ctr" anchorCtr="0"/>
          <a:lstStyle/>
          <a:p>
            <a:pPr eaLnBrk="1" hangingPunct="1"/>
            <a:r>
              <a:rPr lang="en-US" altLang="zh-CN" sz="3200" b="1" dirty="0">
                <a:solidFill>
                  <a:srgbClr val="35398C"/>
                </a:solidFill>
                <a:latin typeface="黑体" panose="02010609060101010101" pitchFamily="49" charset="-122"/>
                <a:ea typeface="黑体" panose="02010609060101010101" pitchFamily="49" charset="-122"/>
              </a:rPr>
              <a:t>1.</a:t>
            </a:r>
            <a:r>
              <a:rPr lang="zh-CN" altLang="en-US" sz="3200" b="1" dirty="0">
                <a:solidFill>
                  <a:srgbClr val="35398C"/>
                </a:solidFill>
                <a:latin typeface="黑体" panose="02010609060101010101" pitchFamily="49" charset="-122"/>
                <a:ea typeface="黑体" panose="02010609060101010101" pitchFamily="49" charset="-122"/>
              </a:rPr>
              <a:t>收入相关指标填报注意事项</a:t>
            </a:r>
            <a:endParaRPr lang="zh-CN" altLang="en-US" sz="3200" b="1" dirty="0">
              <a:solidFill>
                <a:srgbClr val="35398C"/>
              </a:solidFill>
              <a:latin typeface="黑体" panose="02010609060101010101" pitchFamily="49" charset="-122"/>
              <a:ea typeface="黑体" panose="02010609060101010101" pitchFamily="49" charset="-122"/>
            </a:endParaRPr>
          </a:p>
        </p:txBody>
      </p:sp>
      <p:sp>
        <p:nvSpPr>
          <p:cNvPr id="674820" name="Line 4"/>
          <p:cNvSpPr/>
          <p:nvPr/>
        </p:nvSpPr>
        <p:spPr>
          <a:xfrm>
            <a:off x="1115695" y="6417310"/>
            <a:ext cx="4036695" cy="5715"/>
          </a:xfrm>
          <a:prstGeom prst="line">
            <a:avLst/>
          </a:prstGeom>
          <a:ln w="38100" cap="flat" cmpd="sng">
            <a:solidFill>
              <a:srgbClr val="FF0000"/>
            </a:solidFill>
            <a:prstDash val="solid"/>
            <a:headEnd type="none" w="med" len="med"/>
            <a:tailEnd type="none" w="med" len="med"/>
          </a:ln>
        </p:spPr>
      </p:sp>
      <p:sp>
        <p:nvSpPr>
          <p:cNvPr id="226308" name="AutoShape 4"/>
          <p:cNvSpPr/>
          <p:nvPr/>
        </p:nvSpPr>
        <p:spPr>
          <a:xfrm>
            <a:off x="1079500" y="1271588"/>
            <a:ext cx="7723188" cy="1223962"/>
          </a:xfrm>
          <a:prstGeom prst="wedgeRoundRectCallout">
            <a:avLst>
              <a:gd name="adj1" fmla="val -40117"/>
              <a:gd name="adj2" fmla="val 340635"/>
              <a:gd name="adj3" fmla="val 16667"/>
            </a:avLst>
          </a:prstGeom>
          <a:solidFill>
            <a:srgbClr val="33418E"/>
          </a:solidFill>
          <a:ln w="28575" cap="flat" cmpd="sng">
            <a:solidFill>
              <a:schemeClr val="hlink"/>
            </a:solidFill>
            <a:prstDash val="solid"/>
            <a:miter/>
            <a:headEnd type="none" w="med" len="med"/>
            <a:tailEnd type="none" w="med" len="med"/>
          </a:ln>
        </p:spPr>
        <p:txBody>
          <a:bodyPr/>
          <a:lstStyle/>
          <a:p>
            <a:pPr eaLnBrk="1" hangingPunct="1"/>
            <a:r>
              <a:rPr lang="zh-CN" altLang="en-US" sz="2400" b="1" dirty="0">
                <a:solidFill>
                  <a:srgbClr val="FF0000"/>
                </a:solidFill>
                <a:latin typeface="仿宋_GB2312" panose="02010609030101010101" pitchFamily="49" charset="-122"/>
              </a:rPr>
              <a:t>商品销售收入：</a:t>
            </a:r>
            <a:r>
              <a:rPr lang="zh-CN" altLang="en-US" sz="2400" b="1" dirty="0">
                <a:solidFill>
                  <a:schemeClr val="bg1"/>
                </a:solidFill>
                <a:latin typeface="仿宋_GB2312" panose="02010609030101010101" pitchFamily="49" charset="-122"/>
              </a:rPr>
              <a:t>指企业销售以出售为目的而购入的非本企业生产产品的销售收入，包括零售和批发。</a:t>
            </a:r>
            <a:endParaRPr lang="zh-CN" altLang="en-US" sz="2400" b="1" dirty="0">
              <a:solidFill>
                <a:schemeClr val="bg1"/>
              </a:solidFill>
              <a:latin typeface="仿宋_GB2312" panose="02010609030101010101" pitchFamily="49" charset="-122"/>
            </a:endParaRPr>
          </a:p>
          <a:p>
            <a:pPr eaLnBrk="1" hangingPunct="1"/>
            <a:endParaRPr lang="zh-CN" altLang="en-US" sz="2400" b="1" dirty="0">
              <a:solidFill>
                <a:schemeClr val="bg1"/>
              </a:solidFill>
              <a:latin typeface="黑体" panose="02010609060101010101" pitchFamily="49" charset="-122"/>
              <a:ea typeface="黑体" panose="02010609060101010101" pitchFamily="49" charset="-122"/>
            </a:endParaRPr>
          </a:p>
          <a:p>
            <a:pPr eaLnBrk="1" hangingPunct="1"/>
            <a:endParaRPr lang="zh-CN" altLang="en-US" sz="2400" b="1" dirty="0">
              <a:solidFill>
                <a:schemeClr val="bg2"/>
              </a:solidFill>
              <a:latin typeface="黑体" panose="02010609060101010101" pitchFamily="49" charset="-122"/>
              <a:ea typeface="黑体" panose="02010609060101010101" pitchFamily="49" charset="-122"/>
            </a:endParaRPr>
          </a:p>
          <a:p>
            <a:pPr eaLnBrk="1" hangingPunct="1"/>
            <a:endParaRPr lang="en-US" altLang="zh-CN" sz="2400" b="1" dirty="0">
              <a:solidFill>
                <a:schemeClr val="bg2"/>
              </a:solidFill>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74820"/>
                                        </p:tgtEl>
                                        <p:attrNameLst>
                                          <p:attrName>style.visibility</p:attrName>
                                        </p:attrNameLst>
                                      </p:cBhvr>
                                      <p:to>
                                        <p:strVal val="visible"/>
                                      </p:to>
                                    </p:set>
                                    <p:anim calcmode="lin" valueType="num">
                                      <p:cBhvr>
                                        <p:cTn id="7" dur="500" fill="hold"/>
                                        <p:tgtEl>
                                          <p:spTgt spid="674820"/>
                                        </p:tgtEl>
                                        <p:attrNameLst>
                                          <p:attrName>ppt_x</p:attrName>
                                        </p:attrNameLst>
                                      </p:cBhvr>
                                      <p:tavLst>
                                        <p:tav tm="0">
                                          <p:val>
                                            <p:strVal val="#ppt_x"/>
                                          </p:val>
                                        </p:tav>
                                        <p:tav tm="100000">
                                          <p:val>
                                            <p:strVal val="#ppt_x"/>
                                          </p:val>
                                        </p:tav>
                                      </p:tavLst>
                                    </p:anim>
                                    <p:anim calcmode="lin" valueType="num">
                                      <p:cBhvr>
                                        <p:cTn id="8" dur="500" fill="hold"/>
                                        <p:tgtEl>
                                          <p:spTgt spid="67482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26308"/>
                                        </p:tgtEl>
                                        <p:attrNameLst>
                                          <p:attrName>style.visibility</p:attrName>
                                        </p:attrNameLst>
                                      </p:cBhvr>
                                      <p:to>
                                        <p:strVal val="visible"/>
                                      </p:to>
                                    </p:set>
                                    <p:anim calcmode="lin" valueType="num">
                                      <p:cBhvr>
                                        <p:cTn id="13" dur="500" fill="hold"/>
                                        <p:tgtEl>
                                          <p:spTgt spid="226308"/>
                                        </p:tgtEl>
                                        <p:attrNameLst>
                                          <p:attrName>ppt_x</p:attrName>
                                        </p:attrNameLst>
                                      </p:cBhvr>
                                      <p:tavLst>
                                        <p:tav tm="0">
                                          <p:val>
                                            <p:strVal val="#ppt_x"/>
                                          </p:val>
                                        </p:tav>
                                        <p:tav tm="100000">
                                          <p:val>
                                            <p:strVal val="#ppt_x"/>
                                          </p:val>
                                        </p:tav>
                                      </p:tavLst>
                                    </p:anim>
                                    <p:anim calcmode="lin" valueType="num">
                                      <p:cBhvr>
                                        <p:cTn id="14" dur="500" fill="hold"/>
                                        <p:tgtEl>
                                          <p:spTgt spid="22630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6308" grpId="0" bldLvl="0" animBg="1"/>
    </p:bldLst>
  </p:timing>
</p:sld>
</file>

<file path=ppt/slides/slide53.xml><?xml version="1.0" encoding="utf-8"?>
<p:sld xmlns:a="http://schemas.openxmlformats.org/drawingml/2006/main" xmlns:r="http://schemas.openxmlformats.org/officeDocument/2006/relationships" xmlns:p="http://schemas.openxmlformats.org/presentationml/2006/main">
  <p:cSld>
    <p:bg>
      <p:bgPr>
        <a:solidFill>
          <a:srgbClr val="343A92"/>
        </a:solidFill>
        <a:effectLst/>
      </p:bgPr>
    </p:bg>
    <p:spTree>
      <p:nvGrpSpPr>
        <p:cNvPr id="1" name=""/>
        <p:cNvGrpSpPr/>
        <p:nvPr/>
      </p:nvGrpSpPr>
      <p:grpSpPr>
        <a:xfrm>
          <a:off x="0" y="0"/>
          <a:ext cx="0" cy="0"/>
          <a:chOff x="0" y="0"/>
          <a:chExt cx="0" cy="0"/>
        </a:xfrm>
      </p:grpSpPr>
      <p:pic>
        <p:nvPicPr>
          <p:cNvPr id="3" name="图片 2" descr="110_2_0"/>
          <p:cNvPicPr>
            <a:picLocks noChangeAspect="1"/>
          </p:cNvPicPr>
          <p:nvPr/>
        </p:nvPicPr>
        <p:blipFill>
          <a:blip r:embed="rId1"/>
          <a:stretch>
            <a:fillRect/>
          </a:stretch>
        </p:blipFill>
        <p:spPr>
          <a:xfrm>
            <a:off x="1043305" y="873125"/>
            <a:ext cx="4036695" cy="4438650"/>
          </a:xfrm>
          <a:prstGeom prst="rect">
            <a:avLst/>
          </a:prstGeom>
        </p:spPr>
      </p:pic>
      <p:sp>
        <p:nvSpPr>
          <p:cNvPr id="53250" name="Rectangle 2"/>
          <p:cNvSpPr/>
          <p:nvPr/>
        </p:nvSpPr>
        <p:spPr>
          <a:xfrm>
            <a:off x="1079500" y="53975"/>
            <a:ext cx="7391400" cy="1143000"/>
          </a:xfrm>
          <a:prstGeom prst="rect">
            <a:avLst/>
          </a:prstGeom>
          <a:noFill/>
          <a:ln w="9525">
            <a:noFill/>
          </a:ln>
        </p:spPr>
        <p:txBody>
          <a:bodyPr anchor="ctr" anchorCtr="0"/>
          <a:lstStyle/>
          <a:p>
            <a:pPr eaLnBrk="1" hangingPunct="1"/>
            <a:r>
              <a:rPr lang="en-US" altLang="zh-CN" sz="3200" b="1" dirty="0">
                <a:solidFill>
                  <a:srgbClr val="35398C"/>
                </a:solidFill>
                <a:latin typeface="黑体" panose="02010609060101010101" pitchFamily="49" charset="-122"/>
                <a:ea typeface="黑体" panose="02010609060101010101" pitchFamily="49" charset="-122"/>
              </a:rPr>
              <a:t>1.</a:t>
            </a:r>
            <a:r>
              <a:rPr lang="zh-CN" altLang="en-US" sz="3200" b="1" dirty="0">
                <a:solidFill>
                  <a:srgbClr val="35398C"/>
                </a:solidFill>
                <a:latin typeface="黑体" panose="02010609060101010101" pitchFamily="49" charset="-122"/>
                <a:ea typeface="黑体" panose="02010609060101010101" pitchFamily="49" charset="-122"/>
              </a:rPr>
              <a:t>收入相关指标填报注意事项</a:t>
            </a:r>
            <a:endParaRPr lang="zh-CN" altLang="en-US" sz="3200" b="1" dirty="0">
              <a:solidFill>
                <a:srgbClr val="35398C"/>
              </a:solidFill>
              <a:latin typeface="黑体" panose="02010609060101010101" pitchFamily="49" charset="-122"/>
              <a:ea typeface="黑体" panose="02010609060101010101" pitchFamily="49" charset="-122"/>
            </a:endParaRPr>
          </a:p>
        </p:txBody>
      </p:sp>
      <p:sp>
        <p:nvSpPr>
          <p:cNvPr id="226308" name="AutoShape 4"/>
          <p:cNvSpPr/>
          <p:nvPr/>
        </p:nvSpPr>
        <p:spPr>
          <a:xfrm>
            <a:off x="1908175" y="2204720"/>
            <a:ext cx="7156450" cy="1604010"/>
          </a:xfrm>
          <a:prstGeom prst="wedgeRoundRectCallout">
            <a:avLst>
              <a:gd name="adj1" fmla="val -35625"/>
              <a:gd name="adj2" fmla="val 115716"/>
              <a:gd name="adj3" fmla="val 16667"/>
            </a:avLst>
          </a:prstGeom>
          <a:solidFill>
            <a:srgbClr val="303595"/>
          </a:solidFill>
          <a:ln w="28575" cap="flat" cmpd="sng">
            <a:solidFill>
              <a:schemeClr val="hlink"/>
            </a:solidFill>
            <a:prstDash val="solid"/>
            <a:miter/>
            <a:headEnd type="none" w="med" len="med"/>
            <a:tailEnd type="none" w="med" len="med"/>
          </a:ln>
        </p:spPr>
        <p:txBody>
          <a:bodyPr/>
          <a:lstStyle/>
          <a:p>
            <a:pPr eaLnBrk="1" hangingPunct="1"/>
            <a:r>
              <a:rPr lang="zh-CN" altLang="en-US" sz="2400" b="1" dirty="0">
                <a:solidFill>
                  <a:srgbClr val="FF0000"/>
                </a:solidFill>
                <a:latin typeface="仿宋_GB2312" panose="02010609030101010101" pitchFamily="49" charset="-122"/>
                <a:sym typeface="宋体" panose="02010600030101010101" pitchFamily="2" charset="-122"/>
              </a:rPr>
              <a:t>其他收入：</a:t>
            </a:r>
            <a:r>
              <a:rPr lang="zh-CN" altLang="en-US" sz="2400" b="1" dirty="0">
                <a:solidFill>
                  <a:schemeClr val="bg1"/>
                </a:solidFill>
                <a:latin typeface="仿宋_GB2312" panose="02010609030101010101" pitchFamily="49" charset="-122"/>
                <a:sym typeface="宋体" panose="02010600030101010101" pitchFamily="2" charset="-122"/>
              </a:rPr>
              <a:t>营业收入中除技术收入、产品销售收入、商品销售收入之外的收入。比如，房租收入、利息收入。</a:t>
            </a:r>
            <a:endParaRPr lang="zh-CN" altLang="en-US" sz="2400" b="1" dirty="0">
              <a:solidFill>
                <a:schemeClr val="bg1"/>
              </a:solidFill>
              <a:latin typeface="仿宋_GB2312" panose="02010609030101010101" pitchFamily="49" charset="-122"/>
              <a:sym typeface="宋体" panose="02010600030101010101" pitchFamily="2" charset="-122"/>
            </a:endParaRPr>
          </a:p>
          <a:p>
            <a:pPr eaLnBrk="1" hangingPunct="1"/>
            <a:r>
              <a:rPr lang="zh-CN" altLang="en-US" sz="2400" b="1" dirty="0">
                <a:solidFill>
                  <a:srgbClr val="FF0000"/>
                </a:solidFill>
                <a:latin typeface="仿宋_GB2312" panose="02010609030101010101" pitchFamily="49" charset="-122"/>
              </a:rPr>
              <a:t>若只有其他收入，请重点核实</a:t>
            </a:r>
            <a:r>
              <a:rPr lang="en-US" altLang="zh-CN" sz="2400" b="1" dirty="0">
                <a:solidFill>
                  <a:srgbClr val="FF0000"/>
                </a:solidFill>
                <a:latin typeface="仿宋_GB2312" panose="02010609030101010101" pitchFamily="49" charset="-122"/>
              </a:rPr>
              <a:t>.</a:t>
            </a:r>
            <a:endParaRPr lang="zh-CN" altLang="en-US" sz="2400" dirty="0">
              <a:solidFill>
                <a:srgbClr val="F5D300"/>
              </a:solidFill>
              <a:latin typeface="Arial" panose="020B0604020202020204" pitchFamily="34" charset="0"/>
              <a:ea typeface="黑体" panose="02010609060101010101" pitchFamily="49" charset="-122"/>
            </a:endParaRPr>
          </a:p>
          <a:p>
            <a:pPr eaLnBrk="1" hangingPunct="1"/>
            <a:endParaRPr lang="zh-CN" altLang="en-US" sz="2400" b="1" dirty="0">
              <a:solidFill>
                <a:schemeClr val="bg2"/>
              </a:solidFill>
              <a:latin typeface="黑体" panose="02010609060101010101" pitchFamily="49" charset="-122"/>
              <a:ea typeface="黑体" panose="02010609060101010101" pitchFamily="49" charset="-122"/>
            </a:endParaRPr>
          </a:p>
          <a:p>
            <a:pPr eaLnBrk="1" hangingPunct="1"/>
            <a:endParaRPr lang="zh-CN" altLang="en-US" sz="2400" b="1" dirty="0">
              <a:solidFill>
                <a:schemeClr val="bg2"/>
              </a:solidFill>
              <a:latin typeface="黑体" panose="02010609060101010101" pitchFamily="49" charset="-122"/>
              <a:ea typeface="黑体" panose="02010609060101010101" pitchFamily="49" charset="-122"/>
            </a:endParaRPr>
          </a:p>
          <a:p>
            <a:pPr eaLnBrk="1" hangingPunct="1"/>
            <a:endParaRPr lang="en-US" altLang="zh-CN" sz="2400" b="1" dirty="0">
              <a:solidFill>
                <a:schemeClr val="bg2"/>
              </a:solidFill>
              <a:latin typeface="黑体" panose="02010609060101010101" pitchFamily="49" charset="-122"/>
              <a:ea typeface="黑体" panose="02010609060101010101" pitchFamily="49" charset="-122"/>
            </a:endParaRPr>
          </a:p>
        </p:txBody>
      </p:sp>
      <p:sp>
        <p:nvSpPr>
          <p:cNvPr id="675844" name="Line 4"/>
          <p:cNvSpPr/>
          <p:nvPr/>
        </p:nvSpPr>
        <p:spPr>
          <a:xfrm flipV="1">
            <a:off x="1475740" y="5223510"/>
            <a:ext cx="3621405" cy="5715"/>
          </a:xfrm>
          <a:prstGeom prst="line">
            <a:avLst/>
          </a:prstGeom>
          <a:ln w="38100" cap="flat" cmpd="sng">
            <a:solidFill>
              <a:srgbClr val="FF0000"/>
            </a:solidFill>
            <a:prstDash val="solid"/>
            <a:headEnd type="none" w="med" len="med"/>
            <a:tailEnd type="none" w="med" len="med"/>
          </a:ln>
        </p:spPr>
      </p:sp>
      <p:sp>
        <p:nvSpPr>
          <p:cNvPr id="2" name="标题 1"/>
          <p:cNvSpPr>
            <a:spLocks noGrp="1"/>
          </p:cNvSpPr>
          <p:nvPr>
            <p:ph type="title"/>
          </p:nvPr>
        </p:nvSpPr>
        <p:spPr/>
        <p:txBody>
          <a:bodyPr/>
          <a:lstStyle/>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75844"/>
                                        </p:tgtEl>
                                        <p:attrNameLst>
                                          <p:attrName>style.visibility</p:attrName>
                                        </p:attrNameLst>
                                      </p:cBhvr>
                                      <p:to>
                                        <p:strVal val="visible"/>
                                      </p:to>
                                    </p:set>
                                    <p:anim calcmode="lin" valueType="num">
                                      <p:cBhvr>
                                        <p:cTn id="7" dur="500" fill="hold"/>
                                        <p:tgtEl>
                                          <p:spTgt spid="675844"/>
                                        </p:tgtEl>
                                        <p:attrNameLst>
                                          <p:attrName>ppt_x</p:attrName>
                                        </p:attrNameLst>
                                      </p:cBhvr>
                                      <p:tavLst>
                                        <p:tav tm="0">
                                          <p:val>
                                            <p:strVal val="#ppt_x"/>
                                          </p:val>
                                        </p:tav>
                                        <p:tav tm="100000">
                                          <p:val>
                                            <p:strVal val="#ppt_x"/>
                                          </p:val>
                                        </p:tav>
                                      </p:tavLst>
                                    </p:anim>
                                    <p:anim calcmode="lin" valueType="num">
                                      <p:cBhvr>
                                        <p:cTn id="8" dur="500" fill="hold"/>
                                        <p:tgtEl>
                                          <p:spTgt spid="67584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26308"/>
                                        </p:tgtEl>
                                        <p:attrNameLst>
                                          <p:attrName>style.visibility</p:attrName>
                                        </p:attrNameLst>
                                      </p:cBhvr>
                                      <p:to>
                                        <p:strVal val="visible"/>
                                      </p:to>
                                    </p:set>
                                    <p:anim calcmode="lin" valueType="num">
                                      <p:cBhvr>
                                        <p:cTn id="13" dur="500" fill="hold"/>
                                        <p:tgtEl>
                                          <p:spTgt spid="226308"/>
                                        </p:tgtEl>
                                        <p:attrNameLst>
                                          <p:attrName>ppt_x</p:attrName>
                                        </p:attrNameLst>
                                      </p:cBhvr>
                                      <p:tavLst>
                                        <p:tav tm="0">
                                          <p:val>
                                            <p:strVal val="#ppt_x"/>
                                          </p:val>
                                        </p:tav>
                                        <p:tav tm="100000">
                                          <p:val>
                                            <p:strVal val="#ppt_x"/>
                                          </p:val>
                                        </p:tav>
                                      </p:tavLst>
                                    </p:anim>
                                    <p:anim calcmode="lin" valueType="num">
                                      <p:cBhvr>
                                        <p:cTn id="14" dur="500" fill="hold"/>
                                        <p:tgtEl>
                                          <p:spTgt spid="22630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6308" grpId="0" bldLvl="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8916" name="Rectangle 4"/>
          <p:cNvSpPr>
            <a:spLocks noChangeArrowheads="1"/>
          </p:cNvSpPr>
          <p:nvPr/>
        </p:nvSpPr>
        <p:spPr bwMode="auto">
          <a:xfrm>
            <a:off x="6467475" y="3295650"/>
            <a:ext cx="2627313" cy="583565"/>
          </a:xfrm>
          <a:prstGeom prst="rect">
            <a:avLst/>
          </a:prstGeom>
          <a:noFill/>
          <a:ln w="25400" algn="ctr">
            <a:noFill/>
            <a:miter lim="800000"/>
          </a:ln>
          <a:effectLst>
            <a:outerShdw dist="12700" dir="5400000" algn="ctr" rotWithShape="0">
              <a:srgbClr val="000000"/>
            </a:outerShdw>
          </a:effectLst>
        </p:spPr>
        <p:txBody>
          <a:bodyPr>
            <a:spAutoFit/>
          </a:bodyPr>
          <a:lstStyle/>
          <a:p>
            <a:pPr marL="342900" marR="0" lvl="0" indent="-342900" algn="l" defTabSz="914400" rtl="0" eaLnBrk="0" fontAlgn="base" latinLnBrk="0" hangingPunct="0">
              <a:lnSpc>
                <a:spcPct val="100000"/>
              </a:lnSpc>
              <a:spcBef>
                <a:spcPct val="0"/>
              </a:spcBef>
              <a:spcAft>
                <a:spcPct val="0"/>
              </a:spcAft>
              <a:buClrTx/>
              <a:buSzTx/>
              <a:buFontTx/>
              <a:buNone/>
              <a:defRPr/>
            </a:pPr>
            <a:r>
              <a:rPr kumimoji="0" lang="zh-CN" altLang="en-US" sz="3200" b="1" i="0" u="none" strike="noStrike" kern="1200" cap="none" spc="0" normalizeH="0" baseline="0" noProof="0">
                <a:ln>
                  <a:noFill/>
                </a:ln>
                <a:solidFill>
                  <a:srgbClr val="35398C"/>
                </a:solidFill>
                <a:effectLst/>
                <a:uLnTx/>
                <a:uFillTx/>
                <a:latin typeface="Times New Roman" panose="02020603050405020304" pitchFamily="18" charset="0"/>
                <a:ea typeface="仿宋_GB2312" panose="02010609030101010101" pitchFamily="49" charset="-122"/>
                <a:cs typeface="+mn-cs"/>
              </a:rPr>
              <a:t>共</a:t>
            </a:r>
            <a:r>
              <a:rPr kumimoji="0" lang="en-US" altLang="zh-CN" sz="3200" b="1" i="0" u="none" strike="noStrike" kern="1200" cap="none" spc="0" normalizeH="0" baseline="0" noProof="0">
                <a:ln>
                  <a:noFill/>
                </a:ln>
                <a:solidFill>
                  <a:srgbClr val="35398C"/>
                </a:solidFill>
                <a:effectLst/>
                <a:uLnTx/>
                <a:uFillTx/>
                <a:latin typeface="Times New Roman" panose="02020603050405020304" pitchFamily="18" charset="0"/>
                <a:ea typeface="仿宋_GB2312" panose="02010609030101010101" pitchFamily="49" charset="-122"/>
                <a:cs typeface="+mn-cs"/>
              </a:rPr>
              <a:t>9</a:t>
            </a:r>
            <a:r>
              <a:rPr kumimoji="0" lang="zh-CN" altLang="en-US" sz="3200" b="1" i="0" u="none" strike="noStrike" kern="1200" cap="none" spc="0" normalizeH="0" baseline="0" noProof="0">
                <a:ln>
                  <a:noFill/>
                </a:ln>
                <a:solidFill>
                  <a:srgbClr val="35398C"/>
                </a:solidFill>
                <a:effectLst/>
                <a:uLnTx/>
                <a:uFillTx/>
                <a:latin typeface="Times New Roman" panose="02020603050405020304" pitchFamily="18" charset="0"/>
                <a:ea typeface="仿宋_GB2312" panose="02010609030101010101" pitchFamily="49" charset="-122"/>
                <a:cs typeface="+mn-cs"/>
              </a:rPr>
              <a:t>个指标</a:t>
            </a:r>
            <a:endParaRPr kumimoji="0" lang="zh-CN" altLang="en-US" sz="3200" b="1" i="0" u="none" strike="noStrike" kern="1200" cap="none" spc="0" normalizeH="0" baseline="0" noProof="0">
              <a:ln>
                <a:noFill/>
              </a:ln>
              <a:solidFill>
                <a:srgbClr val="35398C"/>
              </a:solidFill>
              <a:effectLst/>
              <a:uLnTx/>
              <a:uFillTx/>
              <a:latin typeface="Times New Roman" panose="02020603050405020304" pitchFamily="18" charset="0"/>
              <a:ea typeface="仿宋_GB2312" panose="02010609030101010101" pitchFamily="49" charset="-122"/>
              <a:cs typeface="+mn-cs"/>
            </a:endParaRPr>
          </a:p>
        </p:txBody>
      </p:sp>
      <p:sp>
        <p:nvSpPr>
          <p:cNvPr id="54276" name="Rectangle 5"/>
          <p:cNvSpPr/>
          <p:nvPr/>
        </p:nvSpPr>
        <p:spPr>
          <a:xfrm>
            <a:off x="1249363" y="325438"/>
            <a:ext cx="7391400" cy="1143000"/>
          </a:xfrm>
          <a:prstGeom prst="rect">
            <a:avLst/>
          </a:prstGeom>
          <a:noFill/>
          <a:ln w="9525">
            <a:noFill/>
          </a:ln>
        </p:spPr>
        <p:txBody>
          <a:bodyPr anchor="ctr" anchorCtr="0"/>
          <a:lstStyle/>
          <a:p>
            <a:pPr eaLnBrk="1" hangingPunct="1"/>
            <a:r>
              <a:rPr lang="en-US" altLang="zh-CN" sz="3200" b="1" dirty="0">
                <a:solidFill>
                  <a:srgbClr val="35398C"/>
                </a:solidFill>
                <a:latin typeface="黑体" panose="02010609060101010101" pitchFamily="49" charset="-122"/>
                <a:ea typeface="黑体" panose="02010609060101010101" pitchFamily="49" charset="-122"/>
              </a:rPr>
              <a:t>2.</a:t>
            </a:r>
            <a:r>
              <a:rPr lang="zh-CN" altLang="en-US" sz="3200" b="1" dirty="0">
                <a:solidFill>
                  <a:srgbClr val="35398C"/>
                </a:solidFill>
                <a:latin typeface="黑体" panose="02010609060101010101" pitchFamily="49" charset="-122"/>
                <a:ea typeface="黑体" panose="02010609060101010101" pitchFamily="49" charset="-122"/>
              </a:rPr>
              <a:t>实缴税费、减免税费</a:t>
            </a:r>
            <a:endParaRPr lang="en-US" altLang="zh-CN" sz="3200" b="1" dirty="0">
              <a:solidFill>
                <a:srgbClr val="35398C"/>
              </a:solidFill>
              <a:latin typeface="黑体" panose="02010609060101010101" pitchFamily="49" charset="-122"/>
              <a:ea typeface="黑体" panose="02010609060101010101" pitchFamily="49" charset="-122"/>
            </a:endParaRPr>
          </a:p>
        </p:txBody>
      </p:sp>
      <p:pic>
        <p:nvPicPr>
          <p:cNvPr id="4" name="图片 3" descr="BJ110-2-1"/>
          <p:cNvPicPr>
            <a:picLocks noChangeAspect="1"/>
          </p:cNvPicPr>
          <p:nvPr/>
        </p:nvPicPr>
        <p:blipFill>
          <a:blip r:embed="rId1"/>
          <a:stretch>
            <a:fillRect/>
          </a:stretch>
        </p:blipFill>
        <p:spPr>
          <a:xfrm>
            <a:off x="1249680" y="1520825"/>
            <a:ext cx="5185410" cy="397319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678916"/>
                                        </p:tgtEl>
                                        <p:attrNameLst>
                                          <p:attrName>style.visibility</p:attrName>
                                        </p:attrNameLst>
                                      </p:cBhvr>
                                      <p:to>
                                        <p:strVal val="visible"/>
                                      </p:to>
                                    </p:set>
                                    <p:anim calcmode="lin" valueType="num">
                                      <p:cBhvr>
                                        <p:cTn id="7" dur="500" fill="hold"/>
                                        <p:tgtEl>
                                          <p:spTgt spid="678916"/>
                                        </p:tgtEl>
                                        <p:attrNameLst>
                                          <p:attrName>ppt_x</p:attrName>
                                        </p:attrNameLst>
                                      </p:cBhvr>
                                      <p:tavLst>
                                        <p:tav tm="0">
                                          <p:val>
                                            <p:strVal val="#ppt_x"/>
                                          </p:val>
                                        </p:tav>
                                        <p:tav tm="100000">
                                          <p:val>
                                            <p:strVal val="#ppt_x"/>
                                          </p:val>
                                        </p:tav>
                                      </p:tavLst>
                                    </p:anim>
                                    <p:anim calcmode="lin" valueType="num">
                                      <p:cBhvr>
                                        <p:cTn id="8" dur="500" fill="hold"/>
                                        <p:tgtEl>
                                          <p:spTgt spid="6789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8916" grpId="0" bldLvl="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0963" name="AutoShape 6"/>
          <p:cNvSpPr/>
          <p:nvPr/>
        </p:nvSpPr>
        <p:spPr>
          <a:xfrm>
            <a:off x="1547495" y="5337175"/>
            <a:ext cx="5594985" cy="1309370"/>
          </a:xfrm>
          <a:prstGeom prst="wedgeRoundRectCallout">
            <a:avLst>
              <a:gd name="adj1" fmla="val -17765"/>
              <a:gd name="adj2" fmla="val -49333"/>
              <a:gd name="adj3" fmla="val 16667"/>
            </a:avLst>
          </a:prstGeom>
          <a:solidFill>
            <a:srgbClr val="343A8B"/>
          </a:solidFill>
          <a:ln w="9525">
            <a:noFill/>
          </a:ln>
        </p:spPr>
        <p:txBody>
          <a:bodyPr anchor="ctr" anchorCtr="1"/>
          <a:lstStyle/>
          <a:p>
            <a:pPr>
              <a:lnSpc>
                <a:spcPct val="120000"/>
              </a:lnSpc>
              <a:buClr>
                <a:schemeClr val="hlink"/>
              </a:buClr>
              <a:buFont typeface="Wingdings" panose="05000000000000000000" pitchFamily="2" charset="2"/>
            </a:pPr>
            <a:endParaRPr lang="en-US" altLang="zh-CN" sz="2000" b="1" dirty="0">
              <a:solidFill>
                <a:srgbClr val="FF0000"/>
              </a:solidFill>
              <a:latin typeface="Times New Roman" panose="02020603050405020304" pitchFamily="18" charset="0"/>
            </a:endParaRPr>
          </a:p>
          <a:p>
            <a:pPr>
              <a:lnSpc>
                <a:spcPct val="120000"/>
              </a:lnSpc>
              <a:buClr>
                <a:schemeClr val="hlink"/>
              </a:buClr>
              <a:buFont typeface="Wingdings" panose="05000000000000000000" pitchFamily="2" charset="2"/>
            </a:pPr>
            <a:endParaRPr lang="en-US" altLang="zh-CN" sz="2000" dirty="0">
              <a:solidFill>
                <a:schemeClr val="bg1"/>
              </a:solidFill>
              <a:latin typeface="Times New Roman" panose="02020603050405020304" pitchFamily="18" charset="0"/>
            </a:endParaRPr>
          </a:p>
          <a:p>
            <a:pPr>
              <a:lnSpc>
                <a:spcPct val="120000"/>
              </a:lnSpc>
              <a:buClr>
                <a:schemeClr val="hlink"/>
              </a:buClr>
              <a:buFont typeface="Wingdings" panose="05000000000000000000" pitchFamily="2" charset="2"/>
            </a:pPr>
            <a:r>
              <a:rPr lang="en-US" altLang="zh-CN" sz="2000" dirty="0">
                <a:solidFill>
                  <a:schemeClr val="bg1"/>
                </a:solidFill>
                <a:latin typeface="Times New Roman" panose="02020603050405020304" pitchFamily="18" charset="0"/>
              </a:rPr>
              <a:t>1</a:t>
            </a:r>
            <a:r>
              <a:rPr lang="zh-CN" altLang="en-US" sz="2000" dirty="0">
                <a:solidFill>
                  <a:schemeClr val="bg1"/>
                </a:solidFill>
                <a:latin typeface="Times New Roman" panose="02020603050405020304" pitchFamily="18" charset="0"/>
              </a:rPr>
              <a:t>、</a:t>
            </a:r>
            <a:r>
              <a:rPr lang="zh-CN" altLang="en-US" sz="2000" dirty="0">
                <a:solidFill>
                  <a:schemeClr val="bg1"/>
                </a:solidFill>
                <a:latin typeface="黑体" panose="02010609060101010101" pitchFamily="49" charset="-122"/>
                <a:ea typeface="黑体" panose="02010609060101010101" pitchFamily="49" charset="-122"/>
              </a:rPr>
              <a:t>实缴税费总额 </a:t>
            </a:r>
            <a:r>
              <a:rPr lang="en-US" altLang="zh-CN" sz="2000" dirty="0">
                <a:solidFill>
                  <a:schemeClr val="bg1"/>
                </a:solidFill>
                <a:latin typeface="黑体" panose="02010609060101010101" pitchFamily="49" charset="-122"/>
                <a:ea typeface="黑体" panose="02010609060101010101" pitchFamily="49" charset="-122"/>
              </a:rPr>
              <a:t>&gt;= </a:t>
            </a:r>
            <a:r>
              <a:rPr lang="zh-CN" altLang="en-US" sz="2000" dirty="0">
                <a:solidFill>
                  <a:schemeClr val="bg1"/>
                </a:solidFill>
                <a:latin typeface="黑体" panose="02010609060101010101" pitchFamily="49" charset="-122"/>
                <a:ea typeface="黑体" panose="02010609060101010101" pitchFamily="49" charset="-122"/>
              </a:rPr>
              <a:t>增值税</a:t>
            </a:r>
            <a:r>
              <a:rPr lang="en-US" altLang="zh-CN" sz="2000" dirty="0">
                <a:solidFill>
                  <a:schemeClr val="bg1"/>
                </a:solidFill>
                <a:latin typeface="黑体" panose="02010609060101010101" pitchFamily="49" charset="-122"/>
                <a:ea typeface="黑体" panose="02010609060101010101" pitchFamily="49" charset="-122"/>
              </a:rPr>
              <a:t>+</a:t>
            </a:r>
            <a:r>
              <a:rPr lang="zh-CN" altLang="en-US" sz="2000" dirty="0">
                <a:solidFill>
                  <a:schemeClr val="bg1"/>
                </a:solidFill>
                <a:latin typeface="黑体" panose="02010609060101010101" pitchFamily="49" charset="-122"/>
                <a:ea typeface="黑体" panose="02010609060101010101" pitchFamily="49" charset="-122"/>
              </a:rPr>
              <a:t>所得税</a:t>
            </a:r>
            <a:endParaRPr lang="zh-CN" altLang="en-US" sz="2000" dirty="0">
              <a:solidFill>
                <a:schemeClr val="bg1"/>
              </a:solidFill>
              <a:latin typeface="黑体" panose="02010609060101010101" pitchFamily="49" charset="-122"/>
              <a:ea typeface="黑体" panose="02010609060101010101" pitchFamily="49" charset="-122"/>
            </a:endParaRPr>
          </a:p>
          <a:p>
            <a:pPr>
              <a:lnSpc>
                <a:spcPct val="120000"/>
              </a:lnSpc>
              <a:buClr>
                <a:schemeClr val="hlink"/>
              </a:buClr>
              <a:buFont typeface="Wingdings" panose="05000000000000000000" pitchFamily="2" charset="2"/>
            </a:pPr>
            <a:r>
              <a:rPr lang="en-US" altLang="zh-CN" sz="2000" dirty="0">
                <a:solidFill>
                  <a:schemeClr val="bg1"/>
                </a:solidFill>
                <a:latin typeface="黑体" panose="02010609060101010101" pitchFamily="49" charset="-122"/>
                <a:ea typeface="黑体" panose="02010609060101010101" pitchFamily="49" charset="-122"/>
              </a:rPr>
              <a:t>2</a:t>
            </a:r>
            <a:r>
              <a:rPr lang="zh-CN" altLang="en-US" sz="2000" dirty="0">
                <a:solidFill>
                  <a:schemeClr val="bg1"/>
                </a:solidFill>
                <a:latin typeface="黑体" panose="02010609060101010101" pitchFamily="49" charset="-122"/>
                <a:ea typeface="黑体" panose="02010609060101010101" pitchFamily="49" charset="-122"/>
              </a:rPr>
              <a:t>、不含关税和企业代缴个人所得税</a:t>
            </a:r>
            <a:endParaRPr lang="en-US" altLang="zh-CN" sz="2000" dirty="0">
              <a:solidFill>
                <a:schemeClr val="bg1"/>
              </a:solidFill>
              <a:latin typeface="黑体" panose="02010609060101010101" pitchFamily="49" charset="-122"/>
              <a:ea typeface="黑体" panose="02010609060101010101" pitchFamily="49" charset="-122"/>
            </a:endParaRPr>
          </a:p>
          <a:p>
            <a:pPr>
              <a:lnSpc>
                <a:spcPct val="120000"/>
              </a:lnSpc>
              <a:buClr>
                <a:schemeClr val="hlink"/>
              </a:buClr>
              <a:buFont typeface="Wingdings" panose="05000000000000000000" pitchFamily="2" charset="2"/>
            </a:pPr>
            <a:endParaRPr lang="en-US" altLang="zh-CN" sz="2400" dirty="0">
              <a:solidFill>
                <a:schemeClr val="bg2"/>
              </a:solidFill>
              <a:latin typeface="黑体" panose="02010609060101010101" pitchFamily="49" charset="-122"/>
              <a:ea typeface="黑体" panose="02010609060101010101" pitchFamily="49" charset="-122"/>
            </a:endParaRPr>
          </a:p>
          <a:p>
            <a:pPr eaLnBrk="1" hangingPunct="1"/>
            <a:endParaRPr lang="zh-CN" altLang="en-US" sz="2400" dirty="0">
              <a:solidFill>
                <a:schemeClr val="bg2"/>
              </a:solidFill>
              <a:latin typeface="黑体" panose="02010609060101010101" pitchFamily="49" charset="-122"/>
              <a:ea typeface="黑体" panose="02010609060101010101" pitchFamily="49" charset="-122"/>
            </a:endParaRPr>
          </a:p>
        </p:txBody>
      </p:sp>
      <p:sp>
        <p:nvSpPr>
          <p:cNvPr id="55301" name="Rectangle 5"/>
          <p:cNvSpPr/>
          <p:nvPr/>
        </p:nvSpPr>
        <p:spPr>
          <a:xfrm>
            <a:off x="1079500" y="53975"/>
            <a:ext cx="7391400" cy="1143000"/>
          </a:xfrm>
          <a:prstGeom prst="rect">
            <a:avLst/>
          </a:prstGeom>
          <a:noFill/>
          <a:ln w="9525">
            <a:noFill/>
          </a:ln>
        </p:spPr>
        <p:txBody>
          <a:bodyPr anchor="ctr" anchorCtr="0"/>
          <a:lstStyle/>
          <a:p>
            <a:pPr eaLnBrk="1" hangingPunct="1"/>
            <a:r>
              <a:rPr lang="en-US" altLang="zh-CN" sz="3200" b="1" dirty="0">
                <a:solidFill>
                  <a:srgbClr val="35398C"/>
                </a:solidFill>
                <a:latin typeface="黑体" panose="02010609060101010101" pitchFamily="49" charset="-122"/>
                <a:ea typeface="黑体" panose="02010609060101010101" pitchFamily="49" charset="-122"/>
              </a:rPr>
              <a:t>2.1 </a:t>
            </a:r>
            <a:r>
              <a:rPr lang="zh-CN" altLang="en-US" sz="3200" b="1" dirty="0">
                <a:solidFill>
                  <a:srgbClr val="35398C"/>
                </a:solidFill>
                <a:latin typeface="黑体" panose="02010609060101010101" pitchFamily="49" charset="-122"/>
                <a:ea typeface="黑体" panose="02010609060101010101" pitchFamily="49" charset="-122"/>
              </a:rPr>
              <a:t>实缴税费</a:t>
            </a:r>
            <a:endParaRPr lang="en-US" altLang="zh-CN" sz="3200" b="1" dirty="0">
              <a:solidFill>
                <a:srgbClr val="35398C"/>
              </a:solidFill>
              <a:latin typeface="黑体" panose="02010609060101010101" pitchFamily="49" charset="-122"/>
              <a:ea typeface="黑体" panose="02010609060101010101" pitchFamily="49" charset="-122"/>
            </a:endParaRPr>
          </a:p>
        </p:txBody>
      </p:sp>
      <p:sp>
        <p:nvSpPr>
          <p:cNvPr id="680966" name="Text Box 6"/>
          <p:cNvSpPr txBox="1"/>
          <p:nvPr/>
        </p:nvSpPr>
        <p:spPr>
          <a:xfrm>
            <a:off x="1158875" y="1029335"/>
            <a:ext cx="7042150" cy="4423410"/>
          </a:xfrm>
          <a:prstGeom prst="rect">
            <a:avLst/>
          </a:prstGeom>
          <a:noFill/>
          <a:ln w="9525">
            <a:noFill/>
          </a:ln>
        </p:spPr>
        <p:txBody>
          <a:bodyPr wrap="square">
            <a:noAutofit/>
          </a:bodyPr>
          <a:lstStyle/>
          <a:p>
            <a:pPr marR="0" defTabSz="914400" eaLnBrk="1" hangingPunct="1">
              <a:spcBef>
                <a:spcPct val="50000"/>
              </a:spcBef>
              <a:buClrTx/>
              <a:buSzTx/>
              <a:buFont typeface="Arial" panose="020B0604020202020204" pitchFamily="34" charset="0"/>
              <a:buNone/>
              <a:defRPr/>
            </a:pPr>
            <a:r>
              <a:rPr kumimoji="0" lang="zh-CN" altLang="en-US" sz="2800" b="1" kern="1200" cap="none" spc="0" normalizeH="0" baseline="0" noProof="1">
                <a:solidFill>
                  <a:srgbClr val="35398C"/>
                </a:solidFill>
                <a:effectLst>
                  <a:outerShdw blurRad="38100" dist="25400" dir="5400000" algn="ctr" rotWithShape="0">
                    <a:srgbClr val="6E747A">
                      <a:alpha val="43000"/>
                    </a:srgbClr>
                  </a:outerShdw>
                </a:effectLst>
                <a:latin typeface="仿宋" panose="02010609060101010101" charset="-122"/>
                <a:ea typeface="仿宋" panose="02010609060101010101" charset="-122"/>
                <a:cs typeface="+mn-cs"/>
              </a:rPr>
              <a:t>实缴税费总额：</a:t>
            </a:r>
            <a:r>
              <a:rPr kumimoji="0" lang="zh-CN" altLang="en-US" sz="2800" kern="1200" cap="none" spc="0" normalizeH="0" baseline="0" noProof="1">
                <a:solidFill>
                  <a:srgbClr val="35398C"/>
                </a:solidFill>
                <a:effectLst>
                  <a:outerShdw blurRad="38100" dist="25400" dir="5400000" algn="ctr" rotWithShape="0">
                    <a:srgbClr val="6E747A">
                      <a:alpha val="43000"/>
                    </a:srgbClr>
                  </a:outerShdw>
                </a:effectLst>
                <a:latin typeface="仿宋" panose="02010609060101010101" charset="-122"/>
                <a:ea typeface="仿宋" panose="02010609060101010101" charset="-122"/>
                <a:cs typeface="+mn-cs"/>
              </a:rPr>
              <a:t>指企业在报告期年度内因生产经营等活动而实际缴纳的各项税金、特种基金和附加费，包含印花税、土地使用税、房地产税及教育附加费等，不含关税和企业代缴的个人所得税。按当年实际发生额填报。</a:t>
            </a:r>
            <a:endParaRPr kumimoji="0" lang="zh-CN" altLang="en-US" sz="2800" kern="1200" cap="none" spc="0" normalizeH="0" baseline="0" noProof="1">
              <a:solidFill>
                <a:srgbClr val="35398C"/>
              </a:solidFill>
              <a:effectLst>
                <a:outerShdw blurRad="38100" dist="25400" dir="5400000" algn="ctr" rotWithShape="0">
                  <a:srgbClr val="6E747A">
                    <a:alpha val="43000"/>
                  </a:srgbClr>
                </a:outerShdw>
              </a:effectLst>
              <a:latin typeface="仿宋" panose="02010609060101010101" charset="-122"/>
              <a:ea typeface="仿宋" panose="02010609060101010101" charset="-122"/>
              <a:cs typeface="+mn-cs"/>
            </a:endParaRPr>
          </a:p>
          <a:p>
            <a:pPr marR="0" defTabSz="914400" eaLnBrk="1" hangingPunct="1">
              <a:spcBef>
                <a:spcPct val="50000"/>
              </a:spcBef>
              <a:buClrTx/>
              <a:buSzTx/>
              <a:buFont typeface="Arial" panose="020B0604020202020204" pitchFamily="34" charset="0"/>
              <a:buNone/>
              <a:defRPr/>
            </a:pPr>
            <a:r>
              <a:rPr kumimoji="0" lang="zh-CN" altLang="en-US" sz="2800" kern="1200" cap="none" spc="0" normalizeH="0" baseline="0" noProof="1">
                <a:solidFill>
                  <a:srgbClr val="35398C"/>
                </a:solidFill>
                <a:effectLst>
                  <a:outerShdw blurRad="38100" dist="25400" dir="5400000" algn="ctr" rotWithShape="0">
                    <a:srgbClr val="6E747A">
                      <a:alpha val="43000"/>
                    </a:srgbClr>
                  </a:outerShdw>
                </a:effectLst>
                <a:latin typeface="仿宋" panose="02010609060101010101" charset="-122"/>
                <a:ea typeface="仿宋" panose="02010609060101010101" charset="-122"/>
                <a:cs typeface="+mn-cs"/>
              </a:rPr>
              <a:t>企业根据自身情况确定填报依据，例如税收完税证明。</a:t>
            </a:r>
            <a:endParaRPr kumimoji="0" lang="zh-CN" altLang="en-US" sz="2800" kern="1200" cap="none" spc="0" normalizeH="0" baseline="0" noProof="1">
              <a:solidFill>
                <a:srgbClr val="35398C"/>
              </a:solidFill>
              <a:effectLst>
                <a:outerShdw blurRad="38100" dist="25400" dir="5400000" algn="ctr" rotWithShape="0">
                  <a:srgbClr val="6E747A">
                    <a:alpha val="43000"/>
                  </a:srgbClr>
                </a:outerShdw>
              </a:effectLst>
              <a:latin typeface="仿宋" panose="02010609060101010101" charset="-122"/>
              <a:ea typeface="仿宋" panose="02010609060101010101" charset="-122"/>
              <a:cs typeface="+mn-cs"/>
            </a:endParaRPr>
          </a:p>
          <a:p>
            <a:pPr marR="0" defTabSz="914400" eaLnBrk="1" hangingPunct="1">
              <a:spcBef>
                <a:spcPct val="50000"/>
              </a:spcBef>
              <a:buClrTx/>
              <a:buSzTx/>
              <a:buFont typeface="Arial" panose="020B0604020202020204" pitchFamily="34" charset="0"/>
              <a:buNone/>
              <a:defRPr/>
            </a:pPr>
            <a:endParaRPr kumimoji="0" lang="zh-CN" altLang="en-US" sz="2800" kern="1200" cap="none" spc="0" normalizeH="0" baseline="0" noProof="1">
              <a:solidFill>
                <a:srgbClr val="35398C"/>
              </a:solidFill>
              <a:effectLst>
                <a:outerShdw blurRad="38100" dist="25400" dir="5400000" algn="ctr" rotWithShape="0">
                  <a:srgbClr val="6E747A">
                    <a:alpha val="43000"/>
                  </a:srgbClr>
                </a:outerShdw>
              </a:effectLst>
              <a:latin typeface="仿宋" panose="02010609060101010101" charset="-122"/>
              <a:ea typeface="仿宋" panose="02010609060101010101"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680966"/>
                                        </p:tgtEl>
                                        <p:attrNameLst>
                                          <p:attrName>style.visibility</p:attrName>
                                        </p:attrNameLst>
                                      </p:cBhvr>
                                      <p:to>
                                        <p:strVal val="visible"/>
                                      </p:to>
                                    </p:set>
                                    <p:anim calcmode="lin" valueType="num">
                                      <p:cBhvr>
                                        <p:cTn id="7" dur="500" fill="hold"/>
                                        <p:tgtEl>
                                          <p:spTgt spid="680966"/>
                                        </p:tgtEl>
                                        <p:attrNameLst>
                                          <p:attrName>ppt_x</p:attrName>
                                        </p:attrNameLst>
                                      </p:cBhvr>
                                      <p:tavLst>
                                        <p:tav tm="0">
                                          <p:val>
                                            <p:strVal val="#ppt_x"/>
                                          </p:val>
                                        </p:tav>
                                        <p:tav tm="100000">
                                          <p:val>
                                            <p:strVal val="#ppt_x"/>
                                          </p:val>
                                        </p:tav>
                                      </p:tavLst>
                                    </p:anim>
                                    <p:anim calcmode="lin" valueType="num">
                                      <p:cBhvr>
                                        <p:cTn id="8" dur="500" fill="hold"/>
                                        <p:tgtEl>
                                          <p:spTgt spid="68096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80963"/>
                                        </p:tgtEl>
                                        <p:attrNameLst>
                                          <p:attrName>style.visibility</p:attrName>
                                        </p:attrNameLst>
                                      </p:cBhvr>
                                      <p:to>
                                        <p:strVal val="visible"/>
                                      </p:to>
                                    </p:set>
                                    <p:anim calcmode="lin" valueType="num">
                                      <p:cBhvr>
                                        <p:cTn id="13" dur="500" fill="hold"/>
                                        <p:tgtEl>
                                          <p:spTgt spid="680963"/>
                                        </p:tgtEl>
                                        <p:attrNameLst>
                                          <p:attrName>ppt_x</p:attrName>
                                        </p:attrNameLst>
                                      </p:cBhvr>
                                      <p:tavLst>
                                        <p:tav tm="0">
                                          <p:val>
                                            <p:strVal val="#ppt_x"/>
                                          </p:val>
                                        </p:tav>
                                        <p:tav tm="100000">
                                          <p:val>
                                            <p:strVal val="#ppt_x"/>
                                          </p:val>
                                        </p:tav>
                                      </p:tavLst>
                                    </p:anim>
                                    <p:anim calcmode="lin" valueType="num">
                                      <p:cBhvr>
                                        <p:cTn id="14" dur="500" fill="hold"/>
                                        <p:tgtEl>
                                          <p:spTgt spid="68096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0963" grpId="0" bldLvl="0" animBg="1"/>
      <p:bldP spid="680966"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10_2_5"/>
          <p:cNvPicPr>
            <a:picLocks noChangeAspect="1"/>
          </p:cNvPicPr>
          <p:nvPr/>
        </p:nvPicPr>
        <p:blipFill>
          <a:blip r:embed="rId1"/>
          <a:stretch>
            <a:fillRect/>
          </a:stretch>
        </p:blipFill>
        <p:spPr>
          <a:xfrm>
            <a:off x="635" y="1917065"/>
            <a:ext cx="9143365" cy="4887595"/>
          </a:xfrm>
          <a:prstGeom prst="rect">
            <a:avLst/>
          </a:prstGeom>
        </p:spPr>
      </p:pic>
      <p:sp>
        <p:nvSpPr>
          <p:cNvPr id="3" name="文本框 2"/>
          <p:cNvSpPr txBox="1"/>
          <p:nvPr/>
        </p:nvSpPr>
        <p:spPr>
          <a:xfrm>
            <a:off x="1330960" y="395605"/>
            <a:ext cx="6337935" cy="460375"/>
          </a:xfrm>
          <a:prstGeom prst="rect">
            <a:avLst/>
          </a:prstGeom>
          <a:noFill/>
        </p:spPr>
        <p:txBody>
          <a:bodyPr wrap="square" rtlCol="0">
            <a:spAutoFit/>
          </a:bodyPr>
          <a:lstStyle/>
          <a:p>
            <a:r>
              <a:rPr lang="zh-CN" altLang="en-US" sz="2400">
                <a:solidFill>
                  <a:schemeClr val="tx1"/>
                </a:solidFill>
                <a:latin typeface="黑体" panose="02010609060101010101" pitchFamily="49" charset="-122"/>
                <a:ea typeface="黑体" panose="02010609060101010101" pitchFamily="49" charset="-122"/>
              </a:rPr>
              <a:t>登录电子税务官网</a:t>
            </a:r>
            <a:r>
              <a:rPr lang="en-US" altLang="zh-CN" sz="2400">
                <a:solidFill>
                  <a:schemeClr val="tx1"/>
                </a:solidFill>
                <a:latin typeface="黑体" panose="02010609060101010101" pitchFamily="49" charset="-122"/>
                <a:ea typeface="黑体" panose="02010609060101010101" pitchFamily="49" charset="-122"/>
              </a:rPr>
              <a:t>-</a:t>
            </a:r>
            <a:r>
              <a:rPr lang="zh-CN" altLang="en-US" sz="2400">
                <a:solidFill>
                  <a:schemeClr val="tx1"/>
                </a:solidFill>
                <a:latin typeface="黑体" panose="02010609060101010101" pitchFamily="49" charset="-122"/>
                <a:ea typeface="黑体" panose="02010609060101010101" pitchFamily="49" charset="-122"/>
              </a:rPr>
              <a:t>开具税收完税证明</a:t>
            </a:r>
            <a:endParaRPr lang="zh-CN" altLang="en-US" sz="2400">
              <a:solidFill>
                <a:schemeClr val="tx1"/>
              </a:solidFill>
              <a:latin typeface="黑体" panose="02010609060101010101" pitchFamily="49" charset="-122"/>
              <a:ea typeface="黑体" panose="02010609060101010101" pitchFamily="49" charset="-122"/>
            </a:endParaRPr>
          </a:p>
        </p:txBody>
      </p:sp>
      <p:sp>
        <p:nvSpPr>
          <p:cNvPr id="5" name="文本框 4"/>
          <p:cNvSpPr txBox="1"/>
          <p:nvPr/>
        </p:nvSpPr>
        <p:spPr>
          <a:xfrm>
            <a:off x="704850" y="1880870"/>
            <a:ext cx="1886585" cy="339090"/>
          </a:xfrm>
          <a:prstGeom prst="rect">
            <a:avLst/>
          </a:prstGeom>
          <a:noFill/>
          <a:ln w="28575">
            <a:solidFill>
              <a:srgbClr val="FF0000"/>
            </a:solidFill>
          </a:ln>
        </p:spPr>
        <p:txBody>
          <a:bodyPr wrap="square" rtlCol="0">
            <a:noAutofit/>
          </a:bodyPr>
          <a:lstStyle/>
          <a:p>
            <a:endParaRPr lang="zh-CN" altLang="en-US"/>
          </a:p>
        </p:txBody>
      </p:sp>
      <p:sp>
        <p:nvSpPr>
          <p:cNvPr id="6" name="文本框 5"/>
          <p:cNvSpPr txBox="1"/>
          <p:nvPr/>
        </p:nvSpPr>
        <p:spPr>
          <a:xfrm>
            <a:off x="3023235" y="5085715"/>
            <a:ext cx="1886585" cy="1581150"/>
          </a:xfrm>
          <a:prstGeom prst="rect">
            <a:avLst/>
          </a:prstGeom>
          <a:noFill/>
          <a:ln w="28575">
            <a:solidFill>
              <a:srgbClr val="FF0000"/>
            </a:solidFill>
          </a:ln>
        </p:spPr>
        <p:txBody>
          <a:bodyPr wrap="square" rtlCol="0">
            <a:noAutofit/>
          </a:bodyPr>
          <a:lstStyle/>
          <a:p>
            <a:endParaRPr lang="zh-CN" altLang="en-US"/>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55576" y="1045845"/>
            <a:ext cx="7658100" cy="4864100"/>
          </a:xfrm>
          <a:prstGeom prst="rect">
            <a:avLst/>
          </a:prstGeom>
        </p:spPr>
      </p:pic>
      <p:sp>
        <p:nvSpPr>
          <p:cNvPr id="38919" name="矩形 9"/>
          <p:cNvSpPr/>
          <p:nvPr/>
        </p:nvSpPr>
        <p:spPr>
          <a:xfrm>
            <a:off x="2458720" y="2754630"/>
            <a:ext cx="914400" cy="723265"/>
          </a:xfrm>
          <a:prstGeom prst="rect">
            <a:avLst/>
          </a:prstGeom>
          <a:noFill/>
          <a:ln w="31750" cap="flat" cmpd="sng">
            <a:solidFill>
              <a:srgbClr val="FF0000"/>
            </a:solidFill>
            <a:prstDash val="solid"/>
            <a:round/>
            <a:headEnd type="none" w="med" len="med"/>
            <a:tailEnd type="none" w="med" len="med"/>
          </a:ln>
        </p:spPr>
        <p:txBody>
          <a:bodyPr anchor="ctr" anchorCtr="0"/>
          <a:lstStyle/>
          <a:p>
            <a:pPr algn="ctr" eaLnBrk="1" hangingPunct="1"/>
            <a:endParaRPr lang="zh-CN" altLang="en-US" dirty="0">
              <a:latin typeface="Times New Roman" panose="02020603050405020304" pitchFamily="18" charset="0"/>
            </a:endParaRPr>
          </a:p>
        </p:txBody>
      </p:sp>
      <p:sp>
        <p:nvSpPr>
          <p:cNvPr id="3" name="矩形 9"/>
          <p:cNvSpPr/>
          <p:nvPr/>
        </p:nvSpPr>
        <p:spPr>
          <a:xfrm>
            <a:off x="6912261" y="4401108"/>
            <a:ext cx="1068420" cy="312497"/>
          </a:xfrm>
          <a:prstGeom prst="rect">
            <a:avLst/>
          </a:prstGeom>
          <a:noFill/>
          <a:ln w="31750" cap="flat" cmpd="sng">
            <a:solidFill>
              <a:srgbClr val="FF0000"/>
            </a:solidFill>
            <a:prstDash val="solid"/>
            <a:round/>
            <a:headEnd type="none" w="med" len="med"/>
            <a:tailEnd type="none" w="med" len="med"/>
          </a:ln>
        </p:spPr>
        <p:txBody>
          <a:bodyPr anchor="ctr" anchorCtr="0"/>
          <a:lstStyle/>
          <a:p>
            <a:pPr algn="ctr" eaLnBrk="1" hangingPunct="1"/>
            <a:endParaRPr lang="zh-CN" altLang="en-US" dirty="0">
              <a:latin typeface="Times New Roman" panose="02020603050405020304" pitchFamily="18" charset="0"/>
            </a:endParaRPr>
          </a:p>
        </p:txBody>
      </p:sp>
      <p:sp>
        <p:nvSpPr>
          <p:cNvPr id="4" name="文本框 3"/>
          <p:cNvSpPr txBox="1"/>
          <p:nvPr/>
        </p:nvSpPr>
        <p:spPr>
          <a:xfrm>
            <a:off x="2915920" y="5481320"/>
            <a:ext cx="5911850" cy="1014730"/>
          </a:xfrm>
          <a:prstGeom prst="rect">
            <a:avLst/>
          </a:prstGeom>
          <a:noFill/>
        </p:spPr>
        <p:txBody>
          <a:bodyPr wrap="square" rtlCol="0">
            <a:spAutoFit/>
          </a:bodyPr>
          <a:lstStyle/>
          <a:p>
            <a:pPr algn="l" eaLnBrk="1" hangingPunct="1">
              <a:spcBef>
                <a:spcPct val="50000"/>
              </a:spcBef>
              <a:buClrTx/>
              <a:buSzTx/>
              <a:buFontTx/>
            </a:pPr>
            <a:r>
              <a:rPr lang="zh-CN" altLang="en-US" sz="2400" b="1" dirty="0">
                <a:solidFill>
                  <a:srgbClr val="35398C"/>
                </a:solidFill>
                <a:latin typeface="仿宋_GB2312" panose="02010609030101010101" pitchFamily="49" charset="-122"/>
              </a:rPr>
              <a:t>根据合计项填写实缴税费总额指标</a:t>
            </a:r>
            <a:endParaRPr lang="zh-CN" altLang="en-US" sz="2400" b="1" dirty="0">
              <a:solidFill>
                <a:srgbClr val="35398C"/>
              </a:solidFill>
              <a:latin typeface="仿宋_GB2312" panose="02010609030101010101" pitchFamily="49" charset="-122"/>
            </a:endParaRPr>
          </a:p>
          <a:p>
            <a:pPr algn="l" eaLnBrk="1" hangingPunct="1">
              <a:spcBef>
                <a:spcPct val="50000"/>
              </a:spcBef>
              <a:buClrTx/>
              <a:buSzTx/>
              <a:buFontTx/>
            </a:pPr>
            <a:r>
              <a:rPr lang="zh-CN" altLang="en-US" sz="2400" b="1" dirty="0">
                <a:solidFill>
                  <a:srgbClr val="35398C"/>
                </a:solidFill>
                <a:latin typeface="仿宋_GB2312" panose="02010609030101010101" pitchFamily="49" charset="-122"/>
              </a:rPr>
              <a:t>不含关税、个税。</a:t>
            </a:r>
            <a:endParaRPr lang="zh-CN" altLang="en-US" sz="2400" b="1" dirty="0">
              <a:solidFill>
                <a:srgbClr val="35398C"/>
              </a:solidFill>
              <a:latin typeface="仿宋_GB2312" panose="02010609030101010101" pitchFamily="49" charset="-122"/>
            </a:endParaRPr>
          </a:p>
        </p:txBody>
      </p:sp>
      <p:sp>
        <p:nvSpPr>
          <p:cNvPr id="5" name="文本框 4"/>
          <p:cNvSpPr txBox="1"/>
          <p:nvPr/>
        </p:nvSpPr>
        <p:spPr>
          <a:xfrm>
            <a:off x="1619885" y="3477895"/>
            <a:ext cx="4165600" cy="829945"/>
          </a:xfrm>
          <a:prstGeom prst="rect">
            <a:avLst/>
          </a:prstGeom>
          <a:noFill/>
        </p:spPr>
        <p:txBody>
          <a:bodyPr wrap="square" rtlCol="0">
            <a:spAutoFit/>
          </a:bodyPr>
          <a:lstStyle/>
          <a:p>
            <a:pPr algn="l" eaLnBrk="1" hangingPunct="1">
              <a:spcBef>
                <a:spcPct val="50000"/>
              </a:spcBef>
              <a:buClrTx/>
              <a:buSzTx/>
              <a:buFontTx/>
            </a:pPr>
            <a:r>
              <a:rPr lang="zh-CN" altLang="en-US" sz="2400" b="1" dirty="0">
                <a:solidFill>
                  <a:srgbClr val="35398C"/>
                </a:solidFill>
                <a:latin typeface="仿宋_GB2312" panose="02010609030101010101" pitchFamily="49" charset="-122"/>
              </a:rPr>
              <a:t>根据各分项税种归集出增值税、所得税等指标</a:t>
            </a:r>
            <a:endParaRPr lang="zh-CN" altLang="en-US" sz="2400" b="1" dirty="0">
              <a:solidFill>
                <a:srgbClr val="35398C"/>
              </a:solidFill>
              <a:latin typeface="仿宋_GB2312" panose="02010609030101010101" pitchFamily="49" charset="-122"/>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5" name="Rectangle 5"/>
          <p:cNvSpPr/>
          <p:nvPr/>
        </p:nvSpPr>
        <p:spPr>
          <a:xfrm>
            <a:off x="1079500" y="53975"/>
            <a:ext cx="7391400" cy="1143000"/>
          </a:xfrm>
          <a:prstGeom prst="rect">
            <a:avLst/>
          </a:prstGeom>
          <a:noFill/>
          <a:ln w="9525">
            <a:noFill/>
          </a:ln>
        </p:spPr>
        <p:txBody>
          <a:bodyPr anchor="ctr" anchorCtr="0"/>
          <a:lstStyle/>
          <a:p>
            <a:pPr eaLnBrk="1" hangingPunct="1"/>
            <a:r>
              <a:rPr lang="en-US" altLang="zh-CN" sz="3200" b="1" dirty="0">
                <a:solidFill>
                  <a:srgbClr val="35398C"/>
                </a:solidFill>
                <a:latin typeface="黑体" panose="02010609060101010101" pitchFamily="49" charset="-122"/>
                <a:ea typeface="黑体" panose="02010609060101010101" pitchFamily="49" charset="-122"/>
              </a:rPr>
              <a:t>2.2 </a:t>
            </a:r>
            <a:r>
              <a:rPr lang="zh-CN" altLang="en-US" sz="3200" b="1" dirty="0">
                <a:solidFill>
                  <a:srgbClr val="35398C"/>
                </a:solidFill>
                <a:latin typeface="黑体" panose="02010609060101010101" pitchFamily="49" charset="-122"/>
                <a:ea typeface="黑体" panose="02010609060101010101" pitchFamily="49" charset="-122"/>
              </a:rPr>
              <a:t>减免税总额</a:t>
            </a:r>
            <a:endParaRPr lang="zh-CN" altLang="en-US" sz="3200" b="1" dirty="0">
              <a:solidFill>
                <a:srgbClr val="35398C"/>
              </a:solidFill>
              <a:latin typeface="黑体" panose="02010609060101010101" pitchFamily="49" charset="-122"/>
              <a:ea typeface="黑体" panose="02010609060101010101" pitchFamily="49" charset="-122"/>
            </a:endParaRPr>
          </a:p>
        </p:txBody>
      </p:sp>
      <p:sp>
        <p:nvSpPr>
          <p:cNvPr id="3" name="文本框 2"/>
          <p:cNvSpPr txBox="1"/>
          <p:nvPr/>
        </p:nvSpPr>
        <p:spPr>
          <a:xfrm>
            <a:off x="1228090" y="1346835"/>
            <a:ext cx="7479030" cy="6744335"/>
          </a:xfrm>
          <a:prstGeom prst="rect">
            <a:avLst/>
          </a:prstGeom>
        </p:spPr>
        <p:txBody>
          <a:bodyPr>
            <a:noAutofit/>
          </a:bodyPr>
          <a:lstStyle/>
          <a:p>
            <a:pPr marL="0" indent="0" algn="just" defTabSz="266700">
              <a:spcBef>
                <a:spcPct val="0"/>
              </a:spcBef>
              <a:spcAft>
                <a:spcPct val="0"/>
              </a:spcAft>
            </a:pPr>
            <a:r>
              <a:rPr lang="zh-CN" altLang="en-US" sz="2800" b="1" dirty="0">
                <a:solidFill>
                  <a:srgbClr val="35398C"/>
                </a:solidFill>
                <a:effectLst>
                  <a:outerShdw blurRad="38100" dist="25400" dir="5400000" algn="ctr" rotWithShape="0">
                    <a:srgbClr val="6E747A">
                      <a:alpha val="43000"/>
                    </a:srgbClr>
                  </a:outerShdw>
                </a:effectLst>
                <a:latin typeface="仿宋" panose="02010609060101010101" charset="-122"/>
                <a:ea typeface="仿宋" panose="02010609060101010101" charset="-122"/>
                <a:sym typeface="+mn-ea"/>
              </a:rPr>
              <a:t>减免税总额：</a:t>
            </a:r>
            <a:r>
              <a:rPr lang="zh-CN" altLang="en-US" sz="2800" dirty="0">
                <a:solidFill>
                  <a:srgbClr val="35398C"/>
                </a:solidFill>
                <a:effectLst>
                  <a:outerShdw blurRad="38100" dist="25400" dir="5400000" algn="ctr" rotWithShape="0">
                    <a:srgbClr val="6E747A">
                      <a:alpha val="43000"/>
                    </a:srgbClr>
                  </a:outerShdw>
                </a:effectLst>
                <a:latin typeface="仿宋" panose="02010609060101010101" charset="-122"/>
                <a:ea typeface="仿宋" panose="02010609060101010101" charset="-122"/>
              </a:rPr>
              <a:t>指报告期内企业根据国家或地方政府有关政策，所享受的各种减免税总额。包括税率式减免、税基式减免和税额式减免三类。具体包括已申报已审批、非申报非审批的征前减免和退库减免。其中，征前减免包括所得税加计扣除减免、欠税抵顶减免、对个体工商户提高起征点减免等；退库减免包括税务部门审批办理的先征后退（即征即退）、财政部门审批办理的流转税先征后退减免。</a:t>
            </a:r>
            <a:endParaRPr lang="zh-CN" altLang="en-US" sz="2800" dirty="0">
              <a:solidFill>
                <a:srgbClr val="35398C"/>
              </a:solidFill>
              <a:effectLst>
                <a:outerShdw blurRad="38100" dist="25400" dir="5400000" algn="ctr" rotWithShape="0">
                  <a:srgbClr val="6E747A">
                    <a:alpha val="43000"/>
                  </a:srgbClr>
                </a:outerShdw>
              </a:effectLst>
              <a:latin typeface="Arial" panose="020B0604020202020204" pitchFamily="34" charset="0"/>
              <a:ea typeface="黑体" panose="02010609060101010101" pitchFamily="49" charset="-122"/>
            </a:endParaRPr>
          </a:p>
          <a:p>
            <a:pPr marL="0" indent="0" algn="just" defTabSz="266700">
              <a:spcBef>
                <a:spcPct val="0"/>
              </a:spcBef>
              <a:spcAft>
                <a:spcPct val="0"/>
              </a:spcAft>
            </a:pPr>
            <a:endParaRPr lang="zh-CN" altLang="en-US" sz="2800" dirty="0">
              <a:solidFill>
                <a:srgbClr val="35398C"/>
              </a:solidFill>
              <a:effectLst>
                <a:outerShdw blurRad="38100" dist="25400" dir="5400000" algn="ctr" rotWithShape="0">
                  <a:srgbClr val="6E747A">
                    <a:alpha val="43000"/>
                  </a:srgbClr>
                </a:outerShdw>
              </a:effectLst>
              <a:latin typeface="Arial" panose="020B0604020202020204" pitchFamily="34" charset="0"/>
              <a:ea typeface="黑体" panose="02010609060101010101" pitchFamily="49" charset="-122"/>
            </a:endParaRPr>
          </a:p>
        </p:txBody>
      </p:sp>
    </p:spTree>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23628" y="1304765"/>
            <a:ext cx="7776864" cy="1815882"/>
          </a:xfrm>
          <a:prstGeom prst="rect">
            <a:avLst/>
          </a:prstGeom>
          <a:noFill/>
        </p:spPr>
        <p:txBody>
          <a:bodyPr wrap="square" rtlCol="0">
            <a:spAutoFit/>
          </a:bodyPr>
          <a:lstStyle/>
          <a:p>
            <a:r>
              <a:rPr lang="zh-CN" altLang="en-US" sz="2800" b="1" dirty="0">
                <a:solidFill>
                  <a:srgbClr val="35398C"/>
                </a:solidFill>
                <a:latin typeface="黑体" panose="02010609060101010101" pitchFamily="49" charset="-122"/>
                <a:ea typeface="黑体" panose="02010609060101010101" pitchFamily="49" charset="-122"/>
                <a:sym typeface="+mn-ea"/>
              </a:rPr>
              <a:t>减免税总额及其中各分项的填报依据：</a:t>
            </a:r>
            <a:endParaRPr lang="en-US" altLang="zh-CN" sz="2800" b="1" dirty="0">
              <a:solidFill>
                <a:srgbClr val="35398C"/>
              </a:solidFill>
              <a:latin typeface="黑体" panose="02010609060101010101" pitchFamily="49" charset="-122"/>
              <a:ea typeface="黑体" panose="02010609060101010101" pitchFamily="49" charset="-122"/>
              <a:sym typeface="+mn-ea"/>
            </a:endParaRPr>
          </a:p>
          <a:p>
            <a:pPr marL="457200" indent="-457200">
              <a:buFont typeface="Arial" panose="020B0604020202020204" pitchFamily="34" charset="0"/>
              <a:buChar char="•"/>
            </a:pPr>
            <a:r>
              <a:rPr lang="zh-CN" altLang="en-US" sz="2800" b="1" dirty="0">
                <a:solidFill>
                  <a:srgbClr val="35398C"/>
                </a:solidFill>
                <a:latin typeface="黑体" panose="02010609060101010101" pitchFamily="49" charset="-122"/>
                <a:ea typeface="黑体" panose="02010609060101010101" pitchFamily="49" charset="-122"/>
                <a:sym typeface="+mn-ea"/>
              </a:rPr>
              <a:t>根据企业财务报表中相关科目</a:t>
            </a:r>
            <a:endParaRPr lang="en-US" altLang="zh-CN" sz="2800" b="1" dirty="0">
              <a:solidFill>
                <a:srgbClr val="35398C"/>
              </a:solidFill>
              <a:latin typeface="黑体" panose="02010609060101010101" pitchFamily="49" charset="-122"/>
              <a:ea typeface="黑体" panose="02010609060101010101" pitchFamily="49" charset="-122"/>
              <a:sym typeface="+mn-ea"/>
            </a:endParaRPr>
          </a:p>
          <a:p>
            <a:pPr marL="457200" indent="-457200">
              <a:buFont typeface="Arial" panose="020B0604020202020204" pitchFamily="34" charset="0"/>
              <a:buChar char="•"/>
            </a:pPr>
            <a:r>
              <a:rPr lang="zh-CN" altLang="en-US" sz="2800" b="1" dirty="0">
                <a:solidFill>
                  <a:srgbClr val="35398C"/>
                </a:solidFill>
                <a:latin typeface="黑体" panose="02010609060101010101" pitchFamily="49" charset="-122"/>
                <a:ea typeface="黑体" panose="02010609060101010101" pitchFamily="49" charset="-122"/>
                <a:sym typeface="+mn-ea"/>
              </a:rPr>
              <a:t>根据纳税申报表等相关资料</a:t>
            </a:r>
            <a:endParaRPr lang="en-US" altLang="zh-CN" sz="2800" b="1" dirty="0">
              <a:solidFill>
                <a:srgbClr val="35398C"/>
              </a:solidFill>
              <a:latin typeface="黑体" panose="02010609060101010101" pitchFamily="49" charset="-122"/>
              <a:ea typeface="黑体" panose="02010609060101010101" pitchFamily="49" charset="-122"/>
              <a:sym typeface="+mn-ea"/>
            </a:endParaRPr>
          </a:p>
          <a:p>
            <a:pPr marL="457200" indent="-457200">
              <a:buFont typeface="Arial" panose="020B0604020202020204" pitchFamily="34" charset="0"/>
              <a:buChar char="•"/>
            </a:pPr>
            <a:r>
              <a:rPr lang="zh-CN" altLang="en-US" sz="2800" b="1" dirty="0">
                <a:solidFill>
                  <a:srgbClr val="35398C"/>
                </a:solidFill>
                <a:latin typeface="黑体" panose="02010609060101010101" pitchFamily="49" charset="-122"/>
                <a:ea typeface="黑体" panose="02010609060101010101" pitchFamily="49" charset="-122"/>
                <a:sym typeface="+mn-ea"/>
              </a:rPr>
              <a:t>北京电子税务局查询税费优惠政策红利账单</a:t>
            </a:r>
            <a:endParaRPr lang="zh-CN" altLang="en-US" sz="2800" b="1" dirty="0">
              <a:solidFill>
                <a:srgbClr val="35398C"/>
              </a:solidFill>
              <a:latin typeface="黑体" panose="02010609060101010101" pitchFamily="49" charset="-122"/>
              <a:ea typeface="黑体" panose="02010609060101010101" pitchFamily="49" charset="-122"/>
              <a:sym typeface="+mn-ea"/>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223645" y="2708910"/>
            <a:ext cx="7391400" cy="1143000"/>
          </a:xfrm>
        </p:spPr>
        <p:txBody>
          <a:bodyPr/>
          <a:lstStyle/>
          <a:p>
            <a:pPr algn="ctr"/>
            <a:r>
              <a:rPr lang="en-US" altLang="zh-CN" sz="3200" b="1" kern="1200">
                <a:solidFill>
                  <a:schemeClr val="tx1"/>
                </a:solidFill>
                <a:latin typeface="黑体" panose="02010609060101010101" pitchFamily="49" charset="-122"/>
                <a:ea typeface="黑体" panose="02010609060101010101" pitchFamily="49" charset="-122"/>
                <a:cs typeface="+mn-cs"/>
              </a:rPr>
              <a:t>1.7 </a:t>
            </a:r>
            <a:r>
              <a:rPr lang="zh-CN" altLang="en-US" sz="3200" b="1" kern="1200">
                <a:solidFill>
                  <a:schemeClr val="tx1"/>
                </a:solidFill>
                <a:latin typeface="黑体" panose="02010609060101010101" pitchFamily="49" charset="-122"/>
                <a:ea typeface="黑体" panose="02010609060101010101" pitchFamily="49" charset="-122"/>
                <a:cs typeface="+mn-cs"/>
              </a:rPr>
              <a:t>2024年中关村示范区年报</a:t>
            </a:r>
            <a:br>
              <a:rPr lang="zh-CN" altLang="en-US" sz="3200" b="1" kern="1200">
                <a:solidFill>
                  <a:schemeClr val="tx1"/>
                </a:solidFill>
                <a:latin typeface="黑体" panose="02010609060101010101" pitchFamily="49" charset="-122"/>
                <a:ea typeface="黑体" panose="02010609060101010101" pitchFamily="49" charset="-122"/>
                <a:cs typeface="+mn-cs"/>
              </a:rPr>
            </a:br>
            <a:r>
              <a:rPr lang="zh-CN" altLang="en-US" sz="3200" b="1" kern="1200">
                <a:solidFill>
                  <a:schemeClr val="tx1"/>
                </a:solidFill>
                <a:latin typeface="黑体" panose="02010609060101010101" pitchFamily="49" charset="-122"/>
                <a:ea typeface="黑体" panose="02010609060101010101" pitchFamily="49" charset="-122"/>
                <a:cs typeface="+mn-cs"/>
              </a:rPr>
              <a:t>调查对象基本情况介绍</a:t>
            </a:r>
            <a:endParaRPr lang="zh-CN" altLang="en-US" sz="3200" b="1" kern="1200">
              <a:solidFill>
                <a:schemeClr val="tx1"/>
              </a:solidFill>
              <a:latin typeface="黑体" panose="02010609060101010101" pitchFamily="49" charset="-122"/>
              <a:ea typeface="黑体" panose="02010609060101010101" pitchFamily="49" charset="-122"/>
              <a:cs typeface="+mn-cs"/>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3"/>
          <p:cNvSpPr/>
          <p:nvPr/>
        </p:nvSpPr>
        <p:spPr>
          <a:xfrm>
            <a:off x="1030288" y="1530350"/>
            <a:ext cx="7632700" cy="3231654"/>
          </a:xfrm>
          <a:prstGeom prst="rect">
            <a:avLst/>
          </a:prstGeom>
          <a:noFill/>
          <a:ln w="9525">
            <a:noFill/>
          </a:ln>
        </p:spPr>
        <p:txBody>
          <a:bodyPr anchor="t" anchorCtr="1">
            <a:spAutoFit/>
          </a:bodyPr>
          <a:lstStyle/>
          <a:p>
            <a:pPr>
              <a:buNone/>
            </a:pPr>
            <a:r>
              <a:rPr lang="zh-CN" altLang="en-US" sz="3200" b="1" dirty="0">
                <a:solidFill>
                  <a:srgbClr val="FF0000"/>
                </a:solidFill>
                <a:latin typeface="Times New Roman" panose="02020603050405020304" pitchFamily="18" charset="0"/>
              </a:rPr>
              <a:t>减免税总额审核要点</a:t>
            </a:r>
            <a:r>
              <a:rPr lang="zh-CN" altLang="en-US" sz="3200" b="1" dirty="0">
                <a:solidFill>
                  <a:srgbClr val="FF0000"/>
                </a:solidFill>
                <a:latin typeface="Times New Roman" panose="02020603050405020304" pitchFamily="18" charset="0"/>
                <a:sym typeface="Wingdings" panose="05000000000000000000" pitchFamily="2" charset="2"/>
              </a:rPr>
              <a:t>（重点核实）</a:t>
            </a:r>
            <a:endParaRPr lang="zh-CN" altLang="en-US" sz="3200" dirty="0">
              <a:solidFill>
                <a:srgbClr val="FF0000"/>
              </a:solidFill>
              <a:latin typeface="Times New Roman" panose="02020603050405020304" pitchFamily="18" charset="0"/>
            </a:endParaRPr>
          </a:p>
          <a:p>
            <a:pPr>
              <a:buNone/>
            </a:pPr>
            <a:r>
              <a:rPr lang="en-US" altLang="zh-CN" sz="2800" b="1" dirty="0">
                <a:solidFill>
                  <a:srgbClr val="363896"/>
                </a:solidFill>
                <a:latin typeface="Times New Roman" panose="02020603050405020304" pitchFamily="18" charset="0"/>
              </a:rPr>
              <a:t>A</a:t>
            </a:r>
            <a:r>
              <a:rPr lang="zh-CN" altLang="en-US" sz="2800" b="1" dirty="0">
                <a:solidFill>
                  <a:srgbClr val="363896"/>
                </a:solidFill>
                <a:latin typeface="Times New Roman" panose="02020603050405020304" pitchFamily="18" charset="0"/>
              </a:rPr>
              <a:t>类审核：减免税总额应</a:t>
            </a:r>
            <a:r>
              <a:rPr lang="en-US" altLang="zh-CN" sz="2800" b="1" dirty="0">
                <a:solidFill>
                  <a:srgbClr val="363896"/>
                </a:solidFill>
                <a:latin typeface="Times New Roman" panose="02020603050405020304" pitchFamily="18" charset="0"/>
              </a:rPr>
              <a:t>&gt;=</a:t>
            </a:r>
            <a:r>
              <a:rPr lang="zh-CN" altLang="en-US" sz="2800" b="1" dirty="0">
                <a:solidFill>
                  <a:srgbClr val="363896"/>
                </a:solidFill>
                <a:latin typeface="Times New Roman" panose="02020603050405020304" pitchFamily="18" charset="0"/>
              </a:rPr>
              <a:t>减免增值税</a:t>
            </a:r>
            <a:r>
              <a:rPr lang="en-US" altLang="zh-CN" sz="2800" b="1" dirty="0">
                <a:solidFill>
                  <a:srgbClr val="363896"/>
                </a:solidFill>
                <a:latin typeface="Times New Roman" panose="02020603050405020304" pitchFamily="18" charset="0"/>
              </a:rPr>
              <a:t>+</a:t>
            </a:r>
            <a:r>
              <a:rPr lang="zh-CN" altLang="en-US" sz="2800" b="1" dirty="0">
                <a:solidFill>
                  <a:srgbClr val="363896"/>
                </a:solidFill>
                <a:latin typeface="Times New Roman" panose="02020603050405020304" pitchFamily="18" charset="0"/>
              </a:rPr>
              <a:t>减免所得税</a:t>
            </a:r>
            <a:endParaRPr lang="en-US" altLang="zh-CN" sz="2800" b="1" dirty="0">
              <a:solidFill>
                <a:srgbClr val="35398C"/>
              </a:solidFill>
              <a:latin typeface="Times New Roman" panose="02020603050405020304" pitchFamily="18" charset="0"/>
            </a:endParaRPr>
          </a:p>
          <a:p>
            <a:pPr>
              <a:buNone/>
            </a:pPr>
            <a:r>
              <a:rPr lang="en-US" altLang="zh-CN" sz="2800" b="1" dirty="0">
                <a:solidFill>
                  <a:srgbClr val="363896"/>
                </a:solidFill>
                <a:latin typeface="Times New Roman" panose="02020603050405020304" pitchFamily="18" charset="0"/>
              </a:rPr>
              <a:t>C</a:t>
            </a:r>
            <a:r>
              <a:rPr lang="zh-CN" altLang="en-US" sz="2800" b="1" dirty="0">
                <a:solidFill>
                  <a:srgbClr val="363896"/>
                </a:solidFill>
                <a:latin typeface="Times New Roman" panose="02020603050405020304" pitchFamily="18" charset="0"/>
              </a:rPr>
              <a:t>类审核：减免税总额应</a:t>
            </a:r>
            <a:r>
              <a:rPr lang="en-US" altLang="zh-CN" sz="2800" b="1" dirty="0">
                <a:solidFill>
                  <a:srgbClr val="363896"/>
                </a:solidFill>
                <a:latin typeface="Times New Roman" panose="02020603050405020304" pitchFamily="18" charset="0"/>
              </a:rPr>
              <a:t>&gt;=</a:t>
            </a:r>
            <a:r>
              <a:rPr lang="zh-CN" altLang="en-US" sz="2800" b="1" dirty="0">
                <a:solidFill>
                  <a:srgbClr val="35398C"/>
                </a:solidFill>
                <a:latin typeface="Times New Roman" panose="02020603050405020304" pitchFamily="18" charset="0"/>
              </a:rPr>
              <a:t>高新技术企业减免税（研发表</a:t>
            </a:r>
            <a:r>
              <a:rPr lang="en-US" altLang="zh-CN" sz="2800" b="1" dirty="0">
                <a:solidFill>
                  <a:srgbClr val="35398C"/>
                </a:solidFill>
                <a:latin typeface="Times New Roman" panose="02020603050405020304" pitchFamily="18" charset="0"/>
              </a:rPr>
              <a:t>BJ110-5</a:t>
            </a:r>
            <a:r>
              <a:rPr lang="zh-CN" altLang="en-US" sz="2800" b="1" dirty="0">
                <a:solidFill>
                  <a:srgbClr val="35398C"/>
                </a:solidFill>
                <a:latin typeface="Times New Roman" panose="02020603050405020304" pitchFamily="18" charset="0"/>
              </a:rPr>
              <a:t>）</a:t>
            </a:r>
            <a:r>
              <a:rPr lang="en-US" altLang="zh-CN" sz="2800" b="1" dirty="0">
                <a:solidFill>
                  <a:srgbClr val="363896"/>
                </a:solidFill>
                <a:latin typeface="Times New Roman" panose="02020603050405020304" pitchFamily="18" charset="0"/>
              </a:rPr>
              <a:t>+</a:t>
            </a:r>
            <a:r>
              <a:rPr lang="zh-CN" altLang="en-US" sz="2800" b="1" dirty="0">
                <a:solidFill>
                  <a:srgbClr val="35398C"/>
                </a:solidFill>
                <a:latin typeface="Times New Roman" panose="02020603050405020304" pitchFamily="18" charset="0"/>
              </a:rPr>
              <a:t>加计扣除减免税金额（研发表</a:t>
            </a:r>
            <a:r>
              <a:rPr lang="en-US" altLang="zh-CN" sz="2800" b="1" dirty="0">
                <a:solidFill>
                  <a:srgbClr val="35398C"/>
                </a:solidFill>
                <a:latin typeface="Times New Roman" panose="02020603050405020304" pitchFamily="18" charset="0"/>
              </a:rPr>
              <a:t>BJ110-5 </a:t>
            </a:r>
            <a:r>
              <a:rPr lang="zh-CN" altLang="en-US" sz="2800" b="1" dirty="0">
                <a:solidFill>
                  <a:srgbClr val="35398C"/>
                </a:solidFill>
                <a:latin typeface="Times New Roman" panose="02020603050405020304" pitchFamily="18" charset="0"/>
              </a:rPr>
              <a:t>）</a:t>
            </a:r>
            <a:endParaRPr lang="zh-CN" altLang="en-US" sz="2800" dirty="0">
              <a:solidFill>
                <a:srgbClr val="35398C"/>
              </a:solidFill>
              <a:latin typeface="Times New Roman" panose="02020603050405020304" pitchFamily="18" charset="0"/>
            </a:endParaRPr>
          </a:p>
          <a:p>
            <a:pPr>
              <a:buNone/>
            </a:pPr>
            <a:endParaRPr lang="zh-CN" altLang="en-US" sz="3200" dirty="0">
              <a:solidFill>
                <a:schemeClr val="tx2"/>
              </a:solidFill>
              <a:latin typeface="Times New Roman" panose="02020603050405020304" pitchFamily="18" charset="0"/>
            </a:endParaRPr>
          </a:p>
        </p:txBody>
      </p:sp>
      <p:sp>
        <p:nvSpPr>
          <p:cNvPr id="57347" name="Rectangle 5"/>
          <p:cNvSpPr/>
          <p:nvPr/>
        </p:nvSpPr>
        <p:spPr>
          <a:xfrm>
            <a:off x="1079500" y="53975"/>
            <a:ext cx="7391400" cy="1143000"/>
          </a:xfrm>
          <a:prstGeom prst="rect">
            <a:avLst/>
          </a:prstGeom>
          <a:noFill/>
          <a:ln w="9525">
            <a:noFill/>
          </a:ln>
        </p:spPr>
        <p:txBody>
          <a:bodyPr anchor="ctr" anchorCtr="0"/>
          <a:lstStyle/>
          <a:p>
            <a:pPr eaLnBrk="1" hangingPunct="1"/>
            <a:r>
              <a:rPr lang="en-US" altLang="zh-CN" sz="3200" b="1" dirty="0">
                <a:solidFill>
                  <a:srgbClr val="35398C"/>
                </a:solidFill>
                <a:latin typeface="黑体" panose="02010609060101010101" pitchFamily="49" charset="-122"/>
                <a:ea typeface="黑体" panose="02010609060101010101" pitchFamily="49" charset="-122"/>
              </a:rPr>
              <a:t>2.</a:t>
            </a:r>
            <a:r>
              <a:rPr lang="zh-CN" altLang="en-US" sz="3200" b="1" dirty="0">
                <a:solidFill>
                  <a:srgbClr val="35398C"/>
                </a:solidFill>
                <a:latin typeface="黑体" panose="02010609060101010101" pitchFamily="49" charset="-122"/>
                <a:ea typeface="黑体" panose="02010609060101010101" pitchFamily="49" charset="-122"/>
              </a:rPr>
              <a:t>实缴税费、减免税费</a:t>
            </a:r>
            <a:endParaRPr lang="en-US" altLang="zh-CN" sz="3200" b="1" dirty="0">
              <a:solidFill>
                <a:srgbClr val="35398C"/>
              </a:solidFill>
              <a:latin typeface="黑体" panose="02010609060101010101" pitchFamily="49" charset="-122"/>
              <a:ea typeface="黑体" panose="02010609060101010101" pitchFamily="49" charset="-122"/>
            </a:endParaRPr>
          </a:p>
        </p:txBody>
      </p:sp>
    </p:spTree>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110_2_6"/>
          <p:cNvPicPr>
            <a:picLocks noChangeAspect="1"/>
          </p:cNvPicPr>
          <p:nvPr/>
        </p:nvPicPr>
        <p:blipFill>
          <a:blip r:embed="rId1"/>
          <a:stretch>
            <a:fillRect/>
          </a:stretch>
        </p:blipFill>
        <p:spPr>
          <a:xfrm>
            <a:off x="1030605" y="1628775"/>
            <a:ext cx="4311015" cy="1402715"/>
          </a:xfrm>
          <a:prstGeom prst="rect">
            <a:avLst/>
          </a:prstGeom>
        </p:spPr>
      </p:pic>
      <p:sp>
        <p:nvSpPr>
          <p:cNvPr id="58370" name="Rectangle 2"/>
          <p:cNvSpPr/>
          <p:nvPr/>
        </p:nvSpPr>
        <p:spPr>
          <a:xfrm>
            <a:off x="1066800" y="142875"/>
            <a:ext cx="7391400" cy="1143000"/>
          </a:xfrm>
          <a:prstGeom prst="rect">
            <a:avLst/>
          </a:prstGeom>
          <a:noFill/>
          <a:ln w="9525">
            <a:noFill/>
          </a:ln>
        </p:spPr>
        <p:txBody>
          <a:bodyPr anchor="ctr" anchorCtr="0"/>
          <a:lstStyle/>
          <a:p>
            <a:pPr eaLnBrk="1" hangingPunct="1"/>
            <a:r>
              <a:rPr lang="en-US" altLang="zh-CN" sz="3200" b="1" dirty="0">
                <a:solidFill>
                  <a:srgbClr val="35398C"/>
                </a:solidFill>
                <a:latin typeface="黑体" panose="02010609060101010101" pitchFamily="49" charset="-122"/>
                <a:ea typeface="黑体" panose="02010609060101010101" pitchFamily="49" charset="-122"/>
              </a:rPr>
              <a:t>3.</a:t>
            </a:r>
            <a:r>
              <a:rPr lang="zh-CN" altLang="en-US" sz="3200" b="1" dirty="0">
                <a:solidFill>
                  <a:srgbClr val="35398C"/>
                </a:solidFill>
                <a:latin typeface="黑体" panose="02010609060101010101" pitchFamily="49" charset="-122"/>
                <a:ea typeface="黑体" panose="02010609060101010101" pitchFamily="49" charset="-122"/>
              </a:rPr>
              <a:t>进出口</a:t>
            </a:r>
            <a:endParaRPr lang="zh-CN" altLang="en-US" sz="3200" b="1" dirty="0">
              <a:solidFill>
                <a:srgbClr val="35398C"/>
              </a:solidFill>
              <a:latin typeface="黑体" panose="02010609060101010101" pitchFamily="49" charset="-122"/>
              <a:ea typeface="黑体" panose="02010609060101010101" pitchFamily="49" charset="-122"/>
            </a:endParaRPr>
          </a:p>
        </p:txBody>
      </p:sp>
      <p:sp>
        <p:nvSpPr>
          <p:cNvPr id="691205" name="Text Box 5"/>
          <p:cNvSpPr txBox="1"/>
          <p:nvPr/>
        </p:nvSpPr>
        <p:spPr>
          <a:xfrm>
            <a:off x="5278438" y="2671763"/>
            <a:ext cx="3563937" cy="3754874"/>
          </a:xfrm>
          <a:prstGeom prst="rect">
            <a:avLst/>
          </a:prstGeom>
          <a:noFill/>
          <a:ln w="9525">
            <a:noFill/>
          </a:ln>
        </p:spPr>
        <p:txBody>
          <a:bodyPr>
            <a:spAutoFit/>
          </a:bodyPr>
          <a:lstStyle/>
          <a:p>
            <a:pPr eaLnBrk="1" hangingPunct="1">
              <a:spcBef>
                <a:spcPct val="50000"/>
              </a:spcBef>
            </a:pPr>
            <a:r>
              <a:rPr lang="zh-CN" altLang="en-US" sz="2800" b="1" dirty="0">
                <a:solidFill>
                  <a:srgbClr val="35398C"/>
                </a:solidFill>
                <a:latin typeface="仿宋_GB2312" panose="02010609030101010101" pitchFamily="49" charset="-122"/>
              </a:rPr>
              <a:t>进出口总额：</a:t>
            </a:r>
            <a:r>
              <a:rPr lang="zh-CN" altLang="en-US" sz="2800" dirty="0">
                <a:solidFill>
                  <a:srgbClr val="35398C"/>
                </a:solidFill>
                <a:latin typeface="仿宋_GB2312" panose="02010609030101010101" pitchFamily="49" charset="-122"/>
              </a:rPr>
              <a:t>是指实际进出我国国境的货物、技术和服务的总金额。我国规定出口货物按离岸价格统计，进口货物按到岸价格统计。</a:t>
            </a:r>
            <a:r>
              <a:rPr lang="zh-CN" altLang="en-US" sz="2800" b="1" dirty="0">
                <a:solidFill>
                  <a:srgbClr val="35398C"/>
                </a:solidFill>
                <a:latin typeface="仿宋_GB2312" panose="02010609030101010101" pitchFamily="49" charset="-122"/>
              </a:rPr>
              <a:t>不包含关税。</a:t>
            </a:r>
            <a:endParaRPr lang="zh-CN" altLang="en-US" sz="2800" b="1" dirty="0">
              <a:solidFill>
                <a:srgbClr val="35398C"/>
              </a:solidFill>
              <a:latin typeface="仿宋_GB2312" panose="02010609030101010101" pitchFamily="49" charset="-122"/>
            </a:endParaRPr>
          </a:p>
          <a:p>
            <a:pPr eaLnBrk="1" hangingPunct="1">
              <a:spcBef>
                <a:spcPct val="50000"/>
              </a:spcBef>
            </a:pPr>
            <a:r>
              <a:rPr lang="zh-CN" altLang="en-US" sz="2800" dirty="0">
                <a:solidFill>
                  <a:srgbClr val="FF0000"/>
                </a:solidFill>
                <a:latin typeface="仿宋_GB2312" panose="02010609030101010101" pitchFamily="49" charset="-122"/>
              </a:rPr>
              <a:t>注意单位：千元</a:t>
            </a:r>
            <a:endParaRPr lang="zh-CN" altLang="en-US" sz="2800" dirty="0">
              <a:solidFill>
                <a:srgbClr val="FF0000"/>
              </a:solidFill>
              <a:latin typeface="仿宋_GB2312" panose="02010609030101010101" pitchFamily="49" charset="-122"/>
            </a:endParaRPr>
          </a:p>
        </p:txBody>
      </p:sp>
      <p:sp>
        <p:nvSpPr>
          <p:cNvPr id="691204" name="Line 4"/>
          <p:cNvSpPr/>
          <p:nvPr/>
        </p:nvSpPr>
        <p:spPr>
          <a:xfrm flipV="1">
            <a:off x="1030288" y="1931988"/>
            <a:ext cx="4248150" cy="0"/>
          </a:xfrm>
          <a:prstGeom prst="line">
            <a:avLst/>
          </a:prstGeom>
          <a:ln w="38100" cap="flat" cmpd="sng">
            <a:solidFill>
              <a:srgbClr val="FF0000"/>
            </a:solidFill>
            <a:prstDash val="solid"/>
            <a:headEnd type="none" w="med" len="med"/>
            <a:tailEnd type="none" w="med" len="med"/>
          </a:ln>
        </p:spPr>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91204"/>
                                        </p:tgtEl>
                                        <p:attrNameLst>
                                          <p:attrName>style.visibility</p:attrName>
                                        </p:attrNameLst>
                                      </p:cBhvr>
                                      <p:to>
                                        <p:strVal val="visible"/>
                                      </p:to>
                                    </p:set>
                                    <p:anim calcmode="lin" valueType="num">
                                      <p:cBhvr>
                                        <p:cTn id="7" dur="500" fill="hold"/>
                                        <p:tgtEl>
                                          <p:spTgt spid="691204"/>
                                        </p:tgtEl>
                                        <p:attrNameLst>
                                          <p:attrName>ppt_x</p:attrName>
                                        </p:attrNameLst>
                                      </p:cBhvr>
                                      <p:tavLst>
                                        <p:tav tm="0">
                                          <p:val>
                                            <p:strVal val="#ppt_x"/>
                                          </p:val>
                                        </p:tav>
                                        <p:tav tm="100000">
                                          <p:val>
                                            <p:strVal val="#ppt_x"/>
                                          </p:val>
                                        </p:tav>
                                      </p:tavLst>
                                    </p:anim>
                                    <p:anim calcmode="lin" valueType="num">
                                      <p:cBhvr>
                                        <p:cTn id="8" dur="500" fill="hold"/>
                                        <p:tgtEl>
                                          <p:spTgt spid="69120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91205"/>
                                        </p:tgtEl>
                                        <p:attrNameLst>
                                          <p:attrName>style.visibility</p:attrName>
                                        </p:attrNameLst>
                                      </p:cBhvr>
                                      <p:to>
                                        <p:strVal val="visible"/>
                                      </p:to>
                                    </p:set>
                                    <p:anim calcmode="lin" valueType="num">
                                      <p:cBhvr>
                                        <p:cTn id="13" dur="500" fill="hold"/>
                                        <p:tgtEl>
                                          <p:spTgt spid="691205"/>
                                        </p:tgtEl>
                                        <p:attrNameLst>
                                          <p:attrName>ppt_x</p:attrName>
                                        </p:attrNameLst>
                                      </p:cBhvr>
                                      <p:tavLst>
                                        <p:tav tm="0">
                                          <p:val>
                                            <p:strVal val="#ppt_x"/>
                                          </p:val>
                                        </p:tav>
                                        <p:tav tm="100000">
                                          <p:val>
                                            <p:strVal val="#ppt_x"/>
                                          </p:val>
                                        </p:tav>
                                      </p:tavLst>
                                    </p:anim>
                                    <p:anim calcmode="lin" valueType="num">
                                      <p:cBhvr>
                                        <p:cTn id="14" dur="500" fill="hold"/>
                                        <p:tgtEl>
                                          <p:spTgt spid="69120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1205"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110_2_2"/>
          <p:cNvPicPr>
            <a:picLocks noChangeAspect="1"/>
          </p:cNvPicPr>
          <p:nvPr/>
        </p:nvPicPr>
        <p:blipFill>
          <a:blip r:embed="rId1"/>
          <a:stretch>
            <a:fillRect/>
          </a:stretch>
        </p:blipFill>
        <p:spPr>
          <a:xfrm>
            <a:off x="1043305" y="765175"/>
            <a:ext cx="4018915" cy="5217160"/>
          </a:xfrm>
          <a:prstGeom prst="rect">
            <a:avLst/>
          </a:prstGeom>
        </p:spPr>
      </p:pic>
      <p:sp>
        <p:nvSpPr>
          <p:cNvPr id="693253" name="Text Box 5"/>
          <p:cNvSpPr txBox="1"/>
          <p:nvPr/>
        </p:nvSpPr>
        <p:spPr>
          <a:xfrm>
            <a:off x="5592763" y="839788"/>
            <a:ext cx="3563937" cy="3107690"/>
          </a:xfrm>
          <a:prstGeom prst="rect">
            <a:avLst/>
          </a:prstGeom>
          <a:noFill/>
          <a:ln w="9525">
            <a:noFill/>
          </a:ln>
        </p:spPr>
        <p:txBody>
          <a:bodyPr>
            <a:spAutoFit/>
          </a:bodyPr>
          <a:lstStyle/>
          <a:p>
            <a:pPr eaLnBrk="1" hangingPunct="1">
              <a:spcBef>
                <a:spcPct val="50000"/>
              </a:spcBef>
            </a:pPr>
            <a:r>
              <a:rPr lang="zh-CN" altLang="en-US" sz="2800" b="1" dirty="0">
                <a:solidFill>
                  <a:srgbClr val="35398C"/>
                </a:solidFill>
                <a:latin typeface="黑体" panose="02010609060101010101" pitchFamily="49" charset="-122"/>
                <a:ea typeface="黑体" panose="02010609060101010101" pitchFamily="49" charset="-122"/>
              </a:rPr>
              <a:t>高新技术产品出口：</a:t>
            </a:r>
            <a:r>
              <a:rPr lang="zh-CN" altLang="en-US" sz="2800" dirty="0">
                <a:solidFill>
                  <a:srgbClr val="35398C"/>
                </a:solidFill>
                <a:latin typeface="黑体" panose="02010609060101010101" pitchFamily="49" charset="-122"/>
                <a:ea typeface="黑体" panose="02010609060101010101" pitchFamily="49" charset="-122"/>
              </a:rPr>
              <a:t>企业在报告期内的产品出口总额属于</a:t>
            </a:r>
            <a:r>
              <a:rPr lang="zh-CN" altLang="en-US" sz="2800" dirty="0">
                <a:solidFill>
                  <a:srgbClr val="FF0000"/>
                </a:solidFill>
                <a:latin typeface="黑体" panose="02010609060101010101" pitchFamily="49" charset="-122"/>
                <a:ea typeface="黑体" panose="02010609060101010101" pitchFamily="49" charset="-122"/>
              </a:rPr>
              <a:t>海关总署制定的</a:t>
            </a:r>
            <a:r>
              <a:rPr lang="en-US" altLang="zh-CN" sz="2800" dirty="0">
                <a:solidFill>
                  <a:srgbClr val="FF0000"/>
                </a:solidFill>
                <a:latin typeface="黑体" panose="02010609060101010101" pitchFamily="49" charset="-122"/>
                <a:ea typeface="黑体" panose="02010609060101010101" pitchFamily="49" charset="-122"/>
              </a:rPr>
              <a:t>《</a:t>
            </a:r>
            <a:r>
              <a:rPr lang="zh-CN" altLang="en-US" sz="2800" dirty="0">
                <a:solidFill>
                  <a:srgbClr val="FF0000"/>
                </a:solidFill>
                <a:latin typeface="黑体" panose="02010609060101010101" pitchFamily="49" charset="-122"/>
                <a:ea typeface="黑体" panose="02010609060101010101" pitchFamily="49" charset="-122"/>
              </a:rPr>
              <a:t>海关统计月报出口主要商品目录（</a:t>
            </a:r>
            <a:r>
              <a:rPr lang="en-US" altLang="zh-CN" sz="2800" dirty="0">
                <a:solidFill>
                  <a:srgbClr val="FF0000"/>
                </a:solidFill>
                <a:latin typeface="黑体" panose="02010609060101010101" pitchFamily="49" charset="-122"/>
                <a:ea typeface="黑体" panose="02010609060101010101" pitchFamily="49" charset="-122"/>
              </a:rPr>
              <a:t>2025</a:t>
            </a:r>
            <a:r>
              <a:rPr lang="zh-CN" altLang="en-US" sz="2800" dirty="0">
                <a:solidFill>
                  <a:srgbClr val="FF0000"/>
                </a:solidFill>
                <a:latin typeface="黑体" panose="02010609060101010101" pitchFamily="49" charset="-122"/>
                <a:ea typeface="黑体" panose="02010609060101010101" pitchFamily="49" charset="-122"/>
              </a:rPr>
              <a:t>年）</a:t>
            </a:r>
            <a:r>
              <a:rPr lang="en-US" altLang="zh-CN" sz="2800" dirty="0">
                <a:solidFill>
                  <a:srgbClr val="FF0000"/>
                </a:solidFill>
                <a:latin typeface="黑体" panose="02010609060101010101" pitchFamily="49" charset="-122"/>
                <a:ea typeface="黑体" panose="02010609060101010101" pitchFamily="49" charset="-122"/>
              </a:rPr>
              <a:t>》</a:t>
            </a:r>
            <a:r>
              <a:rPr lang="zh-CN" altLang="en-US" sz="2800" dirty="0">
                <a:solidFill>
                  <a:srgbClr val="35398C"/>
                </a:solidFill>
                <a:latin typeface="黑体" panose="02010609060101010101" pitchFamily="49" charset="-122"/>
                <a:ea typeface="黑体" panose="02010609060101010101" pitchFamily="49" charset="-122"/>
              </a:rPr>
              <a:t>中所列的高新技术产品。</a:t>
            </a:r>
            <a:endParaRPr lang="zh-CN" altLang="en-US" sz="2800" dirty="0">
              <a:solidFill>
                <a:srgbClr val="35398C"/>
              </a:solidFill>
              <a:latin typeface="黑体" panose="02010609060101010101" pitchFamily="49" charset="-122"/>
              <a:ea typeface="黑体" panose="02010609060101010101" pitchFamily="49" charset="-122"/>
            </a:endParaRPr>
          </a:p>
        </p:txBody>
      </p:sp>
      <p:sp>
        <p:nvSpPr>
          <p:cNvPr id="59395" name="Rectangle 2"/>
          <p:cNvSpPr/>
          <p:nvPr/>
        </p:nvSpPr>
        <p:spPr>
          <a:xfrm>
            <a:off x="1079500" y="53975"/>
            <a:ext cx="7391400" cy="1143000"/>
          </a:xfrm>
          <a:prstGeom prst="rect">
            <a:avLst/>
          </a:prstGeom>
          <a:noFill/>
          <a:ln w="9525">
            <a:noFill/>
          </a:ln>
        </p:spPr>
        <p:txBody>
          <a:bodyPr anchor="ctr" anchorCtr="0"/>
          <a:lstStyle/>
          <a:p>
            <a:pPr eaLnBrk="1" hangingPunct="1"/>
            <a:r>
              <a:rPr lang="en-US" altLang="zh-CN" sz="3200" b="1" dirty="0">
                <a:solidFill>
                  <a:srgbClr val="35398C"/>
                </a:solidFill>
                <a:latin typeface="黑体" panose="02010609060101010101" pitchFamily="49" charset="-122"/>
                <a:ea typeface="黑体" panose="02010609060101010101" pitchFamily="49" charset="-122"/>
              </a:rPr>
              <a:t>3.</a:t>
            </a:r>
            <a:r>
              <a:rPr lang="zh-CN" altLang="en-US" sz="3200" b="1" dirty="0">
                <a:solidFill>
                  <a:srgbClr val="35398C"/>
                </a:solidFill>
                <a:latin typeface="黑体" panose="02010609060101010101" pitchFamily="49" charset="-122"/>
                <a:ea typeface="黑体" panose="02010609060101010101" pitchFamily="49" charset="-122"/>
              </a:rPr>
              <a:t>进出口</a:t>
            </a:r>
            <a:endParaRPr lang="zh-CN" altLang="en-US" sz="3200" b="1" dirty="0">
              <a:solidFill>
                <a:srgbClr val="35398C"/>
              </a:solidFill>
              <a:latin typeface="黑体" panose="02010609060101010101" pitchFamily="49" charset="-122"/>
              <a:ea typeface="黑体" panose="02010609060101010101" pitchFamily="49" charset="-122"/>
            </a:endParaRPr>
          </a:p>
        </p:txBody>
      </p:sp>
      <p:sp>
        <p:nvSpPr>
          <p:cNvPr id="693252" name="Line 4"/>
          <p:cNvSpPr/>
          <p:nvPr/>
        </p:nvSpPr>
        <p:spPr>
          <a:xfrm flipV="1">
            <a:off x="929005" y="3896678"/>
            <a:ext cx="4248150" cy="0"/>
          </a:xfrm>
          <a:prstGeom prst="line">
            <a:avLst/>
          </a:prstGeom>
          <a:ln w="38100" cap="flat" cmpd="sng">
            <a:solidFill>
              <a:srgbClr val="FF0000"/>
            </a:solidFill>
            <a:prstDash val="solid"/>
            <a:headEnd type="none" w="med" len="med"/>
            <a:tailEnd type="none" w="med" len="med"/>
          </a:ln>
        </p:spPr>
      </p:sp>
      <p:sp>
        <p:nvSpPr>
          <p:cNvPr id="226308" name="AutoShape 4"/>
          <p:cNvSpPr/>
          <p:nvPr/>
        </p:nvSpPr>
        <p:spPr>
          <a:xfrm>
            <a:off x="1259523" y="4869180"/>
            <a:ext cx="7723187" cy="1903413"/>
          </a:xfrm>
          <a:prstGeom prst="wedgeRoundRectCallout">
            <a:avLst>
              <a:gd name="adj1" fmla="val -39299"/>
              <a:gd name="adj2" fmla="val -99341"/>
              <a:gd name="adj3" fmla="val 16667"/>
            </a:avLst>
          </a:prstGeom>
          <a:solidFill>
            <a:srgbClr val="353893"/>
          </a:solidFill>
          <a:ln w="28575" cap="flat" cmpd="sng">
            <a:solidFill>
              <a:schemeClr val="hlink"/>
            </a:solidFill>
            <a:prstDash val="solid"/>
            <a:miter/>
            <a:headEnd type="none" w="med" len="med"/>
            <a:tailEnd type="none" w="med" len="med"/>
          </a:ln>
        </p:spPr>
        <p:txBody>
          <a:bodyPr/>
          <a:lstStyle/>
          <a:p>
            <a:pPr eaLnBrk="1" hangingPunct="1"/>
            <a:r>
              <a:rPr lang="zh-CN" altLang="en-US" sz="2400" b="1" dirty="0">
                <a:solidFill>
                  <a:srgbClr val="FF0000"/>
                </a:solidFill>
                <a:latin typeface="Times New Roman" panose="02020603050405020304" pitchFamily="18" charset="0"/>
                <a:ea typeface="黑体" panose="02010609060101010101" pitchFamily="49" charset="-122"/>
              </a:rPr>
              <a:t>易混淆指标</a:t>
            </a:r>
            <a:r>
              <a:rPr lang="zh-CN" altLang="en-US" sz="2400" b="1" dirty="0">
                <a:solidFill>
                  <a:srgbClr val="FF0000"/>
                </a:solidFill>
                <a:latin typeface="Times New Roman" panose="02020603050405020304" pitchFamily="18" charset="0"/>
                <a:ea typeface="华文彩云" panose="02010800040101010101" pitchFamily="2" charset="-122"/>
              </a:rPr>
              <a:t>！</a:t>
            </a:r>
            <a:endParaRPr lang="en-US" altLang="zh-CN" sz="2400" b="1" dirty="0">
              <a:solidFill>
                <a:srgbClr val="000000"/>
              </a:solidFill>
              <a:latin typeface="华文新魏" panose="02010800040101010101" pitchFamily="2" charset="-122"/>
              <a:ea typeface="华文彩云" panose="02010800040101010101" pitchFamily="2" charset="-122"/>
            </a:endParaRPr>
          </a:p>
          <a:p>
            <a:pPr eaLnBrk="1" hangingPunct="1">
              <a:buFont typeface="Wingdings" panose="05000000000000000000" pitchFamily="2" charset="2"/>
            </a:pPr>
            <a:r>
              <a:rPr lang="zh-CN" altLang="en-US" sz="2400" b="1" dirty="0">
                <a:solidFill>
                  <a:srgbClr val="FF0000"/>
                </a:solidFill>
                <a:latin typeface="Times New Roman" panose="02020603050405020304" pitchFamily="18" charset="0"/>
              </a:rPr>
              <a:t>注意与产品销售收入下</a:t>
            </a:r>
            <a:r>
              <a:rPr lang="zh-CN" altLang="en-US" sz="2400" b="1" dirty="0">
                <a:solidFill>
                  <a:srgbClr val="FF0000"/>
                </a:solidFill>
                <a:latin typeface="Arial" panose="020B0604020202020204" pitchFamily="34" charset="0"/>
              </a:rPr>
              <a:t>“</a:t>
            </a:r>
            <a:r>
              <a:rPr lang="zh-CN" altLang="en-US" sz="2400" b="1" dirty="0">
                <a:solidFill>
                  <a:srgbClr val="FF0000"/>
                </a:solidFill>
                <a:latin typeface="Times New Roman" panose="02020603050405020304" pitchFamily="18" charset="0"/>
              </a:rPr>
              <a:t>高新技术产品销售收入</a:t>
            </a:r>
            <a:r>
              <a:rPr lang="zh-CN" altLang="en-US" sz="2400" b="1" dirty="0">
                <a:solidFill>
                  <a:srgbClr val="FF0000"/>
                </a:solidFill>
                <a:latin typeface="Arial" panose="020B0604020202020204" pitchFamily="34" charset="0"/>
              </a:rPr>
              <a:t>”</a:t>
            </a:r>
            <a:r>
              <a:rPr lang="zh-CN" altLang="en-US" sz="2400" b="1" dirty="0">
                <a:solidFill>
                  <a:srgbClr val="FF0000"/>
                </a:solidFill>
                <a:latin typeface="Times New Roman" panose="02020603050405020304" pitchFamily="18" charset="0"/>
              </a:rPr>
              <a:t>（</a:t>
            </a:r>
            <a:r>
              <a:rPr lang="en-US" altLang="zh-CN" sz="2400" b="1" dirty="0">
                <a:solidFill>
                  <a:srgbClr val="FF0000"/>
                </a:solidFill>
                <a:latin typeface="Times New Roman" panose="02020603050405020304" pitchFamily="18" charset="0"/>
              </a:rPr>
              <a:t>117</a:t>
            </a:r>
            <a:r>
              <a:rPr lang="zh-CN" altLang="en-US" sz="2400" b="1" dirty="0">
                <a:solidFill>
                  <a:srgbClr val="FF0000"/>
                </a:solidFill>
                <a:latin typeface="Times New Roman" panose="02020603050405020304" pitchFamily="18" charset="0"/>
              </a:rPr>
              <a:t>）的</a:t>
            </a:r>
            <a:r>
              <a:rPr lang="zh-CN" altLang="en-US" sz="2400" b="1" dirty="0">
                <a:solidFill>
                  <a:schemeClr val="bg1"/>
                </a:solidFill>
                <a:latin typeface="Times New Roman" panose="02020603050405020304" pitchFamily="18" charset="0"/>
              </a:rPr>
              <a:t>区别，</a:t>
            </a:r>
            <a:r>
              <a:rPr lang="zh-CN" altLang="zh-CN" sz="2400" b="1" dirty="0">
                <a:solidFill>
                  <a:schemeClr val="bg1"/>
                </a:solidFill>
                <a:latin typeface="Times New Roman" panose="02020603050405020304" pitchFamily="18" charset="0"/>
              </a:rPr>
              <a:t>高新技术产品销售收入</a:t>
            </a:r>
            <a:r>
              <a:rPr lang="zh-CN" altLang="en-US" sz="2400" b="1" dirty="0">
                <a:solidFill>
                  <a:schemeClr val="bg1"/>
                </a:solidFill>
                <a:latin typeface="Times New Roman" panose="02020603050405020304" pitchFamily="18" charset="0"/>
              </a:rPr>
              <a:t>按照科技部</a:t>
            </a:r>
            <a:r>
              <a:rPr lang="en-US" altLang="zh-CN" sz="2400" b="1" dirty="0">
                <a:solidFill>
                  <a:schemeClr val="bg1"/>
                </a:solidFill>
                <a:latin typeface="Times New Roman" panose="02020603050405020304" pitchFamily="18" charset="0"/>
              </a:rPr>
              <a:t>《</a:t>
            </a:r>
            <a:r>
              <a:rPr lang="zh-CN" altLang="en-US" sz="2400" b="1" dirty="0">
                <a:solidFill>
                  <a:schemeClr val="bg1"/>
                </a:solidFill>
                <a:latin typeface="Times New Roman" panose="02020603050405020304" pitchFamily="18" charset="0"/>
              </a:rPr>
              <a:t>国家重点支持的高新技术领域</a:t>
            </a:r>
            <a:r>
              <a:rPr lang="en-US" altLang="zh-CN" sz="2400" b="1" dirty="0">
                <a:solidFill>
                  <a:schemeClr val="bg1"/>
                </a:solidFill>
                <a:latin typeface="Times New Roman" panose="02020603050405020304" pitchFamily="18" charset="0"/>
              </a:rPr>
              <a:t>》</a:t>
            </a:r>
            <a:r>
              <a:rPr lang="zh-CN" altLang="en-US" sz="2400" b="1" dirty="0">
                <a:solidFill>
                  <a:schemeClr val="bg1"/>
                </a:solidFill>
                <a:latin typeface="Times New Roman" panose="02020603050405020304" pitchFamily="18" charset="0"/>
              </a:rPr>
              <a:t>填写。</a:t>
            </a:r>
            <a:endParaRPr lang="zh-CN" altLang="en-US" sz="2400" b="1" dirty="0">
              <a:solidFill>
                <a:schemeClr val="bg1"/>
              </a:solidFill>
              <a:latin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93252"/>
                                        </p:tgtEl>
                                        <p:attrNameLst>
                                          <p:attrName>style.visibility</p:attrName>
                                        </p:attrNameLst>
                                      </p:cBhvr>
                                      <p:to>
                                        <p:strVal val="visible"/>
                                      </p:to>
                                    </p:set>
                                    <p:anim calcmode="lin" valueType="num">
                                      <p:cBhvr>
                                        <p:cTn id="7" dur="500" fill="hold"/>
                                        <p:tgtEl>
                                          <p:spTgt spid="693252"/>
                                        </p:tgtEl>
                                        <p:attrNameLst>
                                          <p:attrName>ppt_x</p:attrName>
                                        </p:attrNameLst>
                                      </p:cBhvr>
                                      <p:tavLst>
                                        <p:tav tm="0">
                                          <p:val>
                                            <p:strVal val="#ppt_x"/>
                                          </p:val>
                                        </p:tav>
                                        <p:tav tm="100000">
                                          <p:val>
                                            <p:strVal val="#ppt_x"/>
                                          </p:val>
                                        </p:tav>
                                      </p:tavLst>
                                    </p:anim>
                                    <p:anim calcmode="lin" valueType="num">
                                      <p:cBhvr>
                                        <p:cTn id="8" dur="500" fill="hold"/>
                                        <p:tgtEl>
                                          <p:spTgt spid="69325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93253"/>
                                        </p:tgtEl>
                                        <p:attrNameLst>
                                          <p:attrName>style.visibility</p:attrName>
                                        </p:attrNameLst>
                                      </p:cBhvr>
                                      <p:to>
                                        <p:strVal val="visible"/>
                                      </p:to>
                                    </p:set>
                                    <p:anim calcmode="lin" valueType="num">
                                      <p:cBhvr>
                                        <p:cTn id="13" dur="500" fill="hold"/>
                                        <p:tgtEl>
                                          <p:spTgt spid="693253"/>
                                        </p:tgtEl>
                                        <p:attrNameLst>
                                          <p:attrName>ppt_x</p:attrName>
                                        </p:attrNameLst>
                                      </p:cBhvr>
                                      <p:tavLst>
                                        <p:tav tm="0">
                                          <p:val>
                                            <p:strVal val="#ppt_x"/>
                                          </p:val>
                                        </p:tav>
                                        <p:tav tm="100000">
                                          <p:val>
                                            <p:strVal val="#ppt_x"/>
                                          </p:val>
                                        </p:tav>
                                      </p:tavLst>
                                    </p:anim>
                                    <p:anim calcmode="lin" valueType="num">
                                      <p:cBhvr>
                                        <p:cTn id="14" dur="500" fill="hold"/>
                                        <p:tgtEl>
                                          <p:spTgt spid="69325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26308"/>
                                        </p:tgtEl>
                                        <p:attrNameLst>
                                          <p:attrName>style.visibility</p:attrName>
                                        </p:attrNameLst>
                                      </p:cBhvr>
                                      <p:to>
                                        <p:strVal val="visible"/>
                                      </p:to>
                                    </p:set>
                                    <p:anim calcmode="lin" valueType="num">
                                      <p:cBhvr>
                                        <p:cTn id="19" dur="500" fill="hold"/>
                                        <p:tgtEl>
                                          <p:spTgt spid="226308"/>
                                        </p:tgtEl>
                                        <p:attrNameLst>
                                          <p:attrName>ppt_x</p:attrName>
                                        </p:attrNameLst>
                                      </p:cBhvr>
                                      <p:tavLst>
                                        <p:tav tm="0">
                                          <p:val>
                                            <p:strVal val="#ppt_x"/>
                                          </p:val>
                                        </p:tav>
                                        <p:tav tm="100000">
                                          <p:val>
                                            <p:strVal val="#ppt_x"/>
                                          </p:val>
                                        </p:tav>
                                      </p:tavLst>
                                    </p:anim>
                                    <p:anim calcmode="lin" valueType="num">
                                      <p:cBhvr>
                                        <p:cTn id="20" dur="500" fill="hold"/>
                                        <p:tgtEl>
                                          <p:spTgt spid="22630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3253" grpId="0"/>
      <p:bldP spid="226308" grpId="0" bldLvl="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4" name="图片 3" descr="110_2_3"/>
          <p:cNvPicPr>
            <a:picLocks noChangeAspect="1"/>
          </p:cNvPicPr>
          <p:nvPr/>
        </p:nvPicPr>
        <p:blipFill>
          <a:blip r:embed="rId1"/>
          <a:stretch>
            <a:fillRect/>
          </a:stretch>
        </p:blipFill>
        <p:spPr>
          <a:xfrm>
            <a:off x="1079500" y="2817495"/>
            <a:ext cx="7933690" cy="3547110"/>
          </a:xfrm>
          <a:prstGeom prst="rect">
            <a:avLst/>
          </a:prstGeom>
        </p:spPr>
      </p:pic>
      <p:sp>
        <p:nvSpPr>
          <p:cNvPr id="5" name="文本框 4"/>
          <p:cNvSpPr txBox="1"/>
          <p:nvPr/>
        </p:nvSpPr>
        <p:spPr>
          <a:xfrm>
            <a:off x="1169670" y="2742565"/>
            <a:ext cx="989965" cy="300355"/>
          </a:xfrm>
          <a:prstGeom prst="rect">
            <a:avLst/>
          </a:prstGeom>
          <a:noFill/>
          <a:ln w="28575">
            <a:solidFill>
              <a:srgbClr val="FF0000"/>
            </a:solidFill>
          </a:ln>
        </p:spPr>
        <p:txBody>
          <a:bodyPr wrap="square" rtlCol="0">
            <a:noAutofit/>
          </a:bodyPr>
          <a:lstStyle/>
          <a:p>
            <a:endParaRPr lang="zh-CN" altLang="en-US"/>
          </a:p>
        </p:txBody>
      </p:sp>
      <p:sp>
        <p:nvSpPr>
          <p:cNvPr id="6" name="文本框 5"/>
          <p:cNvSpPr txBox="1"/>
          <p:nvPr/>
        </p:nvSpPr>
        <p:spPr>
          <a:xfrm>
            <a:off x="1799590" y="4257040"/>
            <a:ext cx="3408045" cy="300355"/>
          </a:xfrm>
          <a:prstGeom prst="rect">
            <a:avLst/>
          </a:prstGeom>
          <a:noFill/>
          <a:ln w="28575">
            <a:solidFill>
              <a:srgbClr val="FF0000"/>
            </a:solidFill>
          </a:ln>
        </p:spPr>
        <p:txBody>
          <a:bodyPr wrap="square" rtlCol="0">
            <a:noAutofit/>
          </a:bodyPr>
          <a:lstStyle/>
          <a:p>
            <a:endParaRPr lang="zh-CN" altLang="en-US"/>
          </a:p>
        </p:txBody>
      </p:sp>
      <p:sp>
        <p:nvSpPr>
          <p:cNvPr id="226308" name="AutoShape 4"/>
          <p:cNvSpPr/>
          <p:nvPr/>
        </p:nvSpPr>
        <p:spPr>
          <a:xfrm>
            <a:off x="1367790" y="368935"/>
            <a:ext cx="7722870" cy="2138045"/>
          </a:xfrm>
          <a:prstGeom prst="wedgeRoundRectCallout">
            <a:avLst>
              <a:gd name="adj1" fmla="val -42945"/>
              <a:gd name="adj2" fmla="val 59236"/>
              <a:gd name="adj3" fmla="val 16667"/>
            </a:avLst>
          </a:prstGeom>
          <a:solidFill>
            <a:srgbClr val="353893"/>
          </a:solidFill>
          <a:ln w="28575" cap="flat" cmpd="sng">
            <a:solidFill>
              <a:schemeClr val="hlink"/>
            </a:solidFill>
            <a:prstDash val="solid"/>
            <a:miter/>
            <a:headEnd type="none" w="med" len="med"/>
            <a:tailEnd type="none" w="med" len="med"/>
          </a:ln>
        </p:spPr>
        <p:txBody>
          <a:bodyPr/>
          <a:lstStyle/>
          <a:p>
            <a:pPr marL="342900" indent="-342900" eaLnBrk="1" hangingPunct="1">
              <a:buFont typeface="Arial" panose="020B0604020202020204" pitchFamily="34" charset="0"/>
              <a:buChar char="•"/>
            </a:pPr>
            <a:r>
              <a:rPr lang="zh-CN" altLang="en-US" sz="2400" b="1" dirty="0">
                <a:solidFill>
                  <a:schemeClr val="bg1"/>
                </a:solidFill>
                <a:latin typeface="Times New Roman" panose="02020603050405020304" pitchFamily="18" charset="0"/>
              </a:rPr>
              <a:t>登录海关总署网站</a:t>
            </a:r>
            <a:r>
              <a:rPr lang="en-US" altLang="zh-CN" sz="2400" b="1" dirty="0">
                <a:solidFill>
                  <a:schemeClr val="bg1"/>
                </a:solidFill>
                <a:latin typeface="Times New Roman" panose="02020603050405020304" pitchFamily="18" charset="0"/>
              </a:rPr>
              <a:t>www.customs.gov.cn</a:t>
            </a:r>
            <a:endParaRPr lang="en-US" altLang="zh-CN" sz="2400" b="1" dirty="0">
              <a:solidFill>
                <a:schemeClr val="bg1"/>
              </a:solidFill>
              <a:latin typeface="Times New Roman" panose="02020603050405020304" pitchFamily="18" charset="0"/>
            </a:endParaRPr>
          </a:p>
          <a:p>
            <a:pPr marL="342900" indent="-342900" eaLnBrk="1" hangingPunct="1">
              <a:buFont typeface="Arial" panose="020B0604020202020204" pitchFamily="34" charset="0"/>
              <a:buChar char="•"/>
            </a:pPr>
            <a:r>
              <a:rPr lang="zh-CN" altLang="en-US" sz="2400" b="1" dirty="0">
                <a:solidFill>
                  <a:schemeClr val="bg1"/>
                </a:solidFill>
                <a:latin typeface="Times New Roman" panose="02020603050405020304" pitchFamily="18" charset="0"/>
              </a:rPr>
              <a:t>政务公开</a:t>
            </a:r>
            <a:r>
              <a:rPr lang="en-US" altLang="zh-CN" sz="2400" b="1" dirty="0">
                <a:solidFill>
                  <a:schemeClr val="bg1"/>
                </a:solidFill>
                <a:latin typeface="Times New Roman" panose="02020603050405020304" pitchFamily="18" charset="0"/>
              </a:rPr>
              <a:t>-</a:t>
            </a:r>
            <a:r>
              <a:rPr lang="zh-CN" altLang="en-US" sz="2400" b="1" dirty="0">
                <a:solidFill>
                  <a:schemeClr val="bg1"/>
                </a:solidFill>
                <a:latin typeface="Times New Roman" panose="02020603050405020304" pitchFamily="18" charset="0"/>
              </a:rPr>
              <a:t>政府信息公开专栏</a:t>
            </a:r>
            <a:r>
              <a:rPr lang="en-US" altLang="zh-CN" sz="2400" b="1" dirty="0">
                <a:solidFill>
                  <a:schemeClr val="bg1"/>
                </a:solidFill>
                <a:latin typeface="Times New Roman" panose="02020603050405020304" pitchFamily="18" charset="0"/>
              </a:rPr>
              <a:t>-</a:t>
            </a:r>
            <a:r>
              <a:rPr lang="zh-CN" altLang="en-US" sz="2400" b="1" dirty="0">
                <a:solidFill>
                  <a:schemeClr val="bg1"/>
                </a:solidFill>
                <a:latin typeface="Times New Roman" panose="02020603050405020304" pitchFamily="18" charset="0"/>
              </a:rPr>
              <a:t>法定主动公开内容</a:t>
            </a:r>
            <a:r>
              <a:rPr lang="en-US" altLang="zh-CN" sz="2400" b="1" dirty="0">
                <a:solidFill>
                  <a:schemeClr val="bg1"/>
                </a:solidFill>
                <a:latin typeface="Times New Roman" panose="02020603050405020304" pitchFamily="18" charset="0"/>
              </a:rPr>
              <a:t>-</a:t>
            </a:r>
            <a:r>
              <a:rPr lang="zh-CN" altLang="en-US" sz="2400" b="1" dirty="0">
                <a:solidFill>
                  <a:schemeClr val="bg1"/>
                </a:solidFill>
                <a:latin typeface="Times New Roman" panose="02020603050405020304" pitchFamily="18" charset="0"/>
              </a:rPr>
              <a:t>海关统计</a:t>
            </a:r>
            <a:r>
              <a:rPr lang="en-US" altLang="zh-CN" sz="2400" b="1" dirty="0">
                <a:solidFill>
                  <a:schemeClr val="bg1"/>
                </a:solidFill>
                <a:latin typeface="Times New Roman" panose="02020603050405020304" pitchFamily="18" charset="0"/>
              </a:rPr>
              <a:t>-</a:t>
            </a:r>
            <a:r>
              <a:rPr lang="zh-CN" altLang="en-US" sz="2400" b="1" dirty="0">
                <a:solidFill>
                  <a:schemeClr val="bg1"/>
                </a:solidFill>
                <a:latin typeface="Times New Roman" panose="02020603050405020304" pitchFamily="18" charset="0"/>
              </a:rPr>
              <a:t>统计制度</a:t>
            </a:r>
            <a:r>
              <a:rPr lang="en-US" altLang="zh-CN" sz="2400" b="1" dirty="0">
                <a:solidFill>
                  <a:schemeClr val="bg1"/>
                </a:solidFill>
                <a:latin typeface="Times New Roman" panose="02020603050405020304" pitchFamily="18" charset="0"/>
              </a:rPr>
              <a:t>-</a:t>
            </a:r>
            <a:r>
              <a:rPr lang="zh-CN" altLang="en-US" sz="2400" b="1" dirty="0">
                <a:solidFill>
                  <a:schemeClr val="bg1"/>
                </a:solidFill>
                <a:latin typeface="Times New Roman" panose="02020603050405020304" pitchFamily="18" charset="0"/>
              </a:rPr>
              <a:t>海关统计月报出口主要商品目录（</a:t>
            </a:r>
            <a:r>
              <a:rPr lang="en-US" altLang="zh-CN" sz="2400" b="1" dirty="0">
                <a:solidFill>
                  <a:schemeClr val="bg1"/>
                </a:solidFill>
                <a:latin typeface="Times New Roman" panose="02020603050405020304" pitchFamily="18" charset="0"/>
              </a:rPr>
              <a:t>2025</a:t>
            </a:r>
            <a:r>
              <a:rPr lang="zh-CN" altLang="en-US" sz="2400" b="1" dirty="0">
                <a:solidFill>
                  <a:schemeClr val="bg1"/>
                </a:solidFill>
                <a:latin typeface="Times New Roman" panose="02020603050405020304" pitchFamily="18" charset="0"/>
              </a:rPr>
              <a:t>年）</a:t>
            </a:r>
            <a:endParaRPr lang="zh-CN" altLang="en-US" sz="2400" b="1" dirty="0">
              <a:solidFill>
                <a:schemeClr val="bg1"/>
              </a:solidFill>
              <a:latin typeface="Times New Roman" panose="02020603050405020304" pitchFamily="18" charset="0"/>
            </a:endParaRPr>
          </a:p>
          <a:p>
            <a:pPr marL="342900" indent="-342900" eaLnBrk="1" hangingPunct="1">
              <a:buFont typeface="Arial" panose="020B0604020202020204" pitchFamily="34" charset="0"/>
              <a:buChar char="•"/>
            </a:pPr>
            <a:r>
              <a:rPr lang="zh-CN" altLang="en-US" sz="2400" b="1" dirty="0">
                <a:solidFill>
                  <a:schemeClr val="bg1"/>
                </a:solidFill>
                <a:latin typeface="Times New Roman" panose="02020603050405020304" pitchFamily="18" charset="0"/>
              </a:rPr>
              <a:t>在列目名称中找到</a:t>
            </a:r>
            <a:r>
              <a:rPr lang="en-US" altLang="zh-CN" sz="2400" b="1" dirty="0">
                <a:solidFill>
                  <a:schemeClr val="bg1"/>
                </a:solidFill>
                <a:latin typeface="Times New Roman" panose="02020603050405020304" pitchFamily="18" charset="0"/>
              </a:rPr>
              <a:t>“</a:t>
            </a:r>
            <a:r>
              <a:rPr lang="zh-CN" altLang="en-US" sz="2400" b="1" dirty="0">
                <a:solidFill>
                  <a:schemeClr val="bg1"/>
                </a:solidFill>
                <a:latin typeface="Times New Roman" panose="02020603050405020304" pitchFamily="18" charset="0"/>
              </a:rPr>
              <a:t>高新技术产品</a:t>
            </a:r>
            <a:r>
              <a:rPr lang="en-US" altLang="zh-CN" sz="2400" b="1" dirty="0">
                <a:solidFill>
                  <a:schemeClr val="bg1"/>
                </a:solidFill>
                <a:latin typeface="Times New Roman" panose="02020603050405020304" pitchFamily="18" charset="0"/>
              </a:rPr>
              <a:t>*”</a:t>
            </a:r>
            <a:r>
              <a:rPr lang="zh-CN" altLang="en-US" sz="2400" b="1" dirty="0">
                <a:solidFill>
                  <a:schemeClr val="bg1"/>
                </a:solidFill>
                <a:latin typeface="Times New Roman" panose="02020603050405020304" pitchFamily="18" charset="0"/>
              </a:rPr>
              <a:t>对应的编码范围</a:t>
            </a:r>
            <a:endParaRPr lang="zh-CN" altLang="en-US" sz="2400" b="1" dirty="0">
              <a:solidFill>
                <a:schemeClr val="bg1"/>
              </a:solidFill>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6308"/>
                                        </p:tgtEl>
                                        <p:attrNameLst>
                                          <p:attrName>style.visibility</p:attrName>
                                        </p:attrNameLst>
                                      </p:cBhvr>
                                      <p:to>
                                        <p:strVal val="visible"/>
                                      </p:to>
                                    </p:set>
                                    <p:anim calcmode="lin" valueType="num">
                                      <p:cBhvr>
                                        <p:cTn id="7" dur="500" fill="hold"/>
                                        <p:tgtEl>
                                          <p:spTgt spid="226308"/>
                                        </p:tgtEl>
                                        <p:attrNameLst>
                                          <p:attrName>ppt_x</p:attrName>
                                        </p:attrNameLst>
                                      </p:cBhvr>
                                      <p:tavLst>
                                        <p:tav tm="0">
                                          <p:val>
                                            <p:strVal val="#ppt_x"/>
                                          </p:val>
                                        </p:tav>
                                        <p:tav tm="100000">
                                          <p:val>
                                            <p:strVal val="#ppt_x"/>
                                          </p:val>
                                        </p:tav>
                                      </p:tavLst>
                                    </p:anim>
                                    <p:anim calcmode="lin" valueType="num">
                                      <p:cBhvr>
                                        <p:cTn id="8" dur="500" fill="hold"/>
                                        <p:tgtEl>
                                          <p:spTgt spid="22630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6308" grpId="0" bldLvl="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066800" y="271145"/>
            <a:ext cx="7391400" cy="5824855"/>
          </a:xfrm>
        </p:spPr>
        <p:txBody>
          <a:bodyPr/>
          <a:lstStyle/>
          <a:p>
            <a:endParaRPr lang="zh-CN" altLang="en-US"/>
          </a:p>
        </p:txBody>
      </p:sp>
      <p:pic>
        <p:nvPicPr>
          <p:cNvPr id="4" name="图片 3" descr="110_2_4"/>
          <p:cNvPicPr>
            <a:picLocks noChangeAspect="1"/>
          </p:cNvPicPr>
          <p:nvPr/>
        </p:nvPicPr>
        <p:blipFill>
          <a:blip r:embed="rId1"/>
          <a:stretch>
            <a:fillRect/>
          </a:stretch>
        </p:blipFill>
        <p:spPr>
          <a:xfrm>
            <a:off x="2303780" y="80645"/>
            <a:ext cx="4047490" cy="6647815"/>
          </a:xfrm>
          <a:prstGeom prst="rect">
            <a:avLst/>
          </a:prstGeom>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110_2_2"/>
          <p:cNvPicPr>
            <a:picLocks noChangeAspect="1"/>
          </p:cNvPicPr>
          <p:nvPr/>
        </p:nvPicPr>
        <p:blipFill>
          <a:blip r:embed="rId1"/>
          <a:stretch>
            <a:fillRect/>
          </a:stretch>
        </p:blipFill>
        <p:spPr>
          <a:xfrm>
            <a:off x="1079500" y="1196975"/>
            <a:ext cx="4018915" cy="5217160"/>
          </a:xfrm>
          <a:prstGeom prst="rect">
            <a:avLst/>
          </a:prstGeom>
        </p:spPr>
      </p:pic>
      <p:sp>
        <p:nvSpPr>
          <p:cNvPr id="61442" name="内容占位符 2"/>
          <p:cNvSpPr>
            <a:spLocks noGrp="1"/>
          </p:cNvSpPr>
          <p:nvPr>
            <p:ph idx="1"/>
          </p:nvPr>
        </p:nvSpPr>
        <p:spPr>
          <a:xfrm>
            <a:off x="5112385" y="3609340"/>
            <a:ext cx="3913505" cy="1825625"/>
          </a:xfrm>
        </p:spPr>
        <p:txBody>
          <a:bodyPr vert="horz" wrap="square" lIns="91440" tIns="45720" rIns="91440" bIns="45720" anchor="t" anchorCtr="0"/>
          <a:lstStyle/>
          <a:p>
            <a:r>
              <a:rPr lang="zh-CN" altLang="en-US" b="1" dirty="0">
                <a:solidFill>
                  <a:srgbClr val="FF0000"/>
                </a:solidFill>
              </a:rPr>
              <a:t>易错点：</a:t>
            </a:r>
            <a:endParaRPr lang="en-US" altLang="zh-CN" b="1" dirty="0">
              <a:solidFill>
                <a:srgbClr val="FF0000"/>
              </a:solidFill>
            </a:endParaRPr>
          </a:p>
          <a:p>
            <a:r>
              <a:rPr lang="zh-CN" altLang="en-US" b="1" dirty="0">
                <a:solidFill>
                  <a:srgbClr val="363896"/>
                </a:solidFill>
              </a:rPr>
              <a:t>技术服务出口一般应</a:t>
            </a:r>
            <a:r>
              <a:rPr lang="en-US" altLang="zh-CN" b="1" dirty="0">
                <a:solidFill>
                  <a:srgbClr val="363896"/>
                </a:solidFill>
              </a:rPr>
              <a:t>&gt;=0</a:t>
            </a:r>
            <a:endParaRPr lang="en-US" altLang="zh-CN" b="1" dirty="0">
              <a:solidFill>
                <a:srgbClr val="363896"/>
              </a:solidFill>
            </a:endParaRPr>
          </a:p>
          <a:p>
            <a:r>
              <a:rPr lang="zh-CN" altLang="en-US" b="1" dirty="0">
                <a:solidFill>
                  <a:srgbClr val="363896"/>
                </a:solidFill>
              </a:rPr>
              <a:t>技术服务出口应一般</a:t>
            </a:r>
            <a:r>
              <a:rPr lang="en-US" altLang="zh-CN" b="1" dirty="0">
                <a:solidFill>
                  <a:srgbClr val="363896"/>
                </a:solidFill>
              </a:rPr>
              <a:t>&lt;=</a:t>
            </a:r>
            <a:r>
              <a:rPr lang="zh-CN" altLang="en-US" b="1" dirty="0">
                <a:solidFill>
                  <a:srgbClr val="363896"/>
                </a:solidFill>
              </a:rPr>
              <a:t>技术收入</a:t>
            </a:r>
            <a:endParaRPr lang="en-US" altLang="zh-CN" b="1" dirty="0">
              <a:solidFill>
                <a:srgbClr val="363896"/>
              </a:solidFill>
            </a:endParaRPr>
          </a:p>
          <a:p>
            <a:endParaRPr lang="zh-CN" altLang="en-US" dirty="0"/>
          </a:p>
        </p:txBody>
      </p:sp>
      <p:sp>
        <p:nvSpPr>
          <p:cNvPr id="5" name="Line 4"/>
          <p:cNvSpPr/>
          <p:nvPr/>
        </p:nvSpPr>
        <p:spPr>
          <a:xfrm flipV="1">
            <a:off x="1115695" y="4580890"/>
            <a:ext cx="3026410" cy="1270"/>
          </a:xfrm>
          <a:prstGeom prst="line">
            <a:avLst/>
          </a:prstGeom>
          <a:ln w="38100" cap="flat" cmpd="sng">
            <a:solidFill>
              <a:srgbClr val="FF0000"/>
            </a:solidFill>
            <a:prstDash val="solid"/>
            <a:headEnd type="none" w="med" len="med"/>
            <a:tailEnd type="none" w="med" len="med"/>
          </a:ln>
        </p:spPr>
      </p:sp>
      <p:sp>
        <p:nvSpPr>
          <p:cNvPr id="61445" name="Rectangle 2"/>
          <p:cNvSpPr/>
          <p:nvPr/>
        </p:nvSpPr>
        <p:spPr>
          <a:xfrm>
            <a:off x="1066800" y="215900"/>
            <a:ext cx="7391400" cy="1143000"/>
          </a:xfrm>
          <a:prstGeom prst="rect">
            <a:avLst/>
          </a:prstGeom>
          <a:noFill/>
          <a:ln w="9525">
            <a:noFill/>
          </a:ln>
        </p:spPr>
        <p:txBody>
          <a:bodyPr anchor="ctr" anchorCtr="0"/>
          <a:lstStyle/>
          <a:p>
            <a:pPr eaLnBrk="1" hangingPunct="1"/>
            <a:r>
              <a:rPr lang="en-US" altLang="zh-CN" sz="3200" b="1" dirty="0">
                <a:solidFill>
                  <a:srgbClr val="35398C"/>
                </a:solidFill>
                <a:latin typeface="黑体" panose="02010609060101010101" pitchFamily="49" charset="-122"/>
                <a:ea typeface="黑体" panose="02010609060101010101" pitchFamily="49" charset="-122"/>
              </a:rPr>
              <a:t>3.</a:t>
            </a:r>
            <a:r>
              <a:rPr lang="zh-CN" altLang="en-US" sz="3200" b="1" dirty="0">
                <a:solidFill>
                  <a:srgbClr val="35398C"/>
                </a:solidFill>
                <a:latin typeface="黑体" panose="02010609060101010101" pitchFamily="49" charset="-122"/>
                <a:ea typeface="黑体" panose="02010609060101010101" pitchFamily="49" charset="-122"/>
              </a:rPr>
              <a:t>进出口</a:t>
            </a:r>
            <a:endParaRPr lang="zh-CN" altLang="en-US" sz="3200" b="1" dirty="0">
              <a:solidFill>
                <a:srgbClr val="35398C"/>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
                                          </p:val>
                                        </p:tav>
                                        <p:tav tm="100000">
                                          <p:val>
                                            <p:strVal val="#ppt_x"/>
                                          </p:val>
                                        </p:tav>
                                      </p:tavLst>
                                    </p:anim>
                                    <p:anim calcmode="lin" valueType="num">
                                      <p:cBhvr>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110_2_2"/>
          <p:cNvPicPr>
            <a:picLocks noChangeAspect="1"/>
          </p:cNvPicPr>
          <p:nvPr/>
        </p:nvPicPr>
        <p:blipFill>
          <a:blip r:embed="rId1"/>
          <a:stretch>
            <a:fillRect/>
          </a:stretch>
        </p:blipFill>
        <p:spPr>
          <a:xfrm>
            <a:off x="1079500" y="1196975"/>
            <a:ext cx="4018915" cy="5217160"/>
          </a:xfrm>
          <a:prstGeom prst="rect">
            <a:avLst/>
          </a:prstGeom>
        </p:spPr>
      </p:pic>
      <p:sp>
        <p:nvSpPr>
          <p:cNvPr id="62466" name="Rectangle 2"/>
          <p:cNvSpPr/>
          <p:nvPr/>
        </p:nvSpPr>
        <p:spPr>
          <a:xfrm>
            <a:off x="1079500" y="53975"/>
            <a:ext cx="7391400" cy="1143000"/>
          </a:xfrm>
          <a:prstGeom prst="rect">
            <a:avLst/>
          </a:prstGeom>
          <a:noFill/>
          <a:ln w="9525">
            <a:noFill/>
          </a:ln>
        </p:spPr>
        <p:txBody>
          <a:bodyPr anchor="ctr" anchorCtr="0"/>
          <a:lstStyle/>
          <a:p>
            <a:pPr eaLnBrk="1" hangingPunct="1"/>
            <a:r>
              <a:rPr lang="en-US" altLang="zh-CN" sz="3200" b="1" dirty="0">
                <a:solidFill>
                  <a:srgbClr val="35398C"/>
                </a:solidFill>
                <a:latin typeface="黑体" panose="02010609060101010101" pitchFamily="49" charset="-122"/>
                <a:ea typeface="黑体" panose="02010609060101010101" pitchFamily="49" charset="-122"/>
              </a:rPr>
              <a:t>4.</a:t>
            </a:r>
            <a:r>
              <a:rPr lang="zh-CN" altLang="en-US" sz="3200" b="1" dirty="0">
                <a:solidFill>
                  <a:srgbClr val="35398C"/>
                </a:solidFill>
                <a:latin typeface="黑体" panose="02010609060101010101" pitchFamily="49" charset="-122"/>
                <a:ea typeface="黑体" panose="02010609060101010101" pitchFamily="49" charset="-122"/>
              </a:rPr>
              <a:t>投融资、资产、负债</a:t>
            </a:r>
            <a:endParaRPr lang="zh-CN" altLang="en-US" sz="3200" b="1" dirty="0">
              <a:solidFill>
                <a:srgbClr val="35398C"/>
              </a:solidFill>
              <a:latin typeface="黑体" panose="02010609060101010101" pitchFamily="49" charset="-122"/>
              <a:ea typeface="黑体" panose="02010609060101010101" pitchFamily="49" charset="-122"/>
            </a:endParaRPr>
          </a:p>
        </p:txBody>
      </p:sp>
      <p:sp>
        <p:nvSpPr>
          <p:cNvPr id="8" name="Rectangle 4"/>
          <p:cNvSpPr>
            <a:spLocks noChangeArrowheads="1"/>
          </p:cNvSpPr>
          <p:nvPr/>
        </p:nvSpPr>
        <p:spPr bwMode="auto">
          <a:xfrm>
            <a:off x="5184140" y="1196975"/>
            <a:ext cx="2965450" cy="1859280"/>
          </a:xfrm>
          <a:prstGeom prst="rect">
            <a:avLst/>
          </a:prstGeom>
          <a:noFill/>
          <a:ln w="25400" algn="ctr">
            <a:noFill/>
            <a:miter lim="800000"/>
          </a:ln>
          <a:effectLst>
            <a:outerShdw dist="12700" dir="5400000" algn="ctr" rotWithShape="0">
              <a:srgbClr val="000000"/>
            </a:outerShdw>
          </a:effectLst>
        </p:spPr>
        <p:txBody>
          <a:bodyPr>
            <a:no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rgbClr val="363896"/>
                </a:solidFill>
                <a:effectLst/>
                <a:uLnTx/>
                <a:uFillTx/>
                <a:latin typeface="仿宋_GB2312" panose="02010609030101010101" pitchFamily="49" charset="-122"/>
                <a:ea typeface="仿宋_GB2312" panose="02010609030101010101" pitchFamily="49" charset="-122"/>
                <a:cs typeface="+mn-cs"/>
              </a:rPr>
              <a:t>指不能在</a:t>
            </a:r>
            <a:r>
              <a:rPr kumimoji="0" lang="en-US" sz="2800" b="1" i="0" u="none" strike="noStrike" kern="1200" cap="none" spc="0" normalizeH="0" baseline="0" noProof="0" dirty="0">
                <a:ln>
                  <a:noFill/>
                </a:ln>
                <a:solidFill>
                  <a:srgbClr val="363896"/>
                </a:solidFill>
                <a:effectLst/>
                <a:uLnTx/>
                <a:uFillTx/>
                <a:latin typeface="仿宋_GB2312" panose="02010609030101010101" pitchFamily="49" charset="-122"/>
                <a:ea typeface="仿宋_GB2312" panose="02010609030101010101" pitchFamily="49" charset="-122"/>
                <a:cs typeface="+mn-cs"/>
              </a:rPr>
              <a:t>1</a:t>
            </a:r>
            <a:r>
              <a:rPr kumimoji="0" lang="zh-CN" altLang="en-US" sz="2800" b="1" i="0" u="none" strike="noStrike" kern="1200" cap="none" spc="0" normalizeH="0" baseline="0" noProof="0" dirty="0">
                <a:ln>
                  <a:noFill/>
                </a:ln>
                <a:solidFill>
                  <a:srgbClr val="363896"/>
                </a:solidFill>
                <a:effectLst/>
                <a:uLnTx/>
                <a:uFillTx/>
                <a:latin typeface="仿宋_GB2312" panose="02010609030101010101" pitchFamily="49" charset="-122"/>
                <a:ea typeface="仿宋_GB2312" panose="02010609030101010101" pitchFamily="49" charset="-122"/>
                <a:cs typeface="+mn-cs"/>
              </a:rPr>
              <a:t>年或者超过</a:t>
            </a:r>
            <a:r>
              <a:rPr kumimoji="0" lang="en-US" sz="2800" b="1" i="0" u="none" strike="noStrike" kern="1200" cap="none" spc="0" normalizeH="0" baseline="0" noProof="0" dirty="0">
                <a:ln>
                  <a:noFill/>
                </a:ln>
                <a:solidFill>
                  <a:srgbClr val="363896"/>
                </a:solidFill>
                <a:effectLst/>
                <a:uLnTx/>
                <a:uFillTx/>
                <a:latin typeface="仿宋_GB2312" panose="02010609030101010101" pitchFamily="49" charset="-122"/>
                <a:ea typeface="仿宋_GB2312" panose="02010609030101010101" pitchFamily="49" charset="-122"/>
                <a:cs typeface="+mn-cs"/>
              </a:rPr>
              <a:t>1</a:t>
            </a:r>
            <a:r>
              <a:rPr kumimoji="0" lang="zh-CN" altLang="en-US" sz="2800" b="1" i="0" u="none" strike="noStrike" kern="1200" cap="none" spc="0" normalizeH="0" baseline="0" noProof="0" dirty="0">
                <a:ln>
                  <a:noFill/>
                </a:ln>
                <a:solidFill>
                  <a:srgbClr val="363896"/>
                </a:solidFill>
                <a:effectLst/>
                <a:uLnTx/>
                <a:uFillTx/>
                <a:latin typeface="仿宋_GB2312" panose="02010609030101010101" pitchFamily="49" charset="-122"/>
                <a:ea typeface="仿宋_GB2312" panose="02010609030101010101" pitchFamily="49" charset="-122"/>
                <a:cs typeface="+mn-cs"/>
              </a:rPr>
              <a:t>年的一个营业周期内变现或者耗用的资产，根据会计资产负债表“非流动资产”科目期末余额填报</a:t>
            </a:r>
            <a:r>
              <a:rPr kumimoji="0" lang="zh-CN" altLang="en-US" sz="2450" b="1" i="0" u="none" strike="noStrike" kern="1200" cap="none" spc="0" normalizeH="0" baseline="0" noProof="0" dirty="0">
                <a:ln>
                  <a:noFill/>
                </a:ln>
                <a:solidFill>
                  <a:srgbClr val="363896"/>
                </a:solidFill>
                <a:effectLst/>
                <a:uLnTx/>
                <a:uFillTx/>
                <a:latin typeface="仿宋_GB2312" panose="02010609030101010101" pitchFamily="49" charset="-122"/>
                <a:ea typeface="仿宋_GB2312" panose="02010609030101010101" pitchFamily="49" charset="-122"/>
                <a:cs typeface="+mn-cs"/>
              </a:rPr>
              <a:t>。</a:t>
            </a:r>
            <a:endParaRPr kumimoji="0" lang="zh-CN" altLang="en-US" sz="2450" b="1" i="0" u="none" strike="noStrike" kern="1200" cap="none" spc="0" normalizeH="0" baseline="0" noProof="0" dirty="0">
              <a:ln>
                <a:noFill/>
              </a:ln>
              <a:solidFill>
                <a:srgbClr val="363896"/>
              </a:solidFill>
              <a:effectLst/>
              <a:uLnTx/>
              <a:uFillTx/>
              <a:latin typeface="仿宋_GB2312" panose="02010609030101010101" pitchFamily="49" charset="-122"/>
              <a:ea typeface="仿宋_GB2312" panose="02010609030101010101" pitchFamily="49" charset="-122"/>
              <a:cs typeface="+mn-cs"/>
            </a:endParaRPr>
          </a:p>
        </p:txBody>
      </p:sp>
      <p:sp>
        <p:nvSpPr>
          <p:cNvPr id="9" name="Line 4"/>
          <p:cNvSpPr/>
          <p:nvPr/>
        </p:nvSpPr>
        <p:spPr>
          <a:xfrm flipV="1">
            <a:off x="1043940" y="5517515"/>
            <a:ext cx="3995738" cy="0"/>
          </a:xfrm>
          <a:prstGeom prst="line">
            <a:avLst/>
          </a:prstGeom>
          <a:ln w="38100" cap="flat" cmpd="sng">
            <a:solidFill>
              <a:srgbClr val="FF0000"/>
            </a:solidFill>
            <a:prstDash val="solid"/>
            <a:headEnd type="none" w="med" len="med"/>
            <a:tailEnd type="none" w="med" len="med"/>
          </a:ln>
        </p:spPr>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ppt_x</p:attrName>
                                        </p:attrNameLst>
                                      </p:cBhvr>
                                      <p:tavLst>
                                        <p:tav tm="0">
                                          <p:val>
                                            <p:strVal val="#ppt_x"/>
                                          </p:val>
                                        </p:tav>
                                        <p:tav tm="100000">
                                          <p:val>
                                            <p:strVal val="#ppt_x"/>
                                          </p:val>
                                        </p:tav>
                                      </p:tavLst>
                                    </p:anim>
                                    <p:anim calcmode="lin" valueType="num">
                                      <p:cBhvr>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ppt_x</p:attrName>
                                        </p:attrNameLst>
                                      </p:cBhvr>
                                      <p:tavLst>
                                        <p:tav tm="0">
                                          <p:val>
                                            <p:strVal val="#ppt_x"/>
                                          </p:val>
                                        </p:tav>
                                        <p:tav tm="100000">
                                          <p:val>
                                            <p:strVal val="#ppt_x"/>
                                          </p:val>
                                        </p:tav>
                                      </p:tavLst>
                                    </p:anim>
                                    <p:anim calcmode="lin" valueType="num">
                                      <p:cBhvr>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p:nvPr/>
        </p:nvSpPr>
        <p:spPr>
          <a:xfrm>
            <a:off x="1079500" y="53975"/>
            <a:ext cx="7391400" cy="1143000"/>
          </a:xfrm>
          <a:prstGeom prst="rect">
            <a:avLst/>
          </a:prstGeom>
          <a:noFill/>
          <a:ln w="9525">
            <a:noFill/>
          </a:ln>
        </p:spPr>
        <p:txBody>
          <a:bodyPr anchor="ctr" anchorCtr="0"/>
          <a:lstStyle/>
          <a:p>
            <a:pPr eaLnBrk="1" hangingPunct="1"/>
            <a:r>
              <a:rPr lang="en-US" altLang="zh-CN" sz="3200" b="1" dirty="0">
                <a:solidFill>
                  <a:srgbClr val="35398C"/>
                </a:solidFill>
                <a:latin typeface="黑体" panose="02010609060101010101" pitchFamily="49" charset="-122"/>
                <a:ea typeface="黑体" panose="02010609060101010101" pitchFamily="49" charset="-122"/>
              </a:rPr>
              <a:t>5.</a:t>
            </a:r>
            <a:r>
              <a:rPr lang="zh-CN" altLang="en-US" sz="3200" b="1" dirty="0">
                <a:solidFill>
                  <a:srgbClr val="35398C"/>
                </a:solidFill>
                <a:latin typeface="黑体" panose="02010609060101010101" pitchFamily="49" charset="-122"/>
                <a:ea typeface="黑体" panose="02010609060101010101" pitchFamily="49" charset="-122"/>
              </a:rPr>
              <a:t>补充资料</a:t>
            </a:r>
            <a:endParaRPr lang="zh-CN" altLang="en-US" sz="3200" b="1" dirty="0">
              <a:solidFill>
                <a:srgbClr val="35398C"/>
              </a:solidFill>
              <a:latin typeface="黑体" panose="02010609060101010101" pitchFamily="49" charset="-122"/>
              <a:ea typeface="黑体" panose="02010609060101010101" pitchFamily="49" charset="-122"/>
            </a:endParaRPr>
          </a:p>
        </p:txBody>
      </p:sp>
      <p:pic>
        <p:nvPicPr>
          <p:cNvPr id="64515" name="Picture 5"/>
          <p:cNvPicPr>
            <a:picLocks noChangeAspect="1"/>
          </p:cNvPicPr>
          <p:nvPr/>
        </p:nvPicPr>
        <p:blipFill>
          <a:blip r:embed="rId1"/>
          <a:stretch>
            <a:fillRect/>
          </a:stretch>
        </p:blipFill>
        <p:spPr>
          <a:xfrm>
            <a:off x="1030288" y="1201738"/>
            <a:ext cx="7912100" cy="2154237"/>
          </a:xfrm>
          <a:prstGeom prst="rect">
            <a:avLst/>
          </a:prstGeom>
          <a:noFill/>
          <a:ln w="9525">
            <a:noFill/>
          </a:ln>
        </p:spPr>
      </p:pic>
      <p:sp>
        <p:nvSpPr>
          <p:cNvPr id="64516" name="矩形 5"/>
          <p:cNvSpPr/>
          <p:nvPr/>
        </p:nvSpPr>
        <p:spPr>
          <a:xfrm>
            <a:off x="1322388" y="3867150"/>
            <a:ext cx="6900862" cy="2306955"/>
          </a:xfrm>
          <a:prstGeom prst="rect">
            <a:avLst/>
          </a:prstGeom>
          <a:noFill/>
          <a:ln w="9525">
            <a:noFill/>
          </a:ln>
        </p:spPr>
        <p:txBody>
          <a:bodyPr>
            <a:spAutoFit/>
          </a:bodyPr>
          <a:lstStyle/>
          <a:p>
            <a:r>
              <a:rPr lang="zh-CN" altLang="en-US" sz="2400" b="1" dirty="0">
                <a:solidFill>
                  <a:srgbClr val="FF0000"/>
                </a:solidFill>
                <a:latin typeface="Times New Roman" panose="02020603050405020304" pitchFamily="18" charset="0"/>
              </a:rPr>
              <a:t>必填！</a:t>
            </a:r>
            <a:r>
              <a:rPr lang="zh-CN" altLang="en-US" sz="2400" b="1" dirty="0">
                <a:solidFill>
                  <a:srgbClr val="363896"/>
                </a:solidFill>
                <a:latin typeface="Times New Roman" panose="02020603050405020304" pitchFamily="18" charset="0"/>
              </a:rPr>
              <a:t>如果企业当年获得了风险投资额，则需注明企业获得风险投资的阶段，并且当年获得创业风险投资机构的风险投资额应</a:t>
            </a:r>
            <a:r>
              <a:rPr lang="en-US" altLang="zh-CN" sz="2400" b="1" dirty="0">
                <a:solidFill>
                  <a:srgbClr val="363896"/>
                </a:solidFill>
                <a:latin typeface="Times New Roman" panose="02020603050405020304" pitchFamily="18" charset="0"/>
              </a:rPr>
              <a:t>&gt;0</a:t>
            </a:r>
            <a:r>
              <a:rPr lang="zh-CN" altLang="en-US" sz="2400" b="1" dirty="0">
                <a:solidFill>
                  <a:srgbClr val="363896"/>
                </a:solidFill>
                <a:latin typeface="Times New Roman" panose="02020603050405020304" pitchFamily="18" charset="0"/>
              </a:rPr>
              <a:t>。</a:t>
            </a:r>
            <a:endParaRPr lang="en-US" altLang="zh-CN" sz="2400" b="1" dirty="0">
              <a:solidFill>
                <a:srgbClr val="363896"/>
              </a:solidFill>
              <a:latin typeface="Times New Roman" panose="02020603050405020304" pitchFamily="18" charset="0"/>
            </a:endParaRPr>
          </a:p>
          <a:p>
            <a:r>
              <a:rPr lang="zh-CN" altLang="en-US" sz="2400" b="1" dirty="0">
                <a:solidFill>
                  <a:srgbClr val="363896"/>
                </a:solidFill>
                <a:latin typeface="Times New Roman" panose="02020603050405020304" pitchFamily="18" charset="0"/>
              </a:rPr>
              <a:t>如果企业当年未获得风险投资额，则企业获得风险投资的阶段应为空，并且当年获得创业风险投资机构的风险投资额应为</a:t>
            </a:r>
            <a:r>
              <a:rPr lang="en-US" altLang="zh-CN" sz="2400" b="1" dirty="0">
                <a:solidFill>
                  <a:srgbClr val="363896"/>
                </a:solidFill>
                <a:latin typeface="Times New Roman" panose="02020603050405020304" pitchFamily="18" charset="0"/>
              </a:rPr>
              <a:t>0</a:t>
            </a:r>
            <a:endParaRPr lang="zh-CN" altLang="en-US" sz="2400" dirty="0">
              <a:latin typeface="Times New Roman" panose="02020603050405020304" pitchFamily="18" charset="0"/>
            </a:endParaRPr>
          </a:p>
        </p:txBody>
      </p:sp>
    </p:spTree>
  </p:cSld>
  <p:clrMapOvr>
    <a:masterClrMapping/>
  </p:clrMapOvr>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endParaRPr lang="zh-CN" altLang="en-US" dirty="0"/>
          </a:p>
        </p:txBody>
      </p:sp>
      <p:sp>
        <p:nvSpPr>
          <p:cNvPr id="4" name="标题 1"/>
          <p:cNvSpPr txBox="1">
            <a:spLocks noChangeArrowheads="1"/>
          </p:cNvSpPr>
          <p:nvPr/>
        </p:nvSpPr>
        <p:spPr bwMode="auto">
          <a:xfrm>
            <a:off x="1115695" y="2240598"/>
            <a:ext cx="7391400" cy="1143000"/>
          </a:xfrm>
          <a:prstGeom prst="rect">
            <a:avLst/>
          </a:prstGeom>
          <a:noFill/>
          <a:ln>
            <a:noFill/>
          </a:ln>
        </p:spPr>
        <p:txBody>
          <a:bodyPr anchor="ct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5pPr>
            <a:lvl6pPr marL="4572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6pPr>
            <a:lvl7pPr marL="9144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7pPr>
            <a:lvl8pPr marL="13716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8pPr>
            <a:lvl9pPr marL="18288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9pPr>
          </a:lstStyle>
          <a:p>
            <a:pPr marL="0" marR="0" lvl="0" algn="ctr" defTabSz="914400" rtl="0" eaLnBrk="0" fontAlgn="base" latinLnBrk="0" hangingPunct="0">
              <a:lnSpc>
                <a:spcPct val="100000"/>
              </a:lnSpc>
              <a:buClrTx/>
              <a:buSzTx/>
              <a:buFontTx/>
              <a:buNone/>
            </a:pPr>
            <a:r>
              <a:rPr kumimoji="0" lang="en-US" altLang="zh-CN" sz="3300" b="1" i="0" u="none" strike="noStrike" cap="none" spc="0" normalizeH="0" baseline="0">
                <a:solidFill>
                  <a:schemeClr val="tx1"/>
                </a:solidFill>
                <a:latin typeface="黑体" panose="02010609060101010101" pitchFamily="49" charset="-122"/>
                <a:ea typeface="黑体" panose="02010609060101010101" pitchFamily="49" charset="-122"/>
                <a:cs typeface="+mn-cs"/>
                <a:sym typeface="宋体" panose="02010600030101010101" pitchFamily="2" charset="-122"/>
              </a:rPr>
              <a:t>2.4 BJ110-4</a:t>
            </a:r>
            <a:r>
              <a:rPr kumimoji="0" lang="en-US" altLang="zh-CN" sz="3300" b="1" i="0" u="none" strike="noStrike" kern="1200" cap="none" spc="0" normalizeH="0" baseline="0">
                <a:solidFill>
                  <a:schemeClr val="tx1"/>
                </a:solidFill>
                <a:latin typeface="黑体" panose="02010609060101010101" pitchFamily="49" charset="-122"/>
                <a:ea typeface="黑体" panose="02010609060101010101" pitchFamily="49" charset="-122"/>
                <a:cs typeface="+mn-cs"/>
                <a:sym typeface="+mn-ea"/>
              </a:rPr>
              <a:t>企业研究开发项目情况</a:t>
            </a:r>
            <a:endParaRPr kumimoji="0" lang="en-US" altLang="zh-CN" sz="3300" b="1" i="0" u="none" strike="noStrike" kern="1200" cap="none" spc="0" normalizeH="0" baseline="0">
              <a:solidFill>
                <a:schemeClr val="tx1"/>
              </a:solidFill>
              <a:latin typeface="黑体" panose="02010609060101010101" pitchFamily="49" charset="-122"/>
              <a:ea typeface="黑体" panose="02010609060101010101" pitchFamily="49" charset="-122"/>
              <a:cs typeface="+mn-cs"/>
              <a:sym typeface="+mn-ea"/>
            </a:endParaRPr>
          </a:p>
        </p:txBody>
      </p:sp>
      <p:sp>
        <p:nvSpPr>
          <p:cNvPr id="5" name="文本框 4"/>
          <p:cNvSpPr txBox="1"/>
          <p:nvPr/>
        </p:nvSpPr>
        <p:spPr>
          <a:xfrm>
            <a:off x="2536190" y="4328795"/>
            <a:ext cx="4693285" cy="953135"/>
          </a:xfrm>
          <a:prstGeom prst="rect">
            <a:avLst/>
          </a:prstGeom>
          <a:noFill/>
        </p:spPr>
        <p:txBody>
          <a:bodyPr wrap="square" rtlCol="0">
            <a:spAutoFit/>
          </a:bodyPr>
          <a:lstStyle/>
          <a:p>
            <a:pPr algn="ctr"/>
            <a:r>
              <a:rPr lang="zh-CN" altLang="en-US" sz="2800" b="1" dirty="0">
                <a:solidFill>
                  <a:srgbClr val="303595"/>
                </a:solidFill>
                <a:latin typeface="仿宋_GB2312" panose="02010609030101010101" pitchFamily="49" charset="-122"/>
                <a:sym typeface="+mn-ea"/>
              </a:rPr>
              <a:t>填报说明及审核要点请参考</a:t>
            </a:r>
            <a:r>
              <a:rPr lang="en-US" altLang="zh-CN" sz="2800" b="1" dirty="0">
                <a:solidFill>
                  <a:srgbClr val="303595"/>
                </a:solidFill>
                <a:latin typeface="仿宋_GB2312" panose="02010609030101010101" pitchFamily="49" charset="-122"/>
                <a:sym typeface="+mn-ea"/>
              </a:rPr>
              <a:t>107-1</a:t>
            </a:r>
            <a:r>
              <a:rPr lang="zh-CN" altLang="en-US" sz="2800" b="1" dirty="0">
                <a:solidFill>
                  <a:srgbClr val="303595"/>
                </a:solidFill>
                <a:latin typeface="仿宋_GB2312" panose="02010609030101010101" pitchFamily="49" charset="-122"/>
                <a:sym typeface="+mn-ea"/>
              </a:rPr>
              <a:t>表要求</a:t>
            </a:r>
            <a:endParaRPr lang="zh-CN" altLang="en-US" sz="2800" b="1" dirty="0">
              <a:solidFill>
                <a:srgbClr val="303595"/>
              </a:solidFill>
              <a:latin typeface="仿宋_GB2312" panose="02010609030101010101" pitchFamily="49" charset="-122"/>
              <a:sym typeface="+mn-ea"/>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标题 1"/>
          <p:cNvSpPr>
            <a:spLocks noGrp="1"/>
          </p:cNvSpPr>
          <p:nvPr>
            <p:ph type="title"/>
          </p:nvPr>
        </p:nvSpPr>
        <p:spPr>
          <a:xfrm>
            <a:off x="1249363" y="2187575"/>
            <a:ext cx="7391400" cy="1143000"/>
          </a:xfrm>
        </p:spPr>
        <p:txBody>
          <a:bodyPr vert="horz" wrap="square" lIns="91440" tIns="45720" rIns="91440" bIns="45720" anchor="ctr" anchorCtr="0"/>
          <a:lstStyle/>
          <a:p>
            <a:pPr algn="ctr" defTabSz="914400">
              <a:buClrTx/>
              <a:buSzTx/>
              <a:buFontTx/>
            </a:pPr>
            <a:r>
              <a:rPr lang="en-US" altLang="zh-CN" sz="3300" b="1" kern="1200">
                <a:solidFill>
                  <a:schemeClr val="tx1"/>
                </a:solidFill>
                <a:latin typeface="黑体" panose="02010609060101010101" pitchFamily="49" charset="-122"/>
                <a:ea typeface="黑体" panose="02010609060101010101" pitchFamily="49" charset="-122"/>
                <a:cs typeface="+mn-cs"/>
                <a:sym typeface="宋体" panose="02010600030101010101" pitchFamily="2" charset="-122"/>
              </a:rPr>
              <a:t>2.5 企业研究开发活动及相关情况</a:t>
            </a:r>
            <a:r>
              <a:rPr lang="en-US" altLang="zh-CN" sz="3300" b="1" kern="1200">
                <a:solidFill>
                  <a:schemeClr val="tx1"/>
                </a:solidFill>
                <a:latin typeface="黑体" panose="02010609060101010101" pitchFamily="49" charset="-122"/>
                <a:ea typeface="黑体" panose="02010609060101010101" pitchFamily="49" charset="-122"/>
                <a:cs typeface="+mn-cs"/>
              </a:rPr>
              <a:t>BJ110-5，BJ110-6</a:t>
            </a:r>
            <a:endParaRPr lang="en-US" altLang="zh-CN" sz="3300" b="1" kern="1200">
              <a:solidFill>
                <a:schemeClr val="tx1"/>
              </a:solidFill>
              <a:latin typeface="黑体" panose="02010609060101010101" pitchFamily="49" charset="-122"/>
              <a:ea typeface="黑体" panose="02010609060101010101" pitchFamily="49" charset="-122"/>
              <a:cs typeface="+mn-cs"/>
              <a:sym typeface="宋体" panose="02010600030101010101" pitchFamily="2" charset="-122"/>
            </a:endParaRPr>
          </a:p>
        </p:txBody>
      </p:sp>
      <p:sp>
        <p:nvSpPr>
          <p:cNvPr id="68610" name="内容占位符 2"/>
          <p:cNvSpPr>
            <a:spLocks noGrp="1"/>
          </p:cNvSpPr>
          <p:nvPr>
            <p:ph idx="1"/>
          </p:nvPr>
        </p:nvSpPr>
        <p:spPr>
          <a:xfrm>
            <a:off x="1223328" y="4185285"/>
            <a:ext cx="7391400" cy="730250"/>
          </a:xfrm>
        </p:spPr>
        <p:txBody>
          <a:bodyPr vert="horz" wrap="square" lIns="91440" tIns="45720" rIns="91440" bIns="45720" anchor="t" anchorCtr="0"/>
          <a:lstStyle/>
          <a:p>
            <a:pPr marL="0" indent="0" algn="ctr">
              <a:buNone/>
            </a:pPr>
            <a:r>
              <a:rPr lang="zh-CN" altLang="en-US" b="1" dirty="0">
                <a:solidFill>
                  <a:srgbClr val="303595"/>
                </a:solidFill>
                <a:latin typeface="仿宋_GB2312" panose="02010609030101010101" pitchFamily="49" charset="-122"/>
                <a:ea typeface="仿宋_GB2312" panose="02010609030101010101" pitchFamily="49" charset="-122"/>
              </a:rPr>
              <a:t>注：与</a:t>
            </a:r>
            <a:r>
              <a:rPr lang="en-US" altLang="zh-CN" b="1" dirty="0">
                <a:solidFill>
                  <a:srgbClr val="303595"/>
                </a:solidFill>
                <a:latin typeface="仿宋_GB2312" panose="02010609030101010101" pitchFamily="49" charset="-122"/>
                <a:ea typeface="仿宋_GB2312" panose="02010609030101010101" pitchFamily="49" charset="-122"/>
              </a:rPr>
              <a:t>107-2</a:t>
            </a:r>
            <a:r>
              <a:rPr lang="zh-CN" altLang="en-US" b="1" dirty="0">
                <a:solidFill>
                  <a:srgbClr val="303595"/>
                </a:solidFill>
                <a:latin typeface="仿宋_GB2312" panose="02010609030101010101" pitchFamily="49" charset="-122"/>
                <a:ea typeface="仿宋_GB2312" panose="02010609030101010101" pitchFamily="49" charset="-122"/>
              </a:rPr>
              <a:t>表相同指标需参考</a:t>
            </a:r>
            <a:r>
              <a:rPr lang="en-US" altLang="zh-CN" b="1" dirty="0">
                <a:solidFill>
                  <a:srgbClr val="303595"/>
                </a:solidFill>
                <a:latin typeface="仿宋_GB2312" panose="02010609030101010101" pitchFamily="49" charset="-122"/>
                <a:ea typeface="仿宋_GB2312" panose="02010609030101010101" pitchFamily="49" charset="-122"/>
              </a:rPr>
              <a:t>107-2</a:t>
            </a:r>
            <a:r>
              <a:rPr lang="zh-CN" altLang="en-US" b="1" dirty="0">
                <a:solidFill>
                  <a:srgbClr val="303595"/>
                </a:solidFill>
                <a:latin typeface="仿宋_GB2312" panose="02010609030101010101" pitchFamily="49" charset="-122"/>
                <a:ea typeface="仿宋_GB2312" panose="02010609030101010101" pitchFamily="49" charset="-122"/>
              </a:rPr>
              <a:t>表相关要求</a:t>
            </a:r>
            <a:endParaRPr lang="zh-CN" altLang="en-US" b="1" dirty="0">
              <a:solidFill>
                <a:srgbClr val="303595"/>
              </a:solidFill>
              <a:latin typeface="仿宋_GB2312" panose="02010609030101010101" pitchFamily="49" charset="-122"/>
              <a:ea typeface="仿宋_GB2312" panose="02010609030101010101" pitchFamily="49" charset="-122"/>
            </a:endParaRPr>
          </a:p>
          <a:p>
            <a:pPr marL="0" indent="0" algn="ctr">
              <a:buNone/>
            </a:pPr>
            <a:r>
              <a:rPr lang="zh-CN" altLang="en-US" b="1" dirty="0">
                <a:solidFill>
                  <a:srgbClr val="303595"/>
                </a:solidFill>
                <a:latin typeface="仿宋_GB2312" panose="02010609030101010101" pitchFamily="49" charset="-122"/>
                <a:ea typeface="仿宋_GB2312" panose="02010609030101010101" pitchFamily="49" charset="-122"/>
              </a:rPr>
              <a:t>以下内容仅介绍中关村独有的部分指标</a:t>
            </a:r>
            <a:endParaRPr lang="zh-CN" altLang="en-US" b="1" dirty="0">
              <a:solidFill>
                <a:srgbClr val="303595"/>
              </a:solidFill>
              <a:latin typeface="仿宋_GB2312" panose="02010609030101010101" pitchFamily="49" charset="-122"/>
              <a:ea typeface="仿宋_GB2312" panose="02010609030101010101" pitchFamily="49" charset="-122"/>
            </a:endParaRPr>
          </a:p>
          <a:p>
            <a:pPr marL="0" indent="0" algn="ctr">
              <a:buNone/>
            </a:pPr>
            <a:endParaRPr lang="zh-CN" altLang="en-US" b="1" dirty="0">
              <a:solidFill>
                <a:srgbClr val="303595"/>
              </a:solidFill>
              <a:latin typeface="仿宋_GB2312" panose="02010609030101010101" pitchFamily="49" charset="-122"/>
              <a:ea typeface="仿宋_GB2312" panose="02010609030101010101" pitchFamily="49" charset="-122"/>
            </a:endParaRPr>
          </a:p>
          <a:p>
            <a:pPr marL="0" indent="0" algn="ctr">
              <a:buNone/>
            </a:pPr>
            <a:endParaRPr lang="zh-CN" altLang="en-US" b="1" dirty="0">
              <a:solidFill>
                <a:srgbClr val="303595"/>
              </a:solidFill>
              <a:latin typeface="仿宋_GB2312" panose="02010609030101010101" pitchFamily="49" charset="-122"/>
              <a:ea typeface="仿宋_GB2312" panose="02010609030101010101" pitchFamily="49" charset="-122"/>
            </a:endParaRP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4"/>
          <p:cNvSpPr>
            <a:spLocks noGrp="1"/>
          </p:cNvSpPr>
          <p:nvPr>
            <p:ph type="title"/>
          </p:nvPr>
        </p:nvSpPr>
        <p:spPr>
          <a:xfrm>
            <a:off x="1162050" y="2543175"/>
            <a:ext cx="7391400" cy="1143000"/>
          </a:xfrm>
        </p:spPr>
        <p:txBody>
          <a:bodyPr vert="horz" wrap="square" lIns="91440" tIns="45720" rIns="91440" bIns="45720" anchor="ctr" anchorCtr="0"/>
          <a:lstStyle/>
          <a:p>
            <a:r>
              <a:rPr lang="zh-CN" altLang="en-US" sz="3600" b="1" dirty="0">
                <a:solidFill>
                  <a:srgbClr val="323492"/>
                </a:solidFill>
                <a:latin typeface="黑体" panose="02010609060101010101" pitchFamily="49" charset="-122"/>
                <a:ea typeface="黑体" panose="02010609060101010101" pitchFamily="49" charset="-122"/>
                <a:sym typeface="宋体" panose="02010600030101010101" pitchFamily="2" charset="-122"/>
              </a:rPr>
              <a:t>二、制度变化与填报要点</a:t>
            </a:r>
            <a:endParaRPr lang="zh-CN" altLang="en-US" sz="3600" b="1" dirty="0">
              <a:solidFill>
                <a:srgbClr val="323492"/>
              </a:solidFill>
              <a:latin typeface="黑体" panose="02010609060101010101" pitchFamily="49" charset="-122"/>
              <a:ea typeface="黑体" panose="02010609060101010101" pitchFamily="49" charset="-122"/>
              <a:sym typeface="宋体" panose="02010600030101010101" pitchFamily="2" charset="-122"/>
            </a:endParaRPr>
          </a:p>
        </p:txBody>
      </p:sp>
    </p:spTree>
  </p:cSld>
  <p:clrMapOvr>
    <a:masterClrMapping/>
  </p:clrMapOvr>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p:nvPr/>
        </p:nvSpPr>
        <p:spPr>
          <a:xfrm>
            <a:off x="1043940" y="404495"/>
            <a:ext cx="7391400" cy="1143000"/>
          </a:xfrm>
          <a:prstGeom prst="rect">
            <a:avLst/>
          </a:prstGeom>
          <a:noFill/>
          <a:ln w="9525">
            <a:noFill/>
          </a:ln>
        </p:spPr>
        <p:txBody>
          <a:bodyPr anchor="ctr" anchorCtr="0"/>
          <a:lstStyle/>
          <a:p>
            <a:pPr eaLnBrk="1" hangingPunct="1"/>
            <a:r>
              <a:rPr lang="zh-CN" altLang="en-US" sz="3200" b="1" dirty="0">
                <a:solidFill>
                  <a:srgbClr val="35398C"/>
                </a:solidFill>
                <a:latin typeface="黑体" panose="02010609060101010101" pitchFamily="49" charset="-122"/>
                <a:ea typeface="黑体" panose="02010609060101010101" pitchFamily="49" charset="-122"/>
              </a:rPr>
              <a:t>（</a:t>
            </a:r>
            <a:r>
              <a:rPr lang="en-US" altLang="zh-CN" sz="3200" b="1" dirty="0">
                <a:solidFill>
                  <a:srgbClr val="35398C"/>
                </a:solidFill>
                <a:latin typeface="黑体" panose="02010609060101010101" pitchFamily="49" charset="-122"/>
                <a:ea typeface="黑体" panose="02010609060101010101" pitchFamily="49" charset="-122"/>
              </a:rPr>
              <a:t>1</a:t>
            </a:r>
            <a:r>
              <a:rPr lang="zh-CN" altLang="en-US" sz="3200" b="1" dirty="0">
                <a:solidFill>
                  <a:srgbClr val="35398C"/>
                </a:solidFill>
                <a:latin typeface="黑体" panose="02010609060101010101" pitchFamily="49" charset="-122"/>
                <a:ea typeface="黑体" panose="02010609060101010101" pitchFamily="49" charset="-122"/>
              </a:rPr>
              <a:t>）制度变化</a:t>
            </a:r>
            <a:endParaRPr lang="zh-CN" altLang="en-US" sz="3200" b="1" dirty="0">
              <a:solidFill>
                <a:srgbClr val="35398C"/>
              </a:solidFill>
              <a:latin typeface="黑体" panose="02010609060101010101" pitchFamily="49" charset="-122"/>
              <a:ea typeface="黑体" panose="02010609060101010101" pitchFamily="49" charset="-122"/>
            </a:endParaRPr>
          </a:p>
        </p:txBody>
      </p:sp>
      <p:sp>
        <p:nvSpPr>
          <p:cNvPr id="3" name="文本框 2"/>
          <p:cNvSpPr txBox="1"/>
          <p:nvPr/>
        </p:nvSpPr>
        <p:spPr>
          <a:xfrm>
            <a:off x="1473835" y="1573530"/>
            <a:ext cx="7155180" cy="4831080"/>
          </a:xfrm>
          <a:prstGeom prst="rect">
            <a:avLst/>
          </a:prstGeom>
          <a:noFill/>
        </p:spPr>
        <p:txBody>
          <a:bodyPr wrap="square" rtlCol="0">
            <a:spAutoFit/>
          </a:bodyPr>
          <a:lstStyle/>
          <a:p>
            <a:r>
              <a:rPr lang="en-US" altLang="zh-CN" sz="2800">
                <a:solidFill>
                  <a:schemeClr val="tx1"/>
                </a:solidFill>
              </a:rPr>
              <a:t>BJ110-5</a:t>
            </a:r>
            <a:r>
              <a:rPr lang="zh-CN" altLang="en-US" sz="2800">
                <a:solidFill>
                  <a:schemeClr val="tx1"/>
                </a:solidFill>
              </a:rPr>
              <a:t>表：</a:t>
            </a:r>
            <a:endParaRPr lang="zh-CN" altLang="en-US" sz="2800">
              <a:solidFill>
                <a:schemeClr val="tx1"/>
              </a:solidFill>
            </a:endParaRPr>
          </a:p>
          <a:p>
            <a:endParaRPr lang="zh-CN" altLang="en-US" sz="2800">
              <a:solidFill>
                <a:schemeClr val="tx1"/>
              </a:solidFill>
            </a:endParaRPr>
          </a:p>
          <a:p>
            <a:r>
              <a:rPr lang="zh-CN" altLang="en-US" sz="2800">
                <a:solidFill>
                  <a:schemeClr val="tx1"/>
                </a:solidFill>
              </a:rPr>
              <a:t>删除</a:t>
            </a:r>
            <a:r>
              <a:rPr lang="en-US" altLang="zh-CN" sz="2800">
                <a:solidFill>
                  <a:schemeClr val="tx1"/>
                </a:solidFill>
              </a:rPr>
              <a:t>“</a:t>
            </a:r>
            <a:r>
              <a:rPr lang="zh-CN" altLang="en-US" sz="2800">
                <a:solidFill>
                  <a:schemeClr val="tx1"/>
                </a:solidFill>
              </a:rPr>
              <a:t>研究开发人员合计</a:t>
            </a:r>
            <a:r>
              <a:rPr lang="en-US" altLang="zh-CN" sz="2800">
                <a:solidFill>
                  <a:schemeClr val="tx1"/>
                </a:solidFill>
              </a:rPr>
              <a:t>”</a:t>
            </a:r>
            <a:r>
              <a:rPr lang="zh-CN" altLang="en-US" sz="2800">
                <a:solidFill>
                  <a:schemeClr val="tx1"/>
                </a:solidFill>
              </a:rPr>
              <a:t>其中项</a:t>
            </a:r>
            <a:r>
              <a:rPr lang="en-US" altLang="zh-CN" sz="2800">
                <a:solidFill>
                  <a:schemeClr val="tx1"/>
                </a:solidFill>
              </a:rPr>
              <a:t>“</a:t>
            </a:r>
            <a:r>
              <a:rPr lang="zh-CN" altLang="en-US" sz="2800">
                <a:solidFill>
                  <a:schemeClr val="tx1"/>
                </a:solidFill>
              </a:rPr>
              <a:t>其中：外聘人员</a:t>
            </a:r>
            <a:r>
              <a:rPr lang="en-US" altLang="zh-CN" sz="2800">
                <a:solidFill>
                  <a:schemeClr val="tx1"/>
                </a:solidFill>
              </a:rPr>
              <a:t>”</a:t>
            </a:r>
            <a:r>
              <a:rPr lang="zh-CN" altLang="en-US" sz="2800">
                <a:solidFill>
                  <a:schemeClr val="tx1"/>
                </a:solidFill>
              </a:rPr>
              <a:t>，删除</a:t>
            </a:r>
            <a:r>
              <a:rPr lang="en-US" altLang="zh-CN" sz="2800">
                <a:solidFill>
                  <a:schemeClr val="tx1"/>
                </a:solidFill>
              </a:rPr>
              <a:t>“</a:t>
            </a:r>
            <a:r>
              <a:rPr lang="zh-CN" altLang="en-US" sz="2800">
                <a:solidFill>
                  <a:schemeClr val="tx1"/>
                </a:solidFill>
              </a:rPr>
              <a:t>研究开发支出资金来源</a:t>
            </a:r>
            <a:r>
              <a:rPr lang="en-US" altLang="zh-CN" sz="2800">
                <a:solidFill>
                  <a:schemeClr val="tx1"/>
                </a:solidFill>
              </a:rPr>
              <a:t>”</a:t>
            </a:r>
            <a:r>
              <a:rPr lang="zh-CN" altLang="en-US" sz="2800">
                <a:solidFill>
                  <a:schemeClr val="tx1"/>
                </a:solidFill>
              </a:rPr>
              <a:t>其中项</a:t>
            </a:r>
            <a:r>
              <a:rPr lang="en-US" altLang="zh-CN" sz="2800">
                <a:solidFill>
                  <a:schemeClr val="tx1"/>
                </a:solidFill>
              </a:rPr>
              <a:t>“</a:t>
            </a:r>
            <a:r>
              <a:rPr lang="zh-CN" altLang="en-US" sz="2800">
                <a:solidFill>
                  <a:schemeClr val="tx1"/>
                </a:solidFill>
              </a:rPr>
              <a:t>来自银行贷款</a:t>
            </a:r>
            <a:r>
              <a:rPr lang="en-US" altLang="zh-CN" sz="2800">
                <a:solidFill>
                  <a:schemeClr val="tx1"/>
                </a:solidFill>
              </a:rPr>
              <a:t>”“</a:t>
            </a:r>
            <a:r>
              <a:rPr lang="zh-CN" altLang="en-US" sz="2800">
                <a:solidFill>
                  <a:schemeClr val="tx1"/>
                </a:solidFill>
              </a:rPr>
              <a:t>来自风险投资</a:t>
            </a:r>
            <a:r>
              <a:rPr lang="en-US" altLang="zh-CN" sz="2800">
                <a:solidFill>
                  <a:schemeClr val="tx1"/>
                </a:solidFill>
              </a:rPr>
              <a:t>”“</a:t>
            </a:r>
            <a:r>
              <a:rPr lang="zh-CN" altLang="en-US" sz="2800">
                <a:solidFill>
                  <a:schemeClr val="tx1"/>
                </a:solidFill>
              </a:rPr>
              <a:t>来自其他渠道</a:t>
            </a:r>
            <a:r>
              <a:rPr lang="en-US" altLang="zh-CN" sz="2800">
                <a:solidFill>
                  <a:schemeClr val="tx1"/>
                </a:solidFill>
              </a:rPr>
              <a:t>”</a:t>
            </a:r>
            <a:r>
              <a:rPr lang="zh-CN" altLang="en-US" sz="2800">
                <a:solidFill>
                  <a:schemeClr val="tx1"/>
                </a:solidFill>
              </a:rPr>
              <a:t>；删除</a:t>
            </a:r>
            <a:r>
              <a:rPr lang="en-US" altLang="zh-CN" sz="2800">
                <a:solidFill>
                  <a:schemeClr val="tx1"/>
                </a:solidFill>
              </a:rPr>
              <a:t>“</a:t>
            </a:r>
            <a:r>
              <a:rPr lang="zh-CN" altLang="en-US" sz="2800">
                <a:solidFill>
                  <a:schemeClr val="tx1"/>
                </a:solidFill>
              </a:rPr>
              <a:t>专利所有权转让及许可数</a:t>
            </a:r>
            <a:r>
              <a:rPr lang="en-US" altLang="zh-CN" sz="2800">
                <a:solidFill>
                  <a:schemeClr val="tx1"/>
                </a:solidFill>
              </a:rPr>
              <a:t>”“</a:t>
            </a:r>
            <a:r>
              <a:rPr lang="zh-CN" altLang="en-US" sz="2800">
                <a:solidFill>
                  <a:schemeClr val="tx1"/>
                </a:solidFill>
              </a:rPr>
              <a:t>专利所有权转让及许可收入</a:t>
            </a:r>
            <a:r>
              <a:rPr lang="en-US" altLang="zh-CN" sz="2800">
                <a:solidFill>
                  <a:schemeClr val="tx1"/>
                </a:solidFill>
              </a:rPr>
              <a:t>”6</a:t>
            </a:r>
            <a:r>
              <a:rPr lang="zh-CN" altLang="en-US" sz="2800">
                <a:solidFill>
                  <a:schemeClr val="tx1"/>
                </a:solidFill>
              </a:rPr>
              <a:t>个指标。</a:t>
            </a:r>
            <a:br>
              <a:rPr lang="zh-CN" altLang="en-US" sz="2800">
                <a:solidFill>
                  <a:schemeClr val="tx1"/>
                </a:solidFill>
              </a:rPr>
            </a:br>
            <a:br>
              <a:rPr lang="zh-CN" altLang="en-US" sz="2800">
                <a:solidFill>
                  <a:schemeClr val="tx1"/>
                </a:solidFill>
              </a:rPr>
            </a:br>
            <a:r>
              <a:rPr lang="en-US" altLang="zh-CN" sz="2800">
                <a:solidFill>
                  <a:schemeClr val="tx1"/>
                </a:solidFill>
                <a:sym typeface="+mn-ea"/>
              </a:rPr>
              <a:t>BJ110-6</a:t>
            </a:r>
            <a:r>
              <a:rPr lang="zh-CN" altLang="en-US" sz="2800">
                <a:solidFill>
                  <a:schemeClr val="tx1"/>
                </a:solidFill>
                <a:sym typeface="+mn-ea"/>
              </a:rPr>
              <a:t>表：</a:t>
            </a:r>
            <a:endParaRPr lang="zh-CN" altLang="en-US" sz="2800">
              <a:solidFill>
                <a:schemeClr val="tx1"/>
              </a:solidFill>
              <a:sym typeface="+mn-ea"/>
            </a:endParaRPr>
          </a:p>
          <a:p>
            <a:r>
              <a:rPr lang="zh-CN" altLang="en-US" sz="2800">
                <a:solidFill>
                  <a:schemeClr val="tx1"/>
                </a:solidFill>
                <a:sym typeface="+mn-ea"/>
              </a:rPr>
              <a:t>无</a:t>
            </a:r>
            <a:endParaRPr lang="zh-CN" altLang="en-US" sz="2800">
              <a:solidFill>
                <a:schemeClr val="tx1"/>
              </a:solidFill>
            </a:endParaRPr>
          </a:p>
          <a:p>
            <a:endParaRPr lang="zh-CN" altLang="en-US" sz="2800">
              <a:solidFill>
                <a:schemeClr val="tx1"/>
              </a:solidFill>
            </a:endParaRP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110_6_1"/>
          <p:cNvPicPr>
            <a:picLocks noChangeAspect="1"/>
          </p:cNvPicPr>
          <p:nvPr/>
        </p:nvPicPr>
        <p:blipFill>
          <a:blip r:embed="rId1"/>
          <a:stretch>
            <a:fillRect/>
          </a:stretch>
        </p:blipFill>
        <p:spPr>
          <a:xfrm>
            <a:off x="1079500" y="1160780"/>
            <a:ext cx="4725670" cy="5770880"/>
          </a:xfrm>
          <a:prstGeom prst="rect">
            <a:avLst/>
          </a:prstGeom>
        </p:spPr>
      </p:pic>
      <p:sp>
        <p:nvSpPr>
          <p:cNvPr id="73730" name="标题 1"/>
          <p:cNvSpPr>
            <a:spLocks noGrp="1"/>
          </p:cNvSpPr>
          <p:nvPr/>
        </p:nvSpPr>
        <p:spPr>
          <a:xfrm>
            <a:off x="1069975" y="200025"/>
            <a:ext cx="7391400" cy="776288"/>
          </a:xfrm>
          <a:prstGeom prst="rect">
            <a:avLst/>
          </a:prstGeom>
          <a:noFill/>
          <a:ln w="9525">
            <a:noFill/>
          </a:ln>
        </p:spPr>
        <p:txBody>
          <a:bodyPr anchor="ctr" anchorCtr="0"/>
          <a:lstStyle/>
          <a:p>
            <a:pPr algn="ctr"/>
            <a:endParaRPr lang="zh-CN" altLang="en-US" sz="2800" b="1" dirty="0">
              <a:solidFill>
                <a:srgbClr val="35398C"/>
              </a:solidFill>
              <a:latin typeface="楷体_GB2312" panose="02010609030101010101" pitchFamily="49" charset="-122"/>
              <a:ea typeface="楷体_GB2312" panose="02010609030101010101" pitchFamily="49" charset="-122"/>
              <a:sym typeface="宋体" panose="02010600030101010101" pitchFamily="2" charset="-122"/>
            </a:endParaRPr>
          </a:p>
        </p:txBody>
      </p:sp>
      <p:sp>
        <p:nvSpPr>
          <p:cNvPr id="73731" name="AutoShape 11"/>
          <p:cNvSpPr/>
          <p:nvPr/>
        </p:nvSpPr>
        <p:spPr>
          <a:xfrm>
            <a:off x="5292090" y="1880870"/>
            <a:ext cx="3952240" cy="4354830"/>
          </a:xfrm>
          <a:prstGeom prst="wedgeRectCallout">
            <a:avLst>
              <a:gd name="adj1" fmla="val -59912"/>
              <a:gd name="adj2" fmla="val -37870"/>
            </a:avLst>
          </a:prstGeom>
          <a:solidFill>
            <a:srgbClr val="353893"/>
          </a:solidFill>
          <a:ln w="25400">
            <a:noFill/>
          </a:ln>
        </p:spPr>
        <p:txBody>
          <a:bodyPr anchor="ctr" anchorCtr="0"/>
          <a:lstStyle/>
          <a:p>
            <a:pPr marL="342900" indent="-342900"/>
            <a:r>
              <a:rPr lang="zh-CN" altLang="en-US" sz="2400" b="1" dirty="0">
                <a:solidFill>
                  <a:srgbClr val="FF0000"/>
                </a:solidFill>
                <a:latin typeface="仿宋_GB2312" panose="02010609030101010101" pitchFamily="49" charset="-122"/>
              </a:rPr>
              <a:t>专利申请</a:t>
            </a:r>
            <a:r>
              <a:rPr lang="zh-CN" altLang="en-US" sz="2400" b="1" dirty="0">
                <a:solidFill>
                  <a:schemeClr val="bg1"/>
                </a:solidFill>
                <a:latin typeface="仿宋_GB2312" panose="02010609030101010101" pitchFamily="49" charset="-122"/>
              </a:rPr>
              <a:t>填报要点：</a:t>
            </a:r>
            <a:endParaRPr lang="zh-CN" altLang="en-US" sz="2400" dirty="0">
              <a:solidFill>
                <a:schemeClr val="bg1"/>
              </a:solidFill>
              <a:latin typeface="仿宋_GB2312" panose="02010609030101010101" pitchFamily="49" charset="-122"/>
            </a:endParaRPr>
          </a:p>
          <a:p>
            <a:pPr marL="342900" indent="-342900"/>
            <a:endParaRPr lang="zh-CN" altLang="en-US" sz="2400" dirty="0">
              <a:solidFill>
                <a:schemeClr val="bg1"/>
              </a:solidFill>
              <a:latin typeface="仿宋_GB2312" panose="02010609030101010101" pitchFamily="49" charset="-122"/>
            </a:endParaRPr>
          </a:p>
          <a:p>
            <a:pPr marL="342900" indent="-342900"/>
            <a:r>
              <a:rPr lang="en-US" altLang="zh-CN" sz="2400" b="1" dirty="0">
                <a:solidFill>
                  <a:schemeClr val="bg1"/>
                </a:solidFill>
                <a:latin typeface="仿宋_GB2312" panose="02010609030101010101" pitchFamily="49" charset="-122"/>
              </a:rPr>
              <a:t>1.</a:t>
            </a:r>
            <a:r>
              <a:rPr lang="zh-CN" altLang="en-US" sz="2400" b="1" dirty="0">
                <a:solidFill>
                  <a:schemeClr val="bg1"/>
                </a:solidFill>
                <a:latin typeface="仿宋_GB2312" panose="02010609030101010101" pitchFamily="49" charset="-122"/>
              </a:rPr>
              <a:t>由谁填报？</a:t>
            </a:r>
            <a:endParaRPr lang="zh-CN" altLang="en-US" sz="2400" dirty="0">
              <a:solidFill>
                <a:schemeClr val="bg1"/>
              </a:solidFill>
              <a:latin typeface="仿宋_GB2312" panose="02010609030101010101" pitchFamily="49" charset="-122"/>
            </a:endParaRPr>
          </a:p>
          <a:p>
            <a:pPr marL="342900" indent="-342900"/>
            <a:r>
              <a:rPr lang="zh-CN" altLang="en-US" sz="2400" dirty="0">
                <a:solidFill>
                  <a:schemeClr val="bg1"/>
                </a:solidFill>
                <a:latin typeface="仿宋_GB2312" panose="02010609030101010101" pitchFamily="49" charset="-122"/>
              </a:rPr>
              <a:t>  由专利第一申请人负责填报；</a:t>
            </a:r>
            <a:endParaRPr lang="zh-CN" altLang="en-US" sz="2400" dirty="0">
              <a:solidFill>
                <a:schemeClr val="bg1"/>
              </a:solidFill>
              <a:latin typeface="仿宋_GB2312" panose="02010609030101010101" pitchFamily="49" charset="-122"/>
            </a:endParaRPr>
          </a:p>
          <a:p>
            <a:pPr marL="342900" indent="-342900"/>
            <a:r>
              <a:rPr lang="en-US" altLang="zh-CN" sz="2400" b="1" dirty="0">
                <a:solidFill>
                  <a:schemeClr val="bg1"/>
                </a:solidFill>
                <a:latin typeface="仿宋_GB2312" panose="02010609030101010101" pitchFamily="49" charset="-122"/>
              </a:rPr>
              <a:t>2.</a:t>
            </a:r>
            <a:r>
              <a:rPr lang="zh-CN" altLang="en-US" sz="2400" b="1" dirty="0">
                <a:solidFill>
                  <a:schemeClr val="bg1"/>
                </a:solidFill>
                <a:latin typeface="仿宋_GB2312" panose="02010609030101010101" pitchFamily="49" charset="-122"/>
              </a:rPr>
              <a:t>满足什么条件可以填报？</a:t>
            </a:r>
            <a:endParaRPr lang="zh-CN" altLang="en-US" sz="2400" dirty="0">
              <a:solidFill>
                <a:schemeClr val="bg1"/>
              </a:solidFill>
              <a:latin typeface="仿宋_GB2312" panose="02010609030101010101" pitchFamily="49" charset="-122"/>
            </a:endParaRPr>
          </a:p>
          <a:p>
            <a:pPr marL="342900" indent="-342900"/>
            <a:r>
              <a:rPr lang="zh-CN" altLang="en-US" sz="2400" dirty="0">
                <a:solidFill>
                  <a:schemeClr val="bg1"/>
                </a:solidFill>
                <a:latin typeface="仿宋_GB2312" panose="02010609030101010101" pitchFamily="49" charset="-122"/>
              </a:rPr>
              <a:t>  在报告期内收到专利申请受理通知书</a:t>
            </a:r>
            <a:endParaRPr lang="zh-CN" altLang="en-US" sz="2400" dirty="0">
              <a:solidFill>
                <a:schemeClr val="bg1"/>
              </a:solidFill>
              <a:latin typeface="仿宋_GB2312" panose="02010609030101010101" pitchFamily="49" charset="-122"/>
            </a:endParaRPr>
          </a:p>
          <a:p>
            <a:pPr marL="342900" indent="-342900"/>
            <a:r>
              <a:rPr lang="zh-CN" altLang="en-US" sz="2400" dirty="0">
                <a:solidFill>
                  <a:schemeClr val="bg1"/>
                </a:solidFill>
                <a:latin typeface="仿宋_GB2312" panose="02010609030101010101" pitchFamily="49" charset="-122"/>
              </a:rPr>
              <a:t>注意：一件专利在境内外同时申请并被受理的可重复计算。</a:t>
            </a:r>
            <a:endParaRPr lang="zh-CN" altLang="en-US" sz="2400" dirty="0">
              <a:solidFill>
                <a:schemeClr val="bg1"/>
              </a:solidFill>
              <a:latin typeface="仿宋_GB2312" panose="02010609030101010101" pitchFamily="49" charset="-122"/>
            </a:endParaRPr>
          </a:p>
        </p:txBody>
      </p:sp>
      <p:sp>
        <p:nvSpPr>
          <p:cNvPr id="73733" name="Rectangle 10"/>
          <p:cNvSpPr/>
          <p:nvPr/>
        </p:nvSpPr>
        <p:spPr>
          <a:xfrm>
            <a:off x="1212850" y="1858963"/>
            <a:ext cx="3695700" cy="1277937"/>
          </a:xfrm>
          <a:prstGeom prst="rect">
            <a:avLst/>
          </a:prstGeom>
          <a:noFill/>
          <a:ln w="25400" cap="flat" cmpd="sng">
            <a:solidFill>
              <a:srgbClr val="FF0000"/>
            </a:solidFill>
            <a:prstDash val="solid"/>
            <a:miter/>
            <a:headEnd type="none" w="med" len="med"/>
            <a:tailEnd type="none" w="med" len="med"/>
          </a:ln>
        </p:spPr>
        <p:txBody>
          <a:bodyPr wrap="none" anchor="ctr" anchorCtr="0"/>
          <a:lstStyle/>
          <a:p>
            <a:endParaRPr lang="zh-CN" altLang="en-US" dirty="0">
              <a:latin typeface="黑体" panose="02010609060101010101" pitchFamily="49" charset="-122"/>
            </a:endParaRPr>
          </a:p>
        </p:txBody>
      </p:sp>
      <p:sp>
        <p:nvSpPr>
          <p:cNvPr id="64514" name="Rectangle 2"/>
          <p:cNvSpPr/>
          <p:nvPr/>
        </p:nvSpPr>
        <p:spPr>
          <a:xfrm>
            <a:off x="1103630" y="95250"/>
            <a:ext cx="7391400" cy="1143000"/>
          </a:xfrm>
          <a:prstGeom prst="rect">
            <a:avLst/>
          </a:prstGeom>
          <a:noFill/>
          <a:ln w="9525">
            <a:noFill/>
          </a:ln>
        </p:spPr>
        <p:txBody>
          <a:bodyPr anchor="ctr" anchorCtr="0"/>
          <a:lstStyle/>
          <a:p>
            <a:pPr algn="l"/>
            <a:r>
              <a:rPr lang="zh-CN" altLang="en-US" sz="3200" b="1" dirty="0">
                <a:solidFill>
                  <a:srgbClr val="35398C"/>
                </a:solidFill>
                <a:latin typeface="黑体" panose="02010609060101010101" pitchFamily="49" charset="-122"/>
                <a:ea typeface="黑体" panose="02010609060101010101" pitchFamily="49" charset="-122"/>
              </a:rPr>
              <a:t>（</a:t>
            </a:r>
            <a:r>
              <a:rPr lang="en-US" altLang="zh-CN" sz="3200" b="1" dirty="0">
                <a:solidFill>
                  <a:srgbClr val="35398C"/>
                </a:solidFill>
                <a:latin typeface="黑体" panose="02010609060101010101" pitchFamily="49" charset="-122"/>
                <a:ea typeface="黑体" panose="02010609060101010101" pitchFamily="49" charset="-122"/>
              </a:rPr>
              <a:t>2</a:t>
            </a:r>
            <a:r>
              <a:rPr lang="zh-CN" altLang="en-US" sz="3200" b="1" dirty="0">
                <a:solidFill>
                  <a:srgbClr val="35398C"/>
                </a:solidFill>
                <a:latin typeface="黑体" panose="02010609060101010101" pitchFamily="49" charset="-122"/>
                <a:ea typeface="黑体" panose="02010609060101010101" pitchFamily="49" charset="-122"/>
              </a:rPr>
              <a:t>）主要指标讲解</a:t>
            </a:r>
            <a:endParaRPr lang="en-US" altLang="zh-CN" sz="3200" b="1" dirty="0">
              <a:solidFill>
                <a:srgbClr val="35398C"/>
              </a:solidFill>
              <a:latin typeface="楷体_GB2312" panose="02010609030101010101" pitchFamily="49" charset="-122"/>
              <a:ea typeface="楷体_GB2312" panose="02010609030101010101" pitchFamily="49" charset="-122"/>
              <a:sym typeface="宋体" panose="02010600030101010101" pitchFamily="2" charset="-122"/>
            </a:endParaRPr>
          </a:p>
          <a:p>
            <a:pPr algn="ctr"/>
            <a:r>
              <a:rPr lang="en-US" altLang="zh-CN" sz="3200" b="1" dirty="0">
                <a:solidFill>
                  <a:srgbClr val="35398C"/>
                </a:solidFill>
                <a:latin typeface="楷体_GB2312" panose="02010609030101010101" pitchFamily="49" charset="-122"/>
                <a:ea typeface="楷体_GB2312" panose="02010609030101010101" pitchFamily="49" charset="-122"/>
                <a:sym typeface="宋体" panose="02010600030101010101" pitchFamily="2" charset="-122"/>
              </a:rPr>
              <a:t>——BJ110-6</a:t>
            </a:r>
            <a:r>
              <a:rPr lang="zh-CN" altLang="en-US" sz="3200" b="1" dirty="0">
                <a:solidFill>
                  <a:srgbClr val="35398C"/>
                </a:solidFill>
                <a:latin typeface="楷体_GB2312" panose="02010609030101010101" pitchFamily="49" charset="-122"/>
                <a:ea typeface="楷体_GB2312" panose="02010609030101010101" pitchFamily="49" charset="-122"/>
                <a:sym typeface="宋体" panose="02010600030101010101" pitchFamily="2" charset="-122"/>
              </a:rPr>
              <a:t>表为例</a:t>
            </a:r>
            <a:endParaRPr lang="zh-CN" altLang="en-US" sz="3200" b="1" dirty="0">
              <a:solidFill>
                <a:srgbClr val="35398C"/>
              </a:solidFill>
              <a:latin typeface="黑体" panose="02010609060101010101" pitchFamily="49" charset="-122"/>
              <a:ea typeface="黑体" panose="02010609060101010101" pitchFamily="49" charset="-122"/>
            </a:endParaRPr>
          </a:p>
        </p:txBody>
      </p:sp>
    </p:spTree>
  </p:cSld>
  <p:clrMapOvr>
    <a:masterClrMapping/>
  </p:clrMapOvr>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4" name="图片 2"/>
          <p:cNvPicPr>
            <a:picLocks noChangeAspect="1"/>
          </p:cNvPicPr>
          <p:nvPr/>
        </p:nvPicPr>
        <p:blipFill>
          <a:blip r:embed="rId1"/>
          <a:stretch>
            <a:fillRect/>
          </a:stretch>
        </p:blipFill>
        <p:spPr>
          <a:xfrm>
            <a:off x="1227138" y="333375"/>
            <a:ext cx="7726362" cy="5106988"/>
          </a:xfrm>
          <a:prstGeom prst="rect">
            <a:avLst/>
          </a:prstGeom>
          <a:noFill/>
          <a:ln w="9525">
            <a:noFill/>
          </a:ln>
        </p:spPr>
      </p:pic>
      <p:sp>
        <p:nvSpPr>
          <p:cNvPr id="74755" name="Rectangle 11"/>
          <p:cNvSpPr/>
          <p:nvPr/>
        </p:nvSpPr>
        <p:spPr>
          <a:xfrm>
            <a:off x="3455988" y="3841750"/>
            <a:ext cx="3240087" cy="395288"/>
          </a:xfrm>
          <a:prstGeom prst="rect">
            <a:avLst/>
          </a:prstGeom>
          <a:noFill/>
          <a:ln w="25400" cap="flat" cmpd="sng">
            <a:solidFill>
              <a:srgbClr val="FF0000"/>
            </a:solidFill>
            <a:prstDash val="solid"/>
            <a:miter/>
            <a:headEnd type="none" w="med" len="med"/>
            <a:tailEnd type="none" w="med" len="med"/>
          </a:ln>
        </p:spPr>
        <p:txBody>
          <a:bodyPr wrap="none" anchor="ctr" anchorCtr="0"/>
          <a:lstStyle/>
          <a:p>
            <a:endParaRPr lang="zh-CN" altLang="en-US" dirty="0">
              <a:latin typeface="黑体" panose="02010609060101010101" pitchFamily="49" charset="-122"/>
            </a:endParaRPr>
          </a:p>
        </p:txBody>
      </p:sp>
      <p:grpSp>
        <p:nvGrpSpPr>
          <p:cNvPr id="74756" name="Group 12"/>
          <p:cNvGrpSpPr/>
          <p:nvPr/>
        </p:nvGrpSpPr>
        <p:grpSpPr>
          <a:xfrm>
            <a:off x="5003800" y="4260850"/>
            <a:ext cx="5106988" cy="1627188"/>
            <a:chOff x="3211" y="2496"/>
            <a:chExt cx="3149" cy="980"/>
          </a:xfrm>
        </p:grpSpPr>
        <p:pic>
          <p:nvPicPr>
            <p:cNvPr id="74761" name="Picture 13"/>
            <p:cNvPicPr/>
            <p:nvPr/>
          </p:nvPicPr>
          <p:blipFill>
            <a:blip r:embed="rId2"/>
            <a:stretch>
              <a:fillRect/>
            </a:stretch>
          </p:blipFill>
          <p:spPr>
            <a:xfrm>
              <a:off x="3211" y="2496"/>
              <a:ext cx="3149" cy="980"/>
            </a:xfrm>
            <a:prstGeom prst="rect">
              <a:avLst/>
            </a:prstGeom>
            <a:noFill/>
            <a:ln w="9525">
              <a:noFill/>
            </a:ln>
          </p:spPr>
        </p:pic>
        <p:sp>
          <p:nvSpPr>
            <p:cNvPr id="74762" name="Rectangle 14"/>
            <p:cNvSpPr/>
            <p:nvPr/>
          </p:nvSpPr>
          <p:spPr>
            <a:xfrm>
              <a:off x="3862" y="2585"/>
              <a:ext cx="1828" cy="830"/>
            </a:xfrm>
            <a:prstGeom prst="rect">
              <a:avLst/>
            </a:prstGeom>
            <a:noFill/>
            <a:ln w="9525">
              <a:noFill/>
            </a:ln>
          </p:spPr>
          <p:txBody>
            <a:bodyPr lIns="0" tIns="0" rIns="0" bIns="0"/>
            <a:lstStyle/>
            <a:p>
              <a:pPr marL="342900" indent="-342900" algn="ctr"/>
              <a:r>
                <a:rPr lang="zh-CN" altLang="en-US" sz="2400" dirty="0">
                  <a:solidFill>
                    <a:srgbClr val="CC0000"/>
                  </a:solidFill>
                  <a:latin typeface="Verdana" panose="020B0604030504040204" pitchFamily="34" charset="0"/>
                </a:rPr>
                <a:t>只有收到专利申请受理通知书才能计入专利申请数</a:t>
              </a:r>
              <a:endParaRPr lang="zh-CN" altLang="en-US" sz="2400" dirty="0">
                <a:solidFill>
                  <a:srgbClr val="CC0000"/>
                </a:solidFill>
                <a:latin typeface="Verdana" panose="020B0604030504040204" pitchFamily="34" charset="0"/>
              </a:endParaRPr>
            </a:p>
          </p:txBody>
        </p:sp>
      </p:grpSp>
      <p:sp>
        <p:nvSpPr>
          <p:cNvPr id="74757" name="Rectangle 15"/>
          <p:cNvSpPr/>
          <p:nvPr/>
        </p:nvSpPr>
        <p:spPr>
          <a:xfrm>
            <a:off x="1547813" y="5013325"/>
            <a:ext cx="2484437" cy="282575"/>
          </a:xfrm>
          <a:prstGeom prst="rect">
            <a:avLst/>
          </a:prstGeom>
          <a:noFill/>
          <a:ln w="25400" cap="flat" cmpd="sng">
            <a:solidFill>
              <a:srgbClr val="FF0000"/>
            </a:solidFill>
            <a:prstDash val="solid"/>
            <a:miter/>
            <a:headEnd type="none" w="med" len="med"/>
            <a:tailEnd type="none" w="med" len="med"/>
          </a:ln>
        </p:spPr>
        <p:txBody>
          <a:bodyPr wrap="none" anchor="ctr" anchorCtr="0"/>
          <a:lstStyle/>
          <a:p>
            <a:endParaRPr lang="zh-CN" altLang="en-US" dirty="0">
              <a:latin typeface="黑体" panose="02010609060101010101" pitchFamily="49" charset="-122"/>
            </a:endParaRPr>
          </a:p>
        </p:txBody>
      </p:sp>
      <p:grpSp>
        <p:nvGrpSpPr>
          <p:cNvPr id="74758" name="Group 16"/>
          <p:cNvGrpSpPr/>
          <p:nvPr/>
        </p:nvGrpSpPr>
        <p:grpSpPr>
          <a:xfrm>
            <a:off x="174625" y="3937000"/>
            <a:ext cx="2744788" cy="1050925"/>
            <a:chOff x="-162" y="2434"/>
            <a:chExt cx="1729" cy="983"/>
          </a:xfrm>
        </p:grpSpPr>
        <p:sp>
          <p:nvSpPr>
            <p:cNvPr id="74759" name="Freeform 17"/>
            <p:cNvSpPr/>
            <p:nvPr/>
          </p:nvSpPr>
          <p:spPr>
            <a:xfrm>
              <a:off x="-162" y="2434"/>
              <a:ext cx="1729" cy="983"/>
            </a:xfrm>
            <a:custGeom>
              <a:avLst/>
              <a:gdLst>
                <a:gd name="txL" fmla="*/ 0 w 1729"/>
                <a:gd name="txT" fmla="*/ 0 h 1249"/>
                <a:gd name="txR" fmla="*/ 1729 w 1729"/>
                <a:gd name="txB" fmla="*/ 1249 h 1249"/>
              </a:gdLst>
              <a:ahLst/>
              <a:cxnLst>
                <a:cxn ang="0">
                  <a:pos x="0" y="0"/>
                </a:cxn>
                <a:cxn ang="0">
                  <a:pos x="0" y="2"/>
                </a:cxn>
                <a:cxn ang="0">
                  <a:pos x="0" y="2"/>
                </a:cxn>
                <a:cxn ang="0">
                  <a:pos x="0" y="2"/>
                </a:cxn>
                <a:cxn ang="0">
                  <a:pos x="1008" y="2"/>
                </a:cxn>
                <a:cxn ang="0">
                  <a:pos x="1665" y="2"/>
                </a:cxn>
                <a:cxn ang="0">
                  <a:pos x="1440" y="2"/>
                </a:cxn>
                <a:cxn ang="0">
                  <a:pos x="1728" y="2"/>
                </a:cxn>
                <a:cxn ang="0">
                  <a:pos x="1728" y="2"/>
                </a:cxn>
                <a:cxn ang="0">
                  <a:pos x="1728" y="2"/>
                </a:cxn>
                <a:cxn ang="0">
                  <a:pos x="1728" y="0"/>
                </a:cxn>
                <a:cxn ang="0">
                  <a:pos x="1440" y="0"/>
                </a:cxn>
                <a:cxn ang="0">
                  <a:pos x="1008" y="0"/>
                </a:cxn>
                <a:cxn ang="0">
                  <a:pos x="0" y="0"/>
                </a:cxn>
              </a:cxnLst>
              <a:rect l="txL" t="txT" r="txR" b="txB"/>
              <a:pathLst>
                <a:path w="1729" h="1249">
                  <a:moveTo>
                    <a:pt x="0" y="0"/>
                  </a:moveTo>
                  <a:lnTo>
                    <a:pt x="0" y="644"/>
                  </a:lnTo>
                  <a:lnTo>
                    <a:pt x="0" y="920"/>
                  </a:lnTo>
                  <a:lnTo>
                    <a:pt x="0" y="1104"/>
                  </a:lnTo>
                  <a:lnTo>
                    <a:pt x="1008" y="1104"/>
                  </a:lnTo>
                  <a:lnTo>
                    <a:pt x="1665" y="1248"/>
                  </a:lnTo>
                  <a:lnTo>
                    <a:pt x="1440" y="1104"/>
                  </a:lnTo>
                  <a:lnTo>
                    <a:pt x="1728" y="1104"/>
                  </a:lnTo>
                  <a:lnTo>
                    <a:pt x="1728" y="920"/>
                  </a:lnTo>
                  <a:lnTo>
                    <a:pt x="1728" y="644"/>
                  </a:lnTo>
                  <a:lnTo>
                    <a:pt x="1728" y="0"/>
                  </a:lnTo>
                  <a:lnTo>
                    <a:pt x="1440" y="0"/>
                  </a:lnTo>
                  <a:lnTo>
                    <a:pt x="1008" y="0"/>
                  </a:lnTo>
                  <a:lnTo>
                    <a:pt x="0" y="0"/>
                  </a:lnTo>
                </a:path>
              </a:pathLst>
            </a:custGeom>
            <a:solidFill>
              <a:srgbClr val="FFFFFF"/>
            </a:solidFill>
            <a:ln w="25400" cap="rnd" cmpd="sng">
              <a:solidFill>
                <a:srgbClr val="FF0000"/>
              </a:solidFill>
              <a:prstDash val="solid"/>
              <a:round/>
              <a:headEnd type="none" w="med" len="med"/>
              <a:tailEnd type="none" w="med" len="med"/>
            </a:ln>
          </p:spPr>
          <p:txBody>
            <a:bodyPr/>
            <a:lstStyle/>
            <a:p>
              <a:endParaRPr lang="zh-CN" altLang="en-US" dirty="0">
                <a:latin typeface="Times New Roman" panose="02020603050405020304" pitchFamily="18" charset="0"/>
              </a:endParaRPr>
            </a:p>
          </p:txBody>
        </p:sp>
        <p:sp>
          <p:nvSpPr>
            <p:cNvPr id="74760" name="Rectangle 18"/>
            <p:cNvSpPr/>
            <p:nvPr/>
          </p:nvSpPr>
          <p:spPr>
            <a:xfrm>
              <a:off x="-79" y="2485"/>
              <a:ext cx="1588" cy="538"/>
            </a:xfrm>
            <a:prstGeom prst="rect">
              <a:avLst/>
            </a:prstGeom>
            <a:noFill/>
            <a:ln w="9525">
              <a:noFill/>
            </a:ln>
          </p:spPr>
          <p:txBody>
            <a:bodyPr lIns="0" tIns="0" rIns="0" bIns="0"/>
            <a:lstStyle/>
            <a:p>
              <a:pPr marL="342900" indent="-342900" algn="ctr"/>
              <a:r>
                <a:rPr lang="zh-CN" altLang="en-US" sz="2400" dirty="0">
                  <a:solidFill>
                    <a:srgbClr val="FF0000"/>
                  </a:solidFill>
                  <a:latin typeface="仿宋_GB2312" panose="02010609030101010101" pitchFamily="49" charset="-122"/>
                </a:rPr>
                <a:t>注意申请日期是否在报告期内！</a:t>
              </a:r>
              <a:endParaRPr lang="zh-CN" altLang="en-US" sz="2400" dirty="0">
                <a:solidFill>
                  <a:srgbClr val="FF0000"/>
                </a:solidFill>
                <a:latin typeface="仿宋_GB2312" panose="02010609030101010101" pitchFamily="49" charset="-122"/>
              </a:endParaRPr>
            </a:p>
          </p:txBody>
        </p:sp>
      </p:grpSp>
    </p:spTree>
  </p:cSld>
  <p:clrMapOvr>
    <a:masterClrMapping/>
  </p:clrMapOvr>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110_6_1"/>
          <p:cNvPicPr>
            <a:picLocks noChangeAspect="1"/>
          </p:cNvPicPr>
          <p:nvPr/>
        </p:nvPicPr>
        <p:blipFill>
          <a:blip r:embed="rId1"/>
          <a:stretch>
            <a:fillRect/>
          </a:stretch>
        </p:blipFill>
        <p:spPr>
          <a:xfrm>
            <a:off x="1115695" y="657225"/>
            <a:ext cx="4725670" cy="5770880"/>
          </a:xfrm>
          <a:prstGeom prst="rect">
            <a:avLst/>
          </a:prstGeom>
        </p:spPr>
      </p:pic>
      <p:sp>
        <p:nvSpPr>
          <p:cNvPr id="75779" name="Rectangle 6"/>
          <p:cNvSpPr/>
          <p:nvPr/>
        </p:nvSpPr>
        <p:spPr>
          <a:xfrm>
            <a:off x="1395413" y="1749425"/>
            <a:ext cx="2062162" cy="307975"/>
          </a:xfrm>
          <a:prstGeom prst="rect">
            <a:avLst/>
          </a:prstGeom>
          <a:noFill/>
          <a:ln w="25400" cap="flat" cmpd="sng">
            <a:solidFill>
              <a:srgbClr val="FF0000"/>
            </a:solidFill>
            <a:prstDash val="solid"/>
            <a:miter/>
            <a:headEnd type="none" w="med" len="med"/>
            <a:tailEnd type="none" w="med" len="med"/>
          </a:ln>
        </p:spPr>
        <p:txBody>
          <a:bodyPr wrap="none" anchor="ctr" anchorCtr="0"/>
          <a:lstStyle/>
          <a:p>
            <a:endParaRPr lang="zh-CN" altLang="en-US" dirty="0">
              <a:latin typeface="黑体" panose="02010609060101010101" pitchFamily="49" charset="-122"/>
            </a:endParaRPr>
          </a:p>
        </p:txBody>
      </p:sp>
      <p:sp>
        <p:nvSpPr>
          <p:cNvPr id="75780" name="AutoShape 7"/>
          <p:cNvSpPr/>
          <p:nvPr/>
        </p:nvSpPr>
        <p:spPr>
          <a:xfrm>
            <a:off x="5064125" y="1900238"/>
            <a:ext cx="3748088" cy="3506787"/>
          </a:xfrm>
          <a:prstGeom prst="wedgeRectCallout">
            <a:avLst>
              <a:gd name="adj1" fmla="val -92106"/>
              <a:gd name="adj2" fmla="val -51361"/>
            </a:avLst>
          </a:prstGeom>
          <a:solidFill>
            <a:srgbClr val="353893"/>
          </a:solidFill>
          <a:ln w="25400" cap="flat" cmpd="sng">
            <a:solidFill>
              <a:srgbClr val="CCFFFF"/>
            </a:solidFill>
            <a:prstDash val="solid"/>
            <a:miter/>
            <a:headEnd type="none" w="med" len="med"/>
            <a:tailEnd type="none" w="med" len="med"/>
          </a:ln>
        </p:spPr>
        <p:txBody>
          <a:bodyPr anchor="ctr" anchorCtr="0"/>
          <a:lstStyle/>
          <a:p>
            <a:pPr>
              <a:spcBef>
                <a:spcPct val="20000"/>
              </a:spcBef>
            </a:pPr>
            <a:r>
              <a:rPr lang="zh-CN" altLang="en-US" sz="2800" dirty="0">
                <a:solidFill>
                  <a:schemeClr val="bg1"/>
                </a:solidFill>
                <a:latin typeface="仿宋_GB2312" panose="02010609030101010101" pitchFamily="49" charset="-122"/>
              </a:rPr>
              <a:t>指报告期内企业作为第一申请人向世界知识产权组织专利合作条约（PCT）提出国际专利申请并被受理后，按规定缴足申请费，符合进入初步审查阶段条件的件数。</a:t>
            </a:r>
            <a:endParaRPr lang="zh-CN" altLang="en-US" sz="2800" dirty="0">
              <a:solidFill>
                <a:schemeClr val="bg1"/>
              </a:solidFill>
              <a:latin typeface="仿宋_GB2312" panose="02010609030101010101" pitchFamily="49" charset="-122"/>
            </a:endParaRPr>
          </a:p>
        </p:txBody>
      </p:sp>
    </p:spTree>
  </p:cSld>
  <p:clrMapOvr>
    <a:masterClrMapping/>
  </p:clrMapOvr>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110_6_1"/>
          <p:cNvPicPr>
            <a:picLocks noChangeAspect="1"/>
          </p:cNvPicPr>
          <p:nvPr/>
        </p:nvPicPr>
        <p:blipFill>
          <a:blip r:embed="rId1"/>
          <a:stretch>
            <a:fillRect/>
          </a:stretch>
        </p:blipFill>
        <p:spPr>
          <a:xfrm>
            <a:off x="1187450" y="728980"/>
            <a:ext cx="4725670" cy="5770880"/>
          </a:xfrm>
          <a:prstGeom prst="rect">
            <a:avLst/>
          </a:prstGeom>
        </p:spPr>
      </p:pic>
      <p:sp>
        <p:nvSpPr>
          <p:cNvPr id="78851" name="Rectangle 6"/>
          <p:cNvSpPr/>
          <p:nvPr/>
        </p:nvSpPr>
        <p:spPr>
          <a:xfrm>
            <a:off x="1541463" y="2406650"/>
            <a:ext cx="2062162" cy="307975"/>
          </a:xfrm>
          <a:prstGeom prst="rect">
            <a:avLst/>
          </a:prstGeom>
          <a:noFill/>
          <a:ln w="25400" cap="flat" cmpd="sng">
            <a:solidFill>
              <a:srgbClr val="FF0000"/>
            </a:solidFill>
            <a:prstDash val="solid"/>
            <a:miter/>
            <a:headEnd type="none" w="med" len="med"/>
            <a:tailEnd type="none" w="med" len="med"/>
          </a:ln>
        </p:spPr>
        <p:txBody>
          <a:bodyPr wrap="none" anchor="ctr" anchorCtr="0"/>
          <a:lstStyle/>
          <a:p>
            <a:endParaRPr lang="zh-CN" altLang="en-US" dirty="0">
              <a:latin typeface="黑体" panose="02010609060101010101" pitchFamily="49" charset="-122"/>
            </a:endParaRPr>
          </a:p>
        </p:txBody>
      </p:sp>
      <p:sp>
        <p:nvSpPr>
          <p:cNvPr id="78852" name="AutoShape 7"/>
          <p:cNvSpPr/>
          <p:nvPr/>
        </p:nvSpPr>
        <p:spPr>
          <a:xfrm>
            <a:off x="4900613" y="873125"/>
            <a:ext cx="3748087" cy="4016375"/>
          </a:xfrm>
          <a:prstGeom prst="wedgeRectCallout">
            <a:avLst>
              <a:gd name="adj1" fmla="val -84120"/>
              <a:gd name="adj2" fmla="val -12972"/>
            </a:avLst>
          </a:prstGeom>
          <a:solidFill>
            <a:srgbClr val="353893"/>
          </a:solidFill>
          <a:ln w="25400" cap="flat" cmpd="sng">
            <a:solidFill>
              <a:srgbClr val="CCFFFF"/>
            </a:solidFill>
            <a:prstDash val="solid"/>
            <a:miter/>
            <a:headEnd type="none" w="med" len="med"/>
            <a:tailEnd type="none" w="med" len="med"/>
          </a:ln>
        </p:spPr>
        <p:txBody>
          <a:bodyPr anchor="ctr" anchorCtr="0"/>
          <a:lstStyle/>
          <a:p>
            <a:pPr>
              <a:spcBef>
                <a:spcPct val="20000"/>
              </a:spcBef>
            </a:pPr>
            <a:r>
              <a:rPr lang="zh-CN" altLang="en-US" sz="2800" dirty="0">
                <a:solidFill>
                  <a:schemeClr val="bg1"/>
                </a:solidFill>
                <a:latin typeface="仿宋_GB2312" panose="02010609030101010101" pitchFamily="49" charset="-122"/>
              </a:rPr>
              <a:t>在报告期内向欧洲知识产权局、美国商标与专利管理局和日本特许厅提出专利申请并被受理的件数。</a:t>
            </a:r>
            <a:endParaRPr lang="zh-CN" altLang="en-US" sz="2800" dirty="0">
              <a:solidFill>
                <a:schemeClr val="bg1"/>
              </a:solidFill>
              <a:latin typeface="仿宋_GB2312" panose="02010609030101010101" pitchFamily="49" charset="-122"/>
            </a:endParaRPr>
          </a:p>
          <a:p>
            <a:pPr>
              <a:spcBef>
                <a:spcPct val="20000"/>
              </a:spcBef>
            </a:pPr>
            <a:r>
              <a:rPr lang="zh-CN" altLang="en-US" sz="2800" dirty="0">
                <a:solidFill>
                  <a:srgbClr val="FF0000"/>
                </a:solidFill>
                <a:latin typeface="Times New Roman" panose="02020603050405020304" pitchFamily="18" charset="0"/>
              </a:rPr>
              <a:t>同一专利需向三方均提出申请并被受理，才有效，按</a:t>
            </a:r>
            <a:r>
              <a:rPr lang="en-US" altLang="zh-CN" sz="2800" dirty="0">
                <a:solidFill>
                  <a:srgbClr val="FF0000"/>
                </a:solidFill>
                <a:latin typeface="Times New Roman" panose="02020603050405020304" pitchFamily="18" charset="0"/>
              </a:rPr>
              <a:t>1</a:t>
            </a:r>
            <a:r>
              <a:rPr lang="zh-CN" altLang="en-US" sz="2800" dirty="0">
                <a:solidFill>
                  <a:srgbClr val="FF0000"/>
                </a:solidFill>
                <a:latin typeface="Times New Roman" panose="02020603050405020304" pitchFamily="18" charset="0"/>
              </a:rPr>
              <a:t>件计。</a:t>
            </a:r>
            <a:endParaRPr lang="zh-CN" altLang="en-US" sz="2800" dirty="0">
              <a:solidFill>
                <a:srgbClr val="FF0000"/>
              </a:solidFill>
              <a:latin typeface="Times New Roman" panose="02020603050405020304" pitchFamily="18" charset="0"/>
            </a:endParaRPr>
          </a:p>
          <a:p>
            <a:pPr>
              <a:spcBef>
                <a:spcPct val="20000"/>
              </a:spcBef>
            </a:pPr>
            <a:endParaRPr lang="zh-CN" altLang="en-US" sz="2800" dirty="0">
              <a:solidFill>
                <a:schemeClr val="bg1"/>
              </a:solidFill>
              <a:latin typeface="仿宋_GB2312" panose="02010609030101010101" pitchFamily="49" charset="-122"/>
            </a:endParaRPr>
          </a:p>
        </p:txBody>
      </p:sp>
    </p:spTree>
  </p:cSld>
  <p:clrMapOvr>
    <a:masterClrMapping/>
  </p:clrMapOvr>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4"/>
          <p:cNvSpPr/>
          <p:nvPr/>
        </p:nvSpPr>
        <p:spPr>
          <a:xfrm>
            <a:off x="1447800" y="1219200"/>
            <a:ext cx="6405563" cy="4549775"/>
          </a:xfrm>
          <a:prstGeom prst="rect">
            <a:avLst/>
          </a:prstGeom>
          <a:solidFill>
            <a:srgbClr val="F2F2F2"/>
          </a:solidFill>
          <a:ln w="12700" cap="flat" cmpd="sng">
            <a:solidFill>
              <a:srgbClr val="0883C8"/>
            </a:solidFill>
            <a:prstDash val="dash"/>
            <a:miter/>
            <a:headEnd type="none" w="med" len="med"/>
            <a:tailEnd type="none" w="med" len="med"/>
          </a:ln>
        </p:spPr>
        <p:txBody>
          <a:bodyPr lIns="92075" tIns="46038" rIns="92075" bIns="46038" anchor="ctr" anchorCtr="0"/>
          <a:lstStyle/>
          <a:p>
            <a:pPr algn="ctr">
              <a:buClr>
                <a:srgbClr val="FF0000"/>
              </a:buClr>
              <a:buSzPct val="80000"/>
              <a:buFont typeface="Wingdings" panose="05000000000000000000" pitchFamily="2" charset="2"/>
            </a:pPr>
            <a:r>
              <a:rPr lang="zh-CN" altLang="en-US" sz="2800" b="1" dirty="0">
                <a:solidFill>
                  <a:srgbClr val="FF0000"/>
                </a:solidFill>
                <a:latin typeface="仿宋_GB2312" panose="02010609030101010101" pitchFamily="49" charset="-122"/>
              </a:rPr>
              <a:t>易错之处</a:t>
            </a:r>
            <a:endParaRPr lang="zh-CN" altLang="en-US" sz="2800" b="1" dirty="0">
              <a:solidFill>
                <a:srgbClr val="FF0000"/>
              </a:solidFill>
              <a:latin typeface="仿宋_GB2312" panose="02010609030101010101" pitchFamily="49" charset="-122"/>
            </a:endParaRPr>
          </a:p>
          <a:p>
            <a:pPr>
              <a:buClr>
                <a:srgbClr val="FF0000"/>
              </a:buClr>
              <a:buSzPct val="80000"/>
            </a:pPr>
            <a:endParaRPr lang="en-US" altLang="zh-CN" sz="2800" b="1" dirty="0">
              <a:solidFill>
                <a:srgbClr val="35398C"/>
              </a:solidFill>
              <a:latin typeface="仿宋_GB2312" panose="02010609030101010101" pitchFamily="49" charset="-122"/>
            </a:endParaRPr>
          </a:p>
          <a:p>
            <a:pPr>
              <a:buClr>
                <a:srgbClr val="FF0000"/>
              </a:buClr>
              <a:buSzPct val="80000"/>
              <a:buFont typeface="Wingdings" panose="05000000000000000000" pitchFamily="2" charset="2"/>
              <a:buChar char="l"/>
            </a:pPr>
            <a:r>
              <a:rPr lang="zh-CN" altLang="en-US" sz="2800" b="1" dirty="0">
                <a:solidFill>
                  <a:srgbClr val="35398C"/>
                </a:solidFill>
                <a:latin typeface="仿宋_GB2312" panose="02010609030101010101" pitchFamily="49" charset="-122"/>
              </a:rPr>
              <a:t>错填了时点数；</a:t>
            </a:r>
            <a:endParaRPr lang="zh-CN" altLang="en-US" sz="2800" b="1" dirty="0">
              <a:solidFill>
                <a:srgbClr val="35398C"/>
              </a:solidFill>
              <a:latin typeface="仿宋_GB2312" panose="02010609030101010101" pitchFamily="49" charset="-122"/>
            </a:endParaRPr>
          </a:p>
          <a:p>
            <a:endParaRPr lang="zh-CN" altLang="en-US" sz="2800" b="1" dirty="0">
              <a:solidFill>
                <a:srgbClr val="35398C"/>
              </a:solidFill>
              <a:latin typeface="仿宋_GB2312" panose="02010609030101010101" pitchFamily="49" charset="-122"/>
            </a:endParaRPr>
          </a:p>
          <a:p>
            <a:pPr>
              <a:buClr>
                <a:srgbClr val="FF0000"/>
              </a:buClr>
              <a:buSzPct val="80000"/>
              <a:buFont typeface="Wingdings" panose="05000000000000000000" pitchFamily="2" charset="2"/>
              <a:buChar char="l"/>
            </a:pPr>
            <a:r>
              <a:rPr lang="zh-CN" altLang="en-US" sz="2800" b="1" dirty="0">
                <a:solidFill>
                  <a:srgbClr val="35398C"/>
                </a:solidFill>
                <a:latin typeface="仿宋_GB2312" panose="02010609030101010101" pitchFamily="49" charset="-122"/>
              </a:rPr>
              <a:t> 填报了尚未受理的专利或本企业并非第一申请人；</a:t>
            </a:r>
            <a:endParaRPr lang="zh-CN" altLang="en-US" sz="2800" b="1" dirty="0">
              <a:solidFill>
                <a:srgbClr val="35398C"/>
              </a:solidFill>
              <a:latin typeface="仿宋_GB2312" panose="02010609030101010101" pitchFamily="49" charset="-122"/>
            </a:endParaRPr>
          </a:p>
          <a:p>
            <a:endParaRPr lang="zh-CN" altLang="en-US" sz="2800" b="1" dirty="0">
              <a:solidFill>
                <a:srgbClr val="35398C"/>
              </a:solidFill>
              <a:latin typeface="仿宋_GB2312" panose="02010609030101010101" pitchFamily="49" charset="-122"/>
            </a:endParaRPr>
          </a:p>
          <a:p>
            <a:pPr>
              <a:buClr>
                <a:srgbClr val="FF0000"/>
              </a:buClr>
              <a:buSzPct val="80000"/>
              <a:buFont typeface="Wingdings" panose="05000000000000000000" pitchFamily="2" charset="2"/>
              <a:buChar char="l"/>
            </a:pPr>
            <a:r>
              <a:rPr lang="zh-CN" altLang="en-US" sz="2800" b="1" dirty="0">
                <a:solidFill>
                  <a:srgbClr val="35398C"/>
                </a:solidFill>
                <a:latin typeface="仿宋_GB2312" panose="02010609030101010101" pitchFamily="49" charset="-122"/>
              </a:rPr>
              <a:t> 填报了不属于专利的其他知识产权。</a:t>
            </a:r>
            <a:endParaRPr lang="zh-CN" altLang="en-US" sz="2800" b="1" dirty="0">
              <a:solidFill>
                <a:srgbClr val="35398C"/>
              </a:solidFill>
              <a:latin typeface="仿宋_GB2312" panose="02010609030101010101" pitchFamily="49" charset="-122"/>
            </a:endParaRPr>
          </a:p>
        </p:txBody>
      </p:sp>
    </p:spTree>
  </p:cSld>
  <p:clrMapOvr>
    <a:masterClrMapping/>
  </p:clrMapOvr>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110_6_1"/>
          <p:cNvPicPr>
            <a:picLocks noChangeAspect="1"/>
          </p:cNvPicPr>
          <p:nvPr/>
        </p:nvPicPr>
        <p:blipFill>
          <a:blip r:embed="rId1"/>
          <a:stretch>
            <a:fillRect/>
          </a:stretch>
        </p:blipFill>
        <p:spPr>
          <a:xfrm>
            <a:off x="899795" y="728980"/>
            <a:ext cx="4725670" cy="5770880"/>
          </a:xfrm>
          <a:prstGeom prst="rect">
            <a:avLst/>
          </a:prstGeom>
        </p:spPr>
      </p:pic>
      <p:sp>
        <p:nvSpPr>
          <p:cNvPr id="80899" name="Rectangle 6"/>
          <p:cNvSpPr/>
          <p:nvPr/>
        </p:nvSpPr>
        <p:spPr>
          <a:xfrm>
            <a:off x="1030288" y="2735263"/>
            <a:ext cx="2921000" cy="1277937"/>
          </a:xfrm>
          <a:prstGeom prst="rect">
            <a:avLst/>
          </a:prstGeom>
          <a:noFill/>
          <a:ln w="25400" cap="flat" cmpd="sng">
            <a:solidFill>
              <a:srgbClr val="FF0000"/>
            </a:solidFill>
            <a:prstDash val="solid"/>
            <a:miter/>
            <a:headEnd type="none" w="med" len="med"/>
            <a:tailEnd type="none" w="med" len="med"/>
          </a:ln>
        </p:spPr>
        <p:txBody>
          <a:bodyPr wrap="none" anchor="ctr" anchorCtr="0"/>
          <a:lstStyle/>
          <a:p>
            <a:endParaRPr lang="zh-CN" altLang="en-US" dirty="0">
              <a:latin typeface="黑体" panose="02010609060101010101" pitchFamily="49" charset="-122"/>
            </a:endParaRPr>
          </a:p>
        </p:txBody>
      </p:sp>
      <p:sp>
        <p:nvSpPr>
          <p:cNvPr id="80900" name="AutoShape 6"/>
          <p:cNvSpPr/>
          <p:nvPr/>
        </p:nvSpPr>
        <p:spPr>
          <a:xfrm>
            <a:off x="5238750" y="1217613"/>
            <a:ext cx="3559175" cy="2643187"/>
          </a:xfrm>
          <a:prstGeom prst="wedgeRectCallout">
            <a:avLst>
              <a:gd name="adj1" fmla="val -85431"/>
              <a:gd name="adj2" fmla="val 42995"/>
            </a:avLst>
          </a:prstGeom>
          <a:solidFill>
            <a:srgbClr val="353893"/>
          </a:solidFill>
          <a:ln w="25400">
            <a:noFill/>
          </a:ln>
        </p:spPr>
        <p:txBody>
          <a:bodyPr anchor="ctr" anchorCtr="0"/>
          <a:lstStyle/>
          <a:p>
            <a:r>
              <a:rPr lang="zh-CN" altLang="en-US" sz="2800" dirty="0">
                <a:solidFill>
                  <a:schemeClr val="bg1"/>
                </a:solidFill>
                <a:latin typeface="仿宋_GB2312" panose="02010609030101010101" pitchFamily="49" charset="-122"/>
              </a:rPr>
              <a:t>指报告期内企业作为</a:t>
            </a:r>
            <a:r>
              <a:rPr lang="zh-CN" altLang="en-US" sz="2800" dirty="0">
                <a:solidFill>
                  <a:srgbClr val="FF0000"/>
                </a:solidFill>
                <a:latin typeface="仿宋_GB2312" panose="02010609030101010101" pitchFamily="49" charset="-122"/>
              </a:rPr>
              <a:t>第一专利权人</a:t>
            </a:r>
            <a:r>
              <a:rPr lang="zh-CN" altLang="en-US" sz="2800" dirty="0">
                <a:solidFill>
                  <a:schemeClr val="bg1"/>
                </a:solidFill>
                <a:latin typeface="仿宋_GB2312" panose="02010609030101010101" pitchFamily="49" charset="-122"/>
              </a:rPr>
              <a:t>，经境内外知识产权行政部门授权的专利件数。</a:t>
            </a:r>
            <a:endParaRPr lang="en-US" altLang="zh-CN" sz="2800" dirty="0">
              <a:solidFill>
                <a:schemeClr val="bg1"/>
              </a:solidFill>
              <a:latin typeface="仿宋_GB2312" panose="02010609030101010101" pitchFamily="49" charset="-122"/>
            </a:endParaRPr>
          </a:p>
          <a:p>
            <a:r>
              <a:rPr lang="zh-CN" altLang="en-US" sz="2800" dirty="0">
                <a:solidFill>
                  <a:srgbClr val="FF0000"/>
                </a:solidFill>
                <a:latin typeface="仿宋_GB2312" panose="02010609030101010101" pitchFamily="49" charset="-122"/>
              </a:rPr>
              <a:t>注意：填报时期数</a:t>
            </a:r>
            <a:endParaRPr lang="zh-CN" altLang="en-US" sz="2800" dirty="0">
              <a:solidFill>
                <a:srgbClr val="FF0000"/>
              </a:solidFill>
              <a:latin typeface="仿宋_GB2312" panose="02010609030101010101" pitchFamily="49" charset="-122"/>
            </a:endParaRPr>
          </a:p>
        </p:txBody>
      </p:sp>
    </p:spTree>
  </p:cSld>
  <p:clrMapOvr>
    <a:masterClrMapping/>
  </p:clrMapOvr>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110_6_1"/>
          <p:cNvPicPr>
            <a:picLocks noChangeAspect="1"/>
          </p:cNvPicPr>
          <p:nvPr/>
        </p:nvPicPr>
        <p:blipFill>
          <a:blip r:embed="rId1"/>
          <a:stretch>
            <a:fillRect/>
          </a:stretch>
        </p:blipFill>
        <p:spPr>
          <a:xfrm>
            <a:off x="1007745" y="836930"/>
            <a:ext cx="4725670" cy="5770880"/>
          </a:xfrm>
          <a:prstGeom prst="rect">
            <a:avLst/>
          </a:prstGeom>
        </p:spPr>
      </p:pic>
      <p:sp>
        <p:nvSpPr>
          <p:cNvPr id="81923" name="Rectangle 6"/>
          <p:cNvSpPr/>
          <p:nvPr/>
        </p:nvSpPr>
        <p:spPr>
          <a:xfrm>
            <a:off x="1103313" y="4049713"/>
            <a:ext cx="2811462" cy="1533525"/>
          </a:xfrm>
          <a:prstGeom prst="rect">
            <a:avLst/>
          </a:prstGeom>
          <a:noFill/>
          <a:ln w="25400" cap="flat" cmpd="sng">
            <a:solidFill>
              <a:srgbClr val="FF0000"/>
            </a:solidFill>
            <a:prstDash val="solid"/>
            <a:miter/>
            <a:headEnd type="none" w="med" len="med"/>
            <a:tailEnd type="none" w="med" len="med"/>
          </a:ln>
        </p:spPr>
        <p:txBody>
          <a:bodyPr wrap="none" anchor="ctr" anchorCtr="0"/>
          <a:lstStyle/>
          <a:p>
            <a:endParaRPr lang="zh-CN" altLang="en-US" dirty="0">
              <a:latin typeface="黑体" panose="02010609060101010101" pitchFamily="49" charset="-122"/>
            </a:endParaRPr>
          </a:p>
        </p:txBody>
      </p:sp>
      <p:sp>
        <p:nvSpPr>
          <p:cNvPr id="73732" name="AutoShape 6"/>
          <p:cNvSpPr>
            <a:spLocks noChangeArrowheads="1"/>
          </p:cNvSpPr>
          <p:nvPr/>
        </p:nvSpPr>
        <p:spPr bwMode="auto">
          <a:xfrm>
            <a:off x="4787900" y="800100"/>
            <a:ext cx="4176713" cy="4162425"/>
          </a:xfrm>
          <a:prstGeom prst="wedgeRectCallout">
            <a:avLst>
              <a:gd name="adj1" fmla="val -70501"/>
              <a:gd name="adj2" fmla="val 39234"/>
            </a:avLst>
          </a:prstGeom>
          <a:solidFill>
            <a:srgbClr val="353893"/>
          </a:solidFill>
          <a:ln w="25400">
            <a:noFill/>
            <a:miter lim="800000"/>
          </a:ln>
        </p:spPr>
        <p:txBody>
          <a:bodyPr anchor="ctr"/>
          <a:lstStyle/>
          <a:p>
            <a:pPr marL="342900" marR="0" lvl="0" indent="-342900" algn="l" defTabSz="914400" rtl="0" eaLnBrk="0" fontAlgn="base" latinLnBrk="0" hangingPunct="0">
              <a:lnSpc>
                <a:spcPct val="100000"/>
              </a:lnSpc>
              <a:spcBef>
                <a:spcPct val="0"/>
              </a:spcBef>
              <a:spcAft>
                <a:spcPct val="0"/>
              </a:spcAft>
              <a:buClrTx/>
              <a:buSzTx/>
              <a:buFontTx/>
              <a:buNone/>
              <a:defRPr/>
            </a:pPr>
            <a:r>
              <a:rPr kumimoji="0" lang="zh-CN" altLang="en-US" sz="2800" b="0" i="0" u="none" strike="noStrike" kern="1200" cap="none" spc="0" normalizeH="0" baseline="0" noProof="0" dirty="0">
                <a:ln>
                  <a:noFill/>
                </a:ln>
                <a:solidFill>
                  <a:schemeClr val="bg1"/>
                </a:solidFill>
                <a:effectLst/>
                <a:uLnTx/>
                <a:uFillTx/>
                <a:latin typeface="黑体" panose="02010609060101010101" pitchFamily="49" charset="-122"/>
                <a:ea typeface="仿宋_GB2312" panose="02010609030101010101" pitchFamily="49" charset="-122"/>
                <a:cs typeface="+mn-cs"/>
              </a:rPr>
              <a:t>填报要点：</a:t>
            </a:r>
            <a:endParaRPr kumimoji="0" lang="zh-CN" altLang="en-US" sz="2800" b="0" i="0" u="none" strike="noStrike" kern="1200" cap="none" spc="0" normalizeH="0" baseline="0" noProof="0" dirty="0">
              <a:ln>
                <a:noFill/>
              </a:ln>
              <a:solidFill>
                <a:schemeClr val="bg1"/>
              </a:solidFill>
              <a:effectLst/>
              <a:uLnTx/>
              <a:uFillTx/>
              <a:latin typeface="黑体" panose="02010609060101010101" pitchFamily="49" charset="-122"/>
              <a:ea typeface="仿宋_GB2312" panose="02010609030101010101" pitchFamily="49" charset="-122"/>
              <a:cs typeface="+mn-cs"/>
            </a:endParaRPr>
          </a:p>
          <a:p>
            <a:pPr marL="342900" marR="0" lvl="0" indent="-342900" algn="l" defTabSz="914400" rtl="0" eaLnBrk="0" fontAlgn="base" latinLnBrk="0" hangingPunct="0">
              <a:lnSpc>
                <a:spcPct val="100000"/>
              </a:lnSpc>
              <a:spcBef>
                <a:spcPct val="0"/>
              </a:spcBef>
              <a:spcAft>
                <a:spcPct val="0"/>
              </a:spcAft>
              <a:buClrTx/>
              <a:buSzTx/>
              <a:buFontTx/>
              <a:buNone/>
              <a:defRPr/>
            </a:pPr>
            <a:r>
              <a:rPr kumimoji="0" lang="en-US" altLang="zh-CN" sz="2800" b="0" i="0" u="none" strike="noStrike" kern="1200" cap="none" spc="0" normalizeH="0" baseline="0" noProof="0" dirty="0">
                <a:ln>
                  <a:noFill/>
                </a:ln>
                <a:solidFill>
                  <a:schemeClr val="bg1"/>
                </a:solidFill>
                <a:effectLst/>
                <a:uLnTx/>
                <a:uFillTx/>
                <a:latin typeface="黑体" panose="02010609060101010101" pitchFamily="49" charset="-122"/>
                <a:ea typeface="仿宋_GB2312" panose="02010609030101010101" pitchFamily="49" charset="-122"/>
                <a:cs typeface="+mn-cs"/>
              </a:rPr>
              <a:t>1.</a:t>
            </a:r>
            <a:r>
              <a:rPr kumimoji="0" lang="zh-CN" altLang="en-US" sz="2800" b="0" i="0" u="none" strike="noStrike" kern="1200" cap="none" spc="0" normalizeH="0" baseline="0" noProof="0" dirty="0">
                <a:ln>
                  <a:noFill/>
                </a:ln>
                <a:solidFill>
                  <a:schemeClr val="bg1"/>
                </a:solidFill>
                <a:effectLst/>
                <a:uLnTx/>
                <a:uFillTx/>
                <a:latin typeface="黑体" panose="02010609060101010101" pitchFamily="49" charset="-122"/>
                <a:ea typeface="仿宋_GB2312" panose="02010609030101010101" pitchFamily="49" charset="-122"/>
                <a:cs typeface="+mn-cs"/>
              </a:rPr>
              <a:t>填</a:t>
            </a:r>
            <a:r>
              <a:rPr kumimoji="0" lang="zh-CN" altLang="en-US" sz="2800" b="0" i="0" u="none" strike="noStrike" kern="1200" cap="none" spc="0" normalizeH="0" baseline="0" noProof="0" dirty="0">
                <a:ln>
                  <a:noFill/>
                </a:ln>
                <a:solidFill>
                  <a:srgbClr val="FF0000"/>
                </a:solidFill>
                <a:effectLst/>
                <a:uLnTx/>
                <a:uFillTx/>
                <a:latin typeface="黑体" panose="02010609060101010101" pitchFamily="49" charset="-122"/>
                <a:ea typeface="仿宋_GB2312" panose="02010609030101010101" pitchFamily="49" charset="-122"/>
                <a:cs typeface="+mn-cs"/>
              </a:rPr>
              <a:t>时点数</a:t>
            </a:r>
            <a:endParaRPr kumimoji="0" lang="zh-CN" altLang="en-US" sz="2800" b="0" i="0" u="none" strike="noStrike" kern="1200" cap="none" spc="0" normalizeH="0" baseline="0" noProof="0" dirty="0">
              <a:ln>
                <a:noFill/>
              </a:ln>
              <a:solidFill>
                <a:srgbClr val="FF0000"/>
              </a:solidFill>
              <a:effectLst/>
              <a:uLnTx/>
              <a:uFillTx/>
              <a:latin typeface="黑体" panose="02010609060101010101" pitchFamily="49" charset="-122"/>
              <a:ea typeface="仿宋_GB2312" panose="02010609030101010101" pitchFamily="49" charset="-122"/>
              <a:cs typeface="+mn-cs"/>
            </a:endParaRPr>
          </a:p>
          <a:p>
            <a:pPr marL="342900" marR="0" lvl="0" indent="-342900" algn="l" defTabSz="914400" rtl="0" eaLnBrk="0" fontAlgn="base" latinLnBrk="0" hangingPunct="0">
              <a:lnSpc>
                <a:spcPct val="100000"/>
              </a:lnSpc>
              <a:spcBef>
                <a:spcPct val="0"/>
              </a:spcBef>
              <a:spcAft>
                <a:spcPct val="0"/>
              </a:spcAft>
              <a:buClrTx/>
              <a:buSzTx/>
              <a:buFontTx/>
              <a:buNone/>
              <a:defRPr/>
            </a:pPr>
            <a:r>
              <a:rPr kumimoji="0" lang="en-US" altLang="zh-CN" sz="2800" b="0" i="0" u="none" strike="noStrike" kern="1200" cap="none" spc="0" normalizeH="0" baseline="0" noProof="0" dirty="0">
                <a:ln>
                  <a:noFill/>
                </a:ln>
                <a:solidFill>
                  <a:schemeClr val="bg1"/>
                </a:solidFill>
                <a:effectLst/>
                <a:uLnTx/>
                <a:uFillTx/>
                <a:latin typeface="黑体" panose="02010609060101010101" pitchFamily="49" charset="-122"/>
                <a:ea typeface="仿宋_GB2312" panose="02010609030101010101" pitchFamily="49" charset="-122"/>
                <a:cs typeface="+mn-cs"/>
              </a:rPr>
              <a:t>2.</a:t>
            </a:r>
            <a:r>
              <a:rPr kumimoji="0" lang="zh-CN" altLang="en-US" sz="2800" b="0" i="0" u="none" strike="noStrike" kern="1200" cap="none" spc="0" normalizeH="0" baseline="0" noProof="0" dirty="0">
                <a:ln>
                  <a:noFill/>
                </a:ln>
                <a:solidFill>
                  <a:schemeClr val="bg1"/>
                </a:solidFill>
                <a:effectLst/>
                <a:uLnTx/>
                <a:uFillTx/>
                <a:latin typeface="黑体" panose="02010609060101010101" pitchFamily="49" charset="-122"/>
                <a:ea typeface="仿宋_GB2312" panose="02010609030101010101" pitchFamily="49" charset="-122"/>
                <a:cs typeface="+mn-cs"/>
              </a:rPr>
              <a:t>企业是第一专利权人</a:t>
            </a:r>
            <a:endParaRPr kumimoji="0" lang="zh-CN" altLang="en-US" sz="2800" b="0" i="0" u="none" strike="noStrike" kern="1200" cap="none" spc="0" normalizeH="0" baseline="0" noProof="0" dirty="0">
              <a:ln>
                <a:noFill/>
              </a:ln>
              <a:solidFill>
                <a:schemeClr val="bg1"/>
              </a:solidFill>
              <a:effectLst/>
              <a:uLnTx/>
              <a:uFillTx/>
              <a:latin typeface="黑体" panose="02010609060101010101" pitchFamily="49" charset="-122"/>
              <a:ea typeface="仿宋_GB2312" panose="02010609030101010101" pitchFamily="49" charset="-122"/>
              <a:cs typeface="+mn-cs"/>
            </a:endParaRPr>
          </a:p>
          <a:p>
            <a:pPr marL="342900" marR="0" lvl="0" indent="-342900" algn="l" defTabSz="914400" rtl="0" eaLnBrk="0" fontAlgn="base" latinLnBrk="0" hangingPunct="0">
              <a:lnSpc>
                <a:spcPct val="100000"/>
              </a:lnSpc>
              <a:spcBef>
                <a:spcPct val="0"/>
              </a:spcBef>
              <a:spcAft>
                <a:spcPct val="0"/>
              </a:spcAft>
              <a:buClrTx/>
              <a:buSzTx/>
              <a:buFontTx/>
              <a:buNone/>
              <a:defRPr/>
            </a:pPr>
            <a:r>
              <a:rPr kumimoji="0" lang="en-US" altLang="zh-CN" sz="2800" b="0" i="0" u="none" strike="noStrike" kern="1200" cap="none" spc="0" normalizeH="0" baseline="0" noProof="0" dirty="0">
                <a:ln>
                  <a:noFill/>
                </a:ln>
                <a:solidFill>
                  <a:schemeClr val="bg1"/>
                </a:solidFill>
                <a:effectLst/>
                <a:uLnTx/>
                <a:uFillTx/>
                <a:latin typeface="黑体" panose="02010609060101010101" pitchFamily="49" charset="-122"/>
                <a:ea typeface="仿宋_GB2312" panose="02010609030101010101" pitchFamily="49" charset="-122"/>
                <a:cs typeface="+mn-cs"/>
              </a:rPr>
              <a:t>3.</a:t>
            </a:r>
            <a:r>
              <a:rPr kumimoji="0" lang="zh-CN" altLang="en-US" sz="2800" b="0" i="0" u="none" strike="noStrike" kern="1200" cap="none" spc="0" normalizeH="0" baseline="0" noProof="0" dirty="0">
                <a:ln>
                  <a:noFill/>
                </a:ln>
                <a:solidFill>
                  <a:schemeClr val="bg1"/>
                </a:solidFill>
                <a:effectLst/>
                <a:uLnTx/>
                <a:uFillTx/>
                <a:latin typeface="黑体" panose="02010609060101010101" pitchFamily="49" charset="-122"/>
                <a:ea typeface="仿宋_GB2312" panose="02010609030101010101" pitchFamily="49" charset="-122"/>
                <a:cs typeface="+mn-cs"/>
              </a:rPr>
              <a:t>专利处于有效期之内</a:t>
            </a:r>
            <a:endParaRPr kumimoji="0" lang="en-US" altLang="zh-CN" sz="2800" b="0" i="0" u="none" strike="noStrike" kern="1200" cap="none" spc="0" normalizeH="0" baseline="0" noProof="0" dirty="0">
              <a:ln>
                <a:noFill/>
              </a:ln>
              <a:solidFill>
                <a:schemeClr val="bg1"/>
              </a:solidFill>
              <a:effectLst/>
              <a:uLnTx/>
              <a:uFillTx/>
              <a:latin typeface="黑体" panose="02010609060101010101" pitchFamily="49" charset="-122"/>
              <a:ea typeface="仿宋_GB2312" panose="02010609030101010101" pitchFamily="49" charset="-122"/>
              <a:cs typeface="+mn-cs"/>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2800" b="0" i="0" u="none" strike="noStrike" kern="1200" cap="none" spc="0" normalizeH="0" baseline="0" noProof="0" dirty="0">
                <a:ln>
                  <a:noFill/>
                </a:ln>
                <a:solidFill>
                  <a:schemeClr val="bg1"/>
                </a:solidFill>
                <a:effectLst/>
                <a:uLnTx/>
                <a:uFillTx/>
                <a:latin typeface="Times New Roman" panose="02020603050405020304" pitchFamily="18" charset="0"/>
                <a:ea typeface="仿宋_GB2312" panose="02010609030101010101" pitchFamily="49" charset="-122"/>
                <a:cs typeface="+mn-cs"/>
              </a:rPr>
              <a:t>4.</a:t>
            </a:r>
            <a:r>
              <a:rPr kumimoji="0" lang="zh-CN" altLang="en-US" sz="2800" b="0" i="0" u="none" strike="noStrike" kern="1200" cap="none" spc="0" normalizeH="0" baseline="0" noProof="0" dirty="0">
                <a:ln>
                  <a:noFill/>
                </a:ln>
                <a:solidFill>
                  <a:schemeClr val="bg1"/>
                </a:solidFill>
                <a:effectLst/>
                <a:uLnTx/>
                <a:uFillTx/>
                <a:latin typeface="Times New Roman" panose="02020603050405020304" pitchFamily="18" charset="0"/>
                <a:ea typeface="仿宋_GB2312" panose="02010609030101010101" pitchFamily="49" charset="-122"/>
                <a:cs typeface="+mn-cs"/>
              </a:rPr>
              <a:t>期末拥有有效专利数应大于等于当年专利授权数</a:t>
            </a:r>
            <a:endParaRPr kumimoji="0" lang="en-US" altLang="zh-CN" sz="2800" b="0" i="0" u="none" strike="noStrike" kern="1200" cap="none" spc="0" normalizeH="0" baseline="0" noProof="0" dirty="0">
              <a:ln>
                <a:noFill/>
              </a:ln>
              <a:solidFill>
                <a:schemeClr val="bg1"/>
              </a:solidFill>
              <a:effectLst/>
              <a:uLnTx/>
              <a:uFillTx/>
              <a:latin typeface="Times New Roman" panose="02020603050405020304" pitchFamily="18" charset="0"/>
              <a:ea typeface="仿宋_GB2312" panose="02010609030101010101" pitchFamily="49" charset="-122"/>
              <a:cs typeface="+mn-cs"/>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2800" b="0" i="0" u="none" strike="noStrike" kern="1200" cap="none" spc="0" normalizeH="0" baseline="0" noProof="0" dirty="0">
                <a:ln>
                  <a:noFill/>
                </a:ln>
                <a:solidFill>
                  <a:schemeClr val="bg1"/>
                </a:solidFill>
                <a:effectLst/>
                <a:uLnTx/>
                <a:uFillTx/>
                <a:latin typeface="Times New Roman" panose="02020603050405020304" pitchFamily="18" charset="0"/>
                <a:ea typeface="仿宋_GB2312" panose="02010609030101010101" pitchFamily="49" charset="-122"/>
                <a:cs typeface="+mn-cs"/>
              </a:rPr>
              <a:t>5.</a:t>
            </a:r>
            <a:r>
              <a:rPr kumimoji="0" lang="zh-CN" altLang="en-US" sz="2800" b="0" i="0" u="none" strike="noStrike" kern="1200" cap="none" spc="0" normalizeH="0" baseline="0" noProof="0" dirty="0">
                <a:ln>
                  <a:noFill/>
                </a:ln>
                <a:solidFill>
                  <a:schemeClr val="bg1"/>
                </a:solidFill>
                <a:effectLst/>
                <a:uLnTx/>
                <a:uFillTx/>
                <a:latin typeface="Times New Roman" panose="02020603050405020304" pitchFamily="18" charset="0"/>
                <a:ea typeface="仿宋_GB2312" panose="02010609030101010101" pitchFamily="49" charset="-122"/>
                <a:cs typeface="+mn-cs"/>
              </a:rPr>
              <a:t>期末拥有境外授权发明专利应小于等于期末拥有境外授权专利</a:t>
            </a:r>
            <a:endParaRPr kumimoji="0" lang="en-US" altLang="zh-CN" sz="2800" b="0" i="0" u="none" strike="noStrike" kern="1200" cap="none" spc="0" normalizeH="0" baseline="0" noProof="0" dirty="0">
              <a:ln>
                <a:noFill/>
              </a:ln>
              <a:solidFill>
                <a:schemeClr val="bg1"/>
              </a:solidFill>
              <a:effectLst/>
              <a:uLnTx/>
              <a:uFillTx/>
              <a:latin typeface="Times New Roman" panose="02020603050405020304" pitchFamily="18" charset="0"/>
              <a:ea typeface="仿宋_GB2312" panose="02010609030101010101" pitchFamily="49" charset="-122"/>
              <a:cs typeface="+mn-cs"/>
            </a:endParaRPr>
          </a:p>
          <a:p>
            <a:pPr marL="342900" marR="0" lvl="0" indent="-342900" algn="l" defTabSz="914400" rtl="0" eaLnBrk="0" fontAlgn="base" latinLnBrk="0" hangingPunct="0">
              <a:lnSpc>
                <a:spcPct val="100000"/>
              </a:lnSpc>
              <a:spcBef>
                <a:spcPct val="0"/>
              </a:spcBef>
              <a:spcAft>
                <a:spcPct val="0"/>
              </a:spcAft>
              <a:buClrTx/>
              <a:buSzTx/>
              <a:buFontTx/>
              <a:buNone/>
              <a:defRPr/>
            </a:pPr>
            <a:endParaRPr kumimoji="0" lang="zh-CN" altLang="en-US" sz="2800" b="0" i="0" u="none" strike="noStrike" kern="1200" cap="none" spc="0" normalizeH="0" baseline="0" noProof="0" dirty="0">
              <a:ln>
                <a:noFill/>
              </a:ln>
              <a:solidFill>
                <a:schemeClr val="bg1"/>
              </a:solidFill>
              <a:effectLst/>
              <a:uLnTx/>
              <a:uFillTx/>
              <a:latin typeface="黑体" panose="02010609060101010101" pitchFamily="49" charset="-122"/>
              <a:ea typeface="仿宋_GB2312" panose="02010609030101010101" pitchFamily="49" charset="-122"/>
              <a:cs typeface="+mn-cs"/>
            </a:endParaRPr>
          </a:p>
        </p:txBody>
      </p:sp>
    </p:spTree>
  </p:cSld>
  <p:clrMapOvr>
    <a:masterClrMapping/>
  </p:clrMapOvr>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110_6_2"/>
          <p:cNvPicPr>
            <a:picLocks noChangeAspect="1"/>
          </p:cNvPicPr>
          <p:nvPr/>
        </p:nvPicPr>
        <p:blipFill>
          <a:blip r:embed="rId1"/>
          <a:stretch>
            <a:fillRect/>
          </a:stretch>
        </p:blipFill>
        <p:spPr>
          <a:xfrm>
            <a:off x="1212850" y="548640"/>
            <a:ext cx="4037330" cy="6163945"/>
          </a:xfrm>
          <a:prstGeom prst="rect">
            <a:avLst/>
          </a:prstGeom>
        </p:spPr>
      </p:pic>
      <p:sp>
        <p:nvSpPr>
          <p:cNvPr id="82947" name="Rectangle 6"/>
          <p:cNvSpPr/>
          <p:nvPr/>
        </p:nvSpPr>
        <p:spPr>
          <a:xfrm>
            <a:off x="1249363" y="1628458"/>
            <a:ext cx="2481262" cy="293687"/>
          </a:xfrm>
          <a:prstGeom prst="rect">
            <a:avLst/>
          </a:prstGeom>
          <a:noFill/>
          <a:ln w="25400" cap="flat" cmpd="sng">
            <a:solidFill>
              <a:srgbClr val="FF0000"/>
            </a:solidFill>
            <a:prstDash val="solid"/>
            <a:miter/>
            <a:headEnd type="none" w="med" len="med"/>
            <a:tailEnd type="none" w="med" len="med"/>
          </a:ln>
        </p:spPr>
        <p:txBody>
          <a:bodyPr wrap="none" anchor="ctr" anchorCtr="0"/>
          <a:lstStyle/>
          <a:p>
            <a:endParaRPr lang="zh-CN" altLang="en-US" dirty="0">
              <a:latin typeface="黑体" panose="02010609060101010101" pitchFamily="49" charset="-122"/>
            </a:endParaRPr>
          </a:p>
        </p:txBody>
      </p:sp>
      <p:sp>
        <p:nvSpPr>
          <p:cNvPr id="82948" name="Rectangle 7"/>
          <p:cNvSpPr/>
          <p:nvPr/>
        </p:nvSpPr>
        <p:spPr>
          <a:xfrm>
            <a:off x="1249363" y="2348865"/>
            <a:ext cx="2481262" cy="334963"/>
          </a:xfrm>
          <a:prstGeom prst="rect">
            <a:avLst/>
          </a:prstGeom>
          <a:noFill/>
          <a:ln w="25400" cap="flat" cmpd="sng">
            <a:solidFill>
              <a:srgbClr val="FF0000"/>
            </a:solidFill>
            <a:prstDash val="solid"/>
            <a:miter/>
            <a:headEnd type="none" w="med" len="med"/>
            <a:tailEnd type="none" w="med" len="med"/>
          </a:ln>
        </p:spPr>
        <p:txBody>
          <a:bodyPr wrap="none" anchor="ctr" anchorCtr="0"/>
          <a:lstStyle/>
          <a:p>
            <a:endParaRPr lang="zh-CN" altLang="en-US" dirty="0">
              <a:latin typeface="黑体" panose="02010609060101010101" pitchFamily="49" charset="-122"/>
            </a:endParaRPr>
          </a:p>
        </p:txBody>
      </p:sp>
      <p:sp>
        <p:nvSpPr>
          <p:cNvPr id="82949" name="Rectangle 10"/>
          <p:cNvSpPr/>
          <p:nvPr/>
        </p:nvSpPr>
        <p:spPr>
          <a:xfrm>
            <a:off x="1259205" y="2997200"/>
            <a:ext cx="2478088" cy="342900"/>
          </a:xfrm>
          <a:prstGeom prst="rect">
            <a:avLst/>
          </a:prstGeom>
          <a:noFill/>
          <a:ln w="25400" cap="flat" cmpd="sng">
            <a:solidFill>
              <a:srgbClr val="FF0000"/>
            </a:solidFill>
            <a:prstDash val="solid"/>
            <a:miter/>
            <a:headEnd type="none" w="med" len="med"/>
            <a:tailEnd type="none" w="med" len="med"/>
          </a:ln>
        </p:spPr>
        <p:txBody>
          <a:bodyPr wrap="none" anchor="ctr" anchorCtr="0"/>
          <a:lstStyle/>
          <a:p>
            <a:endParaRPr lang="zh-CN" altLang="en-US" dirty="0">
              <a:latin typeface="黑体" panose="02010609060101010101" pitchFamily="49" charset="-122"/>
            </a:endParaRPr>
          </a:p>
        </p:txBody>
      </p:sp>
      <p:sp>
        <p:nvSpPr>
          <p:cNvPr id="82950" name="Rectangle 11"/>
          <p:cNvSpPr/>
          <p:nvPr/>
        </p:nvSpPr>
        <p:spPr>
          <a:xfrm>
            <a:off x="1252220" y="3652838"/>
            <a:ext cx="2478088" cy="338137"/>
          </a:xfrm>
          <a:prstGeom prst="rect">
            <a:avLst/>
          </a:prstGeom>
          <a:noFill/>
          <a:ln w="25400" cap="flat" cmpd="sng">
            <a:solidFill>
              <a:srgbClr val="FF0000"/>
            </a:solidFill>
            <a:prstDash val="solid"/>
            <a:miter/>
            <a:headEnd type="none" w="med" len="med"/>
            <a:tailEnd type="none" w="med" len="med"/>
          </a:ln>
        </p:spPr>
        <p:txBody>
          <a:bodyPr wrap="none" anchor="ctr" anchorCtr="0"/>
          <a:lstStyle/>
          <a:p>
            <a:endParaRPr lang="zh-CN" altLang="en-US" dirty="0">
              <a:latin typeface="黑体" panose="02010609060101010101" pitchFamily="49" charset="-122"/>
            </a:endParaRPr>
          </a:p>
        </p:txBody>
      </p:sp>
      <p:sp>
        <p:nvSpPr>
          <p:cNvPr id="82951" name="Rectangle 6"/>
          <p:cNvSpPr/>
          <p:nvPr/>
        </p:nvSpPr>
        <p:spPr>
          <a:xfrm>
            <a:off x="1212850" y="982663"/>
            <a:ext cx="2481263" cy="293687"/>
          </a:xfrm>
          <a:prstGeom prst="rect">
            <a:avLst/>
          </a:prstGeom>
          <a:noFill/>
          <a:ln w="25400" cap="flat" cmpd="sng">
            <a:solidFill>
              <a:srgbClr val="FF0000"/>
            </a:solidFill>
            <a:prstDash val="solid"/>
            <a:miter/>
            <a:headEnd type="none" w="med" len="med"/>
            <a:tailEnd type="none" w="med" len="med"/>
          </a:ln>
        </p:spPr>
        <p:txBody>
          <a:bodyPr wrap="none" anchor="ctr" anchorCtr="0"/>
          <a:lstStyle/>
          <a:p>
            <a:endParaRPr lang="zh-CN" altLang="en-US" dirty="0">
              <a:latin typeface="黑体" panose="02010609060101010101" pitchFamily="49" charset="-122"/>
            </a:endParaRPr>
          </a:p>
        </p:txBody>
      </p:sp>
      <p:sp>
        <p:nvSpPr>
          <p:cNvPr id="82952" name="AutoShape 8"/>
          <p:cNvSpPr/>
          <p:nvPr/>
        </p:nvSpPr>
        <p:spPr>
          <a:xfrm>
            <a:off x="6238875" y="2136775"/>
            <a:ext cx="2651125" cy="2424113"/>
          </a:xfrm>
          <a:prstGeom prst="wedgeRectCallout">
            <a:avLst>
              <a:gd name="adj1" fmla="val -142389"/>
              <a:gd name="adj2" fmla="val -23444"/>
            </a:avLst>
          </a:prstGeom>
          <a:solidFill>
            <a:srgbClr val="353893"/>
          </a:solidFill>
          <a:ln w="25400">
            <a:noFill/>
          </a:ln>
        </p:spPr>
        <p:txBody>
          <a:bodyPr anchor="ctr" anchorCtr="0"/>
          <a:lstStyle/>
          <a:p>
            <a:pPr marL="342900" indent="-342900"/>
            <a:r>
              <a:rPr lang="zh-CN" altLang="en-US" sz="2400" dirty="0">
                <a:solidFill>
                  <a:schemeClr val="bg1"/>
                </a:solidFill>
                <a:latin typeface="黑体" panose="02010609060101010101" pitchFamily="49" charset="-122"/>
              </a:rPr>
              <a:t>填报要点：</a:t>
            </a:r>
            <a:endParaRPr lang="zh-CN" altLang="en-US" sz="2400" dirty="0">
              <a:solidFill>
                <a:schemeClr val="bg1"/>
              </a:solidFill>
              <a:latin typeface="黑体" panose="02010609060101010101" pitchFamily="49" charset="-122"/>
            </a:endParaRPr>
          </a:p>
          <a:p>
            <a:pPr marL="342900" indent="-342900">
              <a:buChar char="•"/>
            </a:pPr>
            <a:r>
              <a:rPr lang="zh-CN" altLang="en-US" sz="2400" dirty="0">
                <a:solidFill>
                  <a:schemeClr val="bg1"/>
                </a:solidFill>
                <a:latin typeface="黑体" panose="02010609060101010101" pitchFamily="49" charset="-122"/>
              </a:rPr>
              <a:t>填报</a:t>
            </a:r>
            <a:r>
              <a:rPr lang="zh-CN" altLang="en-US" sz="2400" dirty="0">
                <a:solidFill>
                  <a:srgbClr val="FF0000"/>
                </a:solidFill>
                <a:latin typeface="黑体" panose="02010609060101010101" pitchFamily="49" charset="-122"/>
              </a:rPr>
              <a:t>时点数</a:t>
            </a:r>
            <a:r>
              <a:rPr lang="zh-CN" altLang="en-US" sz="2400" dirty="0">
                <a:solidFill>
                  <a:schemeClr val="bg1"/>
                </a:solidFill>
                <a:latin typeface="黑体" panose="02010609060101010101" pitchFamily="49" charset="-122"/>
              </a:rPr>
              <a:t>！</a:t>
            </a:r>
            <a:endParaRPr lang="zh-CN" altLang="en-US" sz="2400" dirty="0">
              <a:solidFill>
                <a:schemeClr val="bg1"/>
              </a:solidFill>
              <a:latin typeface="黑体" panose="02010609060101010101" pitchFamily="49" charset="-122"/>
            </a:endParaRPr>
          </a:p>
          <a:p>
            <a:pPr marL="342900" indent="-342900">
              <a:buChar char="•"/>
            </a:pPr>
            <a:r>
              <a:rPr lang="zh-CN" altLang="en-US" sz="2400" dirty="0">
                <a:solidFill>
                  <a:schemeClr val="bg1"/>
                </a:solidFill>
                <a:latin typeface="黑体" panose="02010609060101010101" pitchFamily="49" charset="-122"/>
              </a:rPr>
              <a:t>企业是第一知识产权所有人</a:t>
            </a:r>
            <a:endParaRPr lang="zh-CN" altLang="en-US" sz="2400" dirty="0">
              <a:solidFill>
                <a:schemeClr val="bg1"/>
              </a:solidFill>
              <a:latin typeface="黑体" panose="02010609060101010101" pitchFamily="49" charset="-122"/>
            </a:endParaRPr>
          </a:p>
        </p:txBody>
      </p:sp>
    </p:spTree>
  </p:cSld>
  <p:clrMapOvr>
    <a:masterClrMapping/>
  </p:clrMapOvr>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110_6_2"/>
          <p:cNvPicPr>
            <a:picLocks noChangeAspect="1"/>
          </p:cNvPicPr>
          <p:nvPr/>
        </p:nvPicPr>
        <p:blipFill>
          <a:blip r:embed="rId1"/>
          <a:stretch>
            <a:fillRect/>
          </a:stretch>
        </p:blipFill>
        <p:spPr>
          <a:xfrm>
            <a:off x="1212850" y="548640"/>
            <a:ext cx="4037330" cy="6163945"/>
          </a:xfrm>
          <a:prstGeom prst="rect">
            <a:avLst/>
          </a:prstGeom>
        </p:spPr>
      </p:pic>
      <p:sp>
        <p:nvSpPr>
          <p:cNvPr id="83971" name="Rectangle 5"/>
          <p:cNvSpPr/>
          <p:nvPr/>
        </p:nvSpPr>
        <p:spPr>
          <a:xfrm>
            <a:off x="1439545" y="1304925"/>
            <a:ext cx="2482850" cy="357188"/>
          </a:xfrm>
          <a:prstGeom prst="rect">
            <a:avLst/>
          </a:prstGeom>
          <a:noFill/>
          <a:ln w="25400" cap="flat" cmpd="sng">
            <a:solidFill>
              <a:srgbClr val="FF0000"/>
            </a:solidFill>
            <a:prstDash val="solid"/>
            <a:miter/>
            <a:headEnd type="none" w="med" len="med"/>
            <a:tailEnd type="none" w="med" len="med"/>
          </a:ln>
        </p:spPr>
        <p:txBody>
          <a:bodyPr wrap="none" anchor="ctr" anchorCtr="0"/>
          <a:lstStyle/>
          <a:p>
            <a:endParaRPr lang="zh-CN" altLang="en-US" dirty="0">
              <a:latin typeface="黑体" panose="02010609060101010101" pitchFamily="49" charset="-122"/>
            </a:endParaRPr>
          </a:p>
        </p:txBody>
      </p:sp>
      <p:sp>
        <p:nvSpPr>
          <p:cNvPr id="83972" name="Rectangle 6"/>
          <p:cNvSpPr/>
          <p:nvPr/>
        </p:nvSpPr>
        <p:spPr>
          <a:xfrm>
            <a:off x="1439545" y="1983105"/>
            <a:ext cx="2493963" cy="339725"/>
          </a:xfrm>
          <a:prstGeom prst="rect">
            <a:avLst/>
          </a:prstGeom>
          <a:noFill/>
          <a:ln w="25400" cap="flat" cmpd="sng">
            <a:solidFill>
              <a:srgbClr val="FF0000"/>
            </a:solidFill>
            <a:prstDash val="solid"/>
            <a:miter/>
            <a:headEnd type="none" w="med" len="med"/>
            <a:tailEnd type="none" w="med" len="med"/>
          </a:ln>
        </p:spPr>
        <p:txBody>
          <a:bodyPr wrap="none" anchor="ctr" anchorCtr="0"/>
          <a:lstStyle/>
          <a:p>
            <a:endParaRPr lang="zh-CN" altLang="en-US" dirty="0">
              <a:latin typeface="黑体" panose="02010609060101010101" pitchFamily="49" charset="-122"/>
            </a:endParaRPr>
          </a:p>
        </p:txBody>
      </p:sp>
      <p:sp>
        <p:nvSpPr>
          <p:cNvPr id="83973" name="Rectangle 7"/>
          <p:cNvSpPr/>
          <p:nvPr/>
        </p:nvSpPr>
        <p:spPr>
          <a:xfrm>
            <a:off x="1439545" y="2637155"/>
            <a:ext cx="2492375" cy="334963"/>
          </a:xfrm>
          <a:prstGeom prst="rect">
            <a:avLst/>
          </a:prstGeom>
          <a:noFill/>
          <a:ln w="25400" cap="flat" cmpd="sng">
            <a:solidFill>
              <a:srgbClr val="FF0000"/>
            </a:solidFill>
            <a:prstDash val="solid"/>
            <a:miter/>
            <a:headEnd type="none" w="med" len="med"/>
            <a:tailEnd type="none" w="med" len="med"/>
          </a:ln>
        </p:spPr>
        <p:txBody>
          <a:bodyPr wrap="none" anchor="ctr" anchorCtr="0"/>
          <a:lstStyle/>
          <a:p>
            <a:endParaRPr lang="zh-CN" altLang="en-US" dirty="0">
              <a:latin typeface="黑体" panose="02010609060101010101" pitchFamily="49" charset="-122"/>
            </a:endParaRPr>
          </a:p>
        </p:txBody>
      </p:sp>
      <p:sp>
        <p:nvSpPr>
          <p:cNvPr id="83974" name="Rectangle 10"/>
          <p:cNvSpPr/>
          <p:nvPr/>
        </p:nvSpPr>
        <p:spPr>
          <a:xfrm>
            <a:off x="1439228" y="4016058"/>
            <a:ext cx="2493962" cy="260350"/>
          </a:xfrm>
          <a:prstGeom prst="rect">
            <a:avLst/>
          </a:prstGeom>
          <a:noFill/>
          <a:ln w="25400" cap="flat" cmpd="sng">
            <a:solidFill>
              <a:srgbClr val="FF0000"/>
            </a:solidFill>
            <a:prstDash val="solid"/>
            <a:miter/>
            <a:headEnd type="none" w="med" len="med"/>
            <a:tailEnd type="none" w="med" len="med"/>
          </a:ln>
        </p:spPr>
        <p:txBody>
          <a:bodyPr wrap="none" anchor="ctr" anchorCtr="0"/>
          <a:lstStyle/>
          <a:p>
            <a:endParaRPr lang="zh-CN" altLang="en-US" dirty="0">
              <a:latin typeface="黑体" panose="02010609060101010101" pitchFamily="49" charset="-122"/>
            </a:endParaRPr>
          </a:p>
        </p:txBody>
      </p:sp>
      <p:sp>
        <p:nvSpPr>
          <p:cNvPr id="83975" name="Rectangle 7"/>
          <p:cNvSpPr/>
          <p:nvPr/>
        </p:nvSpPr>
        <p:spPr>
          <a:xfrm>
            <a:off x="1439228" y="3303905"/>
            <a:ext cx="2492375" cy="354013"/>
          </a:xfrm>
          <a:prstGeom prst="rect">
            <a:avLst/>
          </a:prstGeom>
          <a:noFill/>
          <a:ln w="25400" cap="flat" cmpd="sng">
            <a:solidFill>
              <a:srgbClr val="FF0000"/>
            </a:solidFill>
            <a:prstDash val="solid"/>
            <a:miter/>
            <a:headEnd type="none" w="med" len="med"/>
            <a:tailEnd type="none" w="med" len="med"/>
          </a:ln>
        </p:spPr>
        <p:txBody>
          <a:bodyPr wrap="none" anchor="ctr" anchorCtr="0"/>
          <a:lstStyle/>
          <a:p>
            <a:endParaRPr lang="zh-CN" altLang="en-US" dirty="0">
              <a:latin typeface="黑体" panose="02010609060101010101" pitchFamily="49" charset="-122"/>
            </a:endParaRPr>
          </a:p>
        </p:txBody>
      </p:sp>
      <p:sp>
        <p:nvSpPr>
          <p:cNvPr id="83976" name="AutoShape 8"/>
          <p:cNvSpPr/>
          <p:nvPr/>
        </p:nvSpPr>
        <p:spPr>
          <a:xfrm>
            <a:off x="6229350" y="2136775"/>
            <a:ext cx="2705100" cy="2424113"/>
          </a:xfrm>
          <a:prstGeom prst="wedgeRectCallout">
            <a:avLst>
              <a:gd name="adj1" fmla="val -134426"/>
              <a:gd name="adj2" fmla="val -24319"/>
            </a:avLst>
          </a:prstGeom>
          <a:solidFill>
            <a:srgbClr val="353893"/>
          </a:solidFill>
          <a:ln w="25400" cap="flat" cmpd="sng">
            <a:solidFill>
              <a:srgbClr val="CCFFFF"/>
            </a:solidFill>
            <a:prstDash val="solid"/>
            <a:miter/>
            <a:headEnd type="none" w="med" len="med"/>
            <a:tailEnd type="none" w="med" len="med"/>
          </a:ln>
        </p:spPr>
        <p:txBody>
          <a:bodyPr anchor="ctr" anchorCtr="0"/>
          <a:lstStyle/>
          <a:p>
            <a:pPr marL="342900" indent="-342900"/>
            <a:r>
              <a:rPr lang="zh-CN" altLang="en-US" sz="2400" dirty="0">
                <a:solidFill>
                  <a:schemeClr val="bg1"/>
                </a:solidFill>
                <a:latin typeface="黑体" panose="02010609060101010101" pitchFamily="49" charset="-122"/>
              </a:rPr>
              <a:t>填报要点：</a:t>
            </a:r>
            <a:endParaRPr lang="zh-CN" altLang="en-US" sz="2400" dirty="0">
              <a:solidFill>
                <a:schemeClr val="bg1"/>
              </a:solidFill>
              <a:latin typeface="黑体" panose="02010609060101010101" pitchFamily="49" charset="-122"/>
            </a:endParaRPr>
          </a:p>
          <a:p>
            <a:pPr marL="342900" indent="-342900">
              <a:buChar char="•"/>
            </a:pPr>
            <a:r>
              <a:rPr lang="zh-CN" altLang="en-US" sz="2400" dirty="0">
                <a:solidFill>
                  <a:schemeClr val="bg1"/>
                </a:solidFill>
                <a:latin typeface="黑体" panose="02010609060101010101" pitchFamily="49" charset="-122"/>
              </a:rPr>
              <a:t>填报</a:t>
            </a:r>
            <a:r>
              <a:rPr lang="zh-CN" altLang="en-US" sz="2400" dirty="0">
                <a:solidFill>
                  <a:srgbClr val="FF0000"/>
                </a:solidFill>
                <a:latin typeface="黑体" panose="02010609060101010101" pitchFamily="49" charset="-122"/>
              </a:rPr>
              <a:t>时期数</a:t>
            </a:r>
            <a:r>
              <a:rPr lang="zh-CN" altLang="en-US" sz="2400" dirty="0">
                <a:solidFill>
                  <a:schemeClr val="bg1"/>
                </a:solidFill>
                <a:latin typeface="黑体" panose="02010609060101010101" pitchFamily="49" charset="-122"/>
              </a:rPr>
              <a:t>！</a:t>
            </a:r>
            <a:endParaRPr lang="zh-CN" altLang="en-US" sz="2400" dirty="0">
              <a:solidFill>
                <a:schemeClr val="bg1"/>
              </a:solidFill>
              <a:latin typeface="黑体" panose="02010609060101010101" pitchFamily="49" charset="-122"/>
            </a:endParaRPr>
          </a:p>
          <a:p>
            <a:pPr marL="342900" indent="-342900">
              <a:buChar char="•"/>
            </a:pPr>
            <a:r>
              <a:rPr lang="zh-CN" altLang="en-US" sz="2400" dirty="0">
                <a:solidFill>
                  <a:schemeClr val="bg1"/>
                </a:solidFill>
                <a:latin typeface="黑体" panose="02010609060101010101" pitchFamily="49" charset="-122"/>
              </a:rPr>
              <a:t>企业是第一知识产权所有人</a:t>
            </a:r>
            <a:endParaRPr lang="zh-CN" altLang="en-US" sz="2400" dirty="0">
              <a:solidFill>
                <a:schemeClr val="bg1"/>
              </a:solidFill>
              <a:latin typeface="黑体" panose="02010609060101010101" pitchFamily="49" charset="-122"/>
            </a:endParaRP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43940" y="368935"/>
            <a:ext cx="7391400" cy="1143000"/>
          </a:xfrm>
        </p:spPr>
        <p:txBody>
          <a:bodyPr/>
          <a:lstStyle/>
          <a:p>
            <a:pPr algn="l"/>
            <a:r>
              <a:rPr lang="en-US" altLang="zh-CN" b="1" kern="1200">
                <a:solidFill>
                  <a:schemeClr val="tx1"/>
                </a:solidFill>
                <a:latin typeface="黑体" panose="02010609060101010101" pitchFamily="49" charset="-122"/>
                <a:ea typeface="黑体" panose="02010609060101010101" pitchFamily="49" charset="-122"/>
                <a:cs typeface="+mn-cs"/>
                <a:sym typeface="+mn-ea"/>
              </a:rPr>
              <a:t>2.1 </a:t>
            </a:r>
            <a:r>
              <a:rPr lang="zh-CN" altLang="en-US" b="1" kern="1200">
                <a:solidFill>
                  <a:schemeClr val="tx1"/>
                </a:solidFill>
                <a:latin typeface="黑体" panose="02010609060101010101" pitchFamily="49" charset="-122"/>
                <a:ea typeface="黑体" panose="02010609060101010101" pitchFamily="49" charset="-122"/>
                <a:cs typeface="+mn-cs"/>
                <a:sym typeface="+mn-ea"/>
              </a:rPr>
              <a:t>制度构成</a:t>
            </a:r>
            <a:endParaRPr lang="zh-CN" altLang="en-US" b="1" kern="1200">
              <a:solidFill>
                <a:schemeClr val="tx1"/>
              </a:solidFill>
              <a:latin typeface="黑体" panose="02010609060101010101" pitchFamily="49" charset="-122"/>
              <a:ea typeface="黑体" panose="02010609060101010101" pitchFamily="49" charset="-122"/>
              <a:cs typeface="+mn-cs"/>
              <a:sym typeface="+mn-ea"/>
            </a:endParaRPr>
          </a:p>
        </p:txBody>
      </p:sp>
      <p:sp>
        <p:nvSpPr>
          <p:cNvPr id="3" name="内容占位符 2"/>
          <p:cNvSpPr>
            <a:spLocks noGrp="1"/>
          </p:cNvSpPr>
          <p:nvPr>
            <p:ph idx="1"/>
          </p:nvPr>
        </p:nvSpPr>
        <p:spPr>
          <a:xfrm>
            <a:off x="1080135" y="1628775"/>
            <a:ext cx="7907655" cy="4114800"/>
          </a:xfrm>
        </p:spPr>
        <p:txBody>
          <a:bodyPr/>
          <a:lstStyle/>
          <a:p>
            <a:pPr marL="0" indent="0">
              <a:buNone/>
            </a:pPr>
            <a:r>
              <a:rPr lang="zh-CN" altLang="en-US"/>
              <a:t>年报</a:t>
            </a:r>
            <a:r>
              <a:rPr lang="en-US" altLang="zh-CN"/>
              <a:t>6</a:t>
            </a:r>
            <a:r>
              <a:rPr lang="zh-CN" altLang="en-US"/>
              <a:t>张表：</a:t>
            </a:r>
            <a:endParaRPr lang="zh-CN" altLang="en-US"/>
          </a:p>
          <a:p>
            <a:pPr algn="l"/>
            <a:r>
              <a:rPr lang="en-US" altLang="zh-CN" b="1" dirty="0">
                <a:latin typeface="Times New Roman" panose="02020603050405020304" pitchFamily="18" charset="0"/>
                <a:sym typeface="+mn-ea"/>
              </a:rPr>
              <a:t>BJ101-7 </a:t>
            </a:r>
            <a:r>
              <a:rPr lang="zh-CN" altLang="en-US" b="1" dirty="0">
                <a:latin typeface="Times New Roman" panose="02020603050405020304" pitchFamily="18" charset="0"/>
                <a:sym typeface="+mn-ea"/>
              </a:rPr>
              <a:t>中关村国家自主创新示范区法人单位基本情况</a:t>
            </a:r>
            <a:endParaRPr lang="zh-CN" altLang="en-US" b="1" dirty="0">
              <a:latin typeface="Times New Roman" panose="02020603050405020304" pitchFamily="18" charset="0"/>
              <a:sym typeface="+mn-ea"/>
            </a:endParaRPr>
          </a:p>
          <a:p>
            <a:pPr algn="l"/>
            <a:r>
              <a:rPr lang="en-US" altLang="zh-CN" b="1" dirty="0">
                <a:latin typeface="Times New Roman" panose="02020603050405020304" pitchFamily="18" charset="0"/>
                <a:sym typeface="+mn-ea"/>
              </a:rPr>
              <a:t>BJ110-2  </a:t>
            </a:r>
            <a:r>
              <a:rPr lang="zh-CN" altLang="en-US" b="1" dirty="0">
                <a:latin typeface="Times New Roman" panose="02020603050405020304" pitchFamily="18" charset="0"/>
                <a:sym typeface="+mn-ea"/>
              </a:rPr>
              <a:t>生产经营及财务状况</a:t>
            </a:r>
            <a:endParaRPr lang="zh-CN" altLang="en-US" b="1" dirty="0">
              <a:latin typeface="Times New Roman" panose="02020603050405020304" pitchFamily="18" charset="0"/>
              <a:sym typeface="+mn-ea"/>
            </a:endParaRPr>
          </a:p>
          <a:p>
            <a:pPr algn="l" eaLnBrk="1" hangingPunct="1"/>
            <a:r>
              <a:rPr lang="en-US" altLang="zh-CN" b="1" dirty="0">
                <a:latin typeface="Times New Roman" panose="02020603050405020304" pitchFamily="18" charset="0"/>
                <a:sym typeface="+mn-ea"/>
              </a:rPr>
              <a:t>BJ110-4</a:t>
            </a:r>
            <a:r>
              <a:rPr lang="zh-CN" altLang="en-US" b="1" dirty="0">
                <a:latin typeface="Times New Roman" panose="02020603050405020304" pitchFamily="18" charset="0"/>
                <a:sym typeface="+mn-ea"/>
              </a:rPr>
              <a:t>企业研究开发项目</a:t>
            </a:r>
            <a:endParaRPr lang="en-US" altLang="zh-CN" b="1" dirty="0">
              <a:solidFill>
                <a:schemeClr val="tx1"/>
              </a:solidFill>
              <a:latin typeface="Times New Roman" panose="02020603050405020304" pitchFamily="18" charset="0"/>
            </a:endParaRPr>
          </a:p>
          <a:p>
            <a:pPr algn="l" eaLnBrk="1" hangingPunct="1"/>
            <a:r>
              <a:rPr lang="en-US" altLang="zh-CN" b="1" dirty="0">
                <a:latin typeface="Times New Roman" panose="02020603050405020304" pitchFamily="18" charset="0"/>
                <a:sym typeface="+mn-ea"/>
              </a:rPr>
              <a:t>BJ110-5</a:t>
            </a:r>
            <a:r>
              <a:rPr lang="zh-CN" altLang="en-US" b="1" dirty="0">
                <a:latin typeface="Times New Roman" panose="02020603050405020304" pitchFamily="18" charset="0"/>
                <a:sym typeface="+mn-ea"/>
              </a:rPr>
              <a:t>企业研究开发活动及相关情况</a:t>
            </a:r>
            <a:endParaRPr lang="en-US" altLang="zh-CN" b="1" dirty="0">
              <a:solidFill>
                <a:schemeClr val="tx1"/>
              </a:solidFill>
              <a:latin typeface="Times New Roman" panose="02020603050405020304" pitchFamily="18" charset="0"/>
            </a:endParaRPr>
          </a:p>
          <a:p>
            <a:pPr algn="l" eaLnBrk="1" hangingPunct="1"/>
            <a:r>
              <a:rPr lang="en-US" altLang="zh-CN" b="1" dirty="0">
                <a:latin typeface="Times New Roman" panose="02020603050405020304" pitchFamily="18" charset="0"/>
                <a:sym typeface="+mn-ea"/>
              </a:rPr>
              <a:t>BJ110-6</a:t>
            </a:r>
            <a:r>
              <a:rPr lang="zh-CN" altLang="en-US" b="1" dirty="0">
                <a:latin typeface="Times New Roman" panose="02020603050405020304" pitchFamily="18" charset="0"/>
                <a:sym typeface="+mn-ea"/>
              </a:rPr>
              <a:t>企业研究开发活动及相关情况附表</a:t>
            </a:r>
            <a:endParaRPr lang="zh-CN" altLang="en-US" b="1" dirty="0">
              <a:latin typeface="Times New Roman" panose="02020603050405020304" pitchFamily="18" charset="0"/>
              <a:sym typeface="+mn-ea"/>
            </a:endParaRPr>
          </a:p>
          <a:p>
            <a:pPr algn="l" eaLnBrk="1" hangingPunct="1"/>
            <a:r>
              <a:rPr lang="en-US" altLang="zh-CN" b="1" dirty="0">
                <a:latin typeface="Times New Roman" panose="02020603050405020304" pitchFamily="18" charset="0"/>
                <a:sym typeface="+mn-ea"/>
              </a:rPr>
              <a:t>BJ110-8</a:t>
            </a:r>
            <a:r>
              <a:rPr lang="zh-CN" altLang="en-US" b="1" dirty="0">
                <a:latin typeface="Times New Roman" panose="02020603050405020304" pitchFamily="18" charset="0"/>
                <a:sym typeface="+mn-ea"/>
              </a:rPr>
              <a:t>人力资源情况</a:t>
            </a:r>
            <a:endParaRPr lang="en-US" altLang="zh-CN" b="1" dirty="0">
              <a:solidFill>
                <a:schemeClr val="tx1"/>
              </a:solidFill>
              <a:latin typeface="Times New Roman" panose="02020603050405020304" pitchFamily="18" charset="0"/>
            </a:endParaRPr>
          </a:p>
          <a:p>
            <a:pPr marL="0" indent="0">
              <a:buNone/>
            </a:pPr>
            <a:endParaRPr lang="zh-CN" altLang="en-US"/>
          </a:p>
          <a:p>
            <a:pPr marL="0" lvl="0" indent="0">
              <a:lnSpc>
                <a:spcPct val="100000"/>
              </a:lnSpc>
              <a:spcBef>
                <a:spcPct val="0"/>
              </a:spcBef>
              <a:spcAft>
                <a:spcPct val="35000"/>
              </a:spcAft>
              <a:buNone/>
            </a:pPr>
            <a:r>
              <a:rPr lang="zh-CN" altLang="en-US"/>
              <a:t>月报</a:t>
            </a:r>
            <a:r>
              <a:rPr lang="en-US" altLang="zh-CN"/>
              <a:t>1</a:t>
            </a:r>
            <a:r>
              <a:rPr lang="zh-CN" altLang="en-US"/>
              <a:t>张表：</a:t>
            </a:r>
            <a:endParaRPr lang="zh-CN" altLang="en-US"/>
          </a:p>
          <a:p>
            <a:pPr lvl="0">
              <a:lnSpc>
                <a:spcPct val="100000"/>
              </a:lnSpc>
              <a:spcBef>
                <a:spcPct val="0"/>
              </a:spcBef>
              <a:spcAft>
                <a:spcPct val="35000"/>
              </a:spcAft>
            </a:pPr>
            <a:r>
              <a:rPr lang="en-US" altLang="zh-CN" b="1" dirty="0">
                <a:latin typeface="Times New Roman" panose="02020603050405020304" pitchFamily="18" charset="0"/>
              </a:rPr>
              <a:t>BJ210-1 </a:t>
            </a:r>
            <a:r>
              <a:rPr lang="en-US" altLang="zh-CN" b="1" dirty="0">
                <a:latin typeface="Times New Roman" panose="02020603050405020304" pitchFamily="18" charset="0"/>
                <a:sym typeface="+mn-ea"/>
              </a:rPr>
              <a:t>经营财务及研究开发活动情况</a:t>
            </a:r>
            <a:r>
              <a:rPr lang="en-US" altLang="zh-CN" b="1" dirty="0">
                <a:solidFill>
                  <a:schemeClr val="bg1"/>
                </a:solidFill>
                <a:latin typeface="仿宋_GB2312" panose="02010609030101010101" pitchFamily="49" charset="-122"/>
                <a:ea typeface="仿宋_GB2312" panose="02010609030101010101" pitchFamily="49" charset="-122"/>
                <a:sym typeface="+mn-ea"/>
              </a:rPr>
              <a:t>-1</a:t>
            </a:r>
            <a:endParaRPr lang="zh-CN" altLang="en-US" b="1" dirty="0">
              <a:solidFill>
                <a:schemeClr val="bg1"/>
              </a:solidFill>
              <a:latin typeface="仿宋_GB2312" panose="02010609030101010101" pitchFamily="49" charset="-122"/>
              <a:ea typeface="仿宋_GB2312" panose="02010609030101010101" pitchFamily="49" charset="-122"/>
            </a:endParaRPr>
          </a:p>
          <a:p>
            <a:pPr marL="0" indent="0">
              <a:buNone/>
            </a:pPr>
            <a:endParaRPr lang="zh-CN" altLang="en-US"/>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110_6_2"/>
          <p:cNvPicPr>
            <a:picLocks noChangeAspect="1"/>
          </p:cNvPicPr>
          <p:nvPr/>
        </p:nvPicPr>
        <p:blipFill>
          <a:blip r:embed="rId1"/>
          <a:stretch>
            <a:fillRect/>
          </a:stretch>
        </p:blipFill>
        <p:spPr>
          <a:xfrm>
            <a:off x="1212850" y="548640"/>
            <a:ext cx="4037330" cy="6163945"/>
          </a:xfrm>
          <a:prstGeom prst="rect">
            <a:avLst/>
          </a:prstGeom>
        </p:spPr>
      </p:pic>
      <p:sp>
        <p:nvSpPr>
          <p:cNvPr id="84995" name="矩形 1160196"/>
          <p:cNvSpPr/>
          <p:nvPr/>
        </p:nvSpPr>
        <p:spPr>
          <a:xfrm>
            <a:off x="1249363" y="980758"/>
            <a:ext cx="2516187" cy="360362"/>
          </a:xfrm>
          <a:prstGeom prst="rect">
            <a:avLst/>
          </a:prstGeom>
          <a:noFill/>
          <a:ln w="25400" cap="flat" cmpd="sng">
            <a:solidFill>
              <a:srgbClr val="FF0000"/>
            </a:solidFill>
            <a:prstDash val="solid"/>
            <a:miter/>
            <a:headEnd type="none" w="med" len="med"/>
            <a:tailEnd type="none" w="med" len="med"/>
          </a:ln>
        </p:spPr>
        <p:txBody>
          <a:bodyPr/>
          <a:lstStyle/>
          <a:p>
            <a:endParaRPr lang="zh-CN" altLang="en-US" dirty="0">
              <a:latin typeface="Arial" panose="020B0604020202020204" pitchFamily="34" charset="0"/>
              <a:ea typeface="宋体" panose="02010600030101010101" pitchFamily="2" charset="-122"/>
            </a:endParaRPr>
          </a:p>
        </p:txBody>
      </p:sp>
      <p:sp>
        <p:nvSpPr>
          <p:cNvPr id="84996" name="AutoShape 8"/>
          <p:cNvSpPr/>
          <p:nvPr/>
        </p:nvSpPr>
        <p:spPr>
          <a:xfrm>
            <a:off x="4149725" y="2114550"/>
            <a:ext cx="4806950" cy="3078480"/>
          </a:xfrm>
          <a:prstGeom prst="wedgeRectCallout">
            <a:avLst>
              <a:gd name="adj1" fmla="val -58612"/>
              <a:gd name="adj2" fmla="val -77248"/>
            </a:avLst>
          </a:prstGeom>
          <a:solidFill>
            <a:srgbClr val="353893"/>
          </a:solidFill>
          <a:ln w="25400" cap="flat" cmpd="sng">
            <a:solidFill>
              <a:srgbClr val="CCFFFF"/>
            </a:solidFill>
            <a:prstDash val="solid"/>
            <a:miter/>
            <a:headEnd type="none" w="med" len="med"/>
            <a:tailEnd type="none" w="med" len="med"/>
          </a:ln>
        </p:spPr>
        <p:txBody>
          <a:bodyPr anchor="ctr" anchorCtr="0"/>
          <a:lstStyle/>
          <a:p>
            <a:pPr marL="342900" indent="-342900"/>
            <a:endParaRPr lang="zh-CN" altLang="en-US" sz="2400" dirty="0">
              <a:solidFill>
                <a:schemeClr val="bg1"/>
              </a:solidFill>
              <a:latin typeface="仿宋_GB2312" panose="02010609030101010101" pitchFamily="49" charset="-122"/>
            </a:endParaRPr>
          </a:p>
          <a:p>
            <a:pPr marL="342900" indent="-342900"/>
            <a:r>
              <a:rPr lang="zh-CN" altLang="en-US" sz="2400" dirty="0">
                <a:solidFill>
                  <a:schemeClr val="bg1"/>
                </a:solidFill>
                <a:latin typeface="仿宋_GB2312" panose="02010609030101010101" pitchFamily="49" charset="-122"/>
              </a:rPr>
              <a:t>指在报告期末企业作为第一权利人拥有的，经国务院知识产权行政部门按照《中华人民共和国计算机软件保护条例》对计算机程序和文档授予的且在有效期内的著作权数量。</a:t>
            </a:r>
            <a:endParaRPr lang="zh-CN" altLang="en-US" sz="2400" dirty="0">
              <a:solidFill>
                <a:schemeClr val="bg1"/>
              </a:solidFill>
              <a:latin typeface="仿宋_GB2312" panose="02010609030101010101" pitchFamily="49" charset="-122"/>
            </a:endParaRPr>
          </a:p>
        </p:txBody>
      </p:sp>
    </p:spTree>
  </p:cSld>
  <p:clrMapOvr>
    <a:masterClrMapping/>
  </p:clrMapOvr>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018" name="图片 2"/>
          <p:cNvPicPr>
            <a:picLocks noChangeAspect="1"/>
          </p:cNvPicPr>
          <p:nvPr/>
        </p:nvPicPr>
        <p:blipFill>
          <a:blip r:embed="rId1"/>
          <a:stretch>
            <a:fillRect/>
          </a:stretch>
        </p:blipFill>
        <p:spPr>
          <a:xfrm>
            <a:off x="1655763" y="44450"/>
            <a:ext cx="4651375" cy="6577013"/>
          </a:xfrm>
          <a:prstGeom prst="rect">
            <a:avLst/>
          </a:prstGeom>
          <a:noFill/>
          <a:ln w="9525">
            <a:noFill/>
          </a:ln>
        </p:spPr>
      </p:pic>
      <p:sp>
        <p:nvSpPr>
          <p:cNvPr id="86019" name="Rectangle 5"/>
          <p:cNvSpPr/>
          <p:nvPr/>
        </p:nvSpPr>
        <p:spPr>
          <a:xfrm>
            <a:off x="2987675" y="2133600"/>
            <a:ext cx="2879725" cy="466725"/>
          </a:xfrm>
          <a:prstGeom prst="rect">
            <a:avLst/>
          </a:prstGeom>
          <a:noFill/>
          <a:ln w="25400" cap="flat" cmpd="sng">
            <a:solidFill>
              <a:srgbClr val="FF0000"/>
            </a:solidFill>
            <a:prstDash val="solid"/>
            <a:miter/>
            <a:headEnd type="none" w="med" len="med"/>
            <a:tailEnd type="none" w="med" len="med"/>
          </a:ln>
        </p:spPr>
        <p:txBody>
          <a:bodyPr anchor="ctr" anchorCtr="0">
            <a:spAutoFit/>
          </a:bodyPr>
          <a:lstStyle/>
          <a:p>
            <a:endParaRPr lang="zh-CN" altLang="en-US" dirty="0">
              <a:latin typeface="黑体" panose="02010609060101010101" pitchFamily="49" charset="-122"/>
            </a:endParaRPr>
          </a:p>
        </p:txBody>
      </p:sp>
      <p:sp>
        <p:nvSpPr>
          <p:cNvPr id="86020" name="Rectangle 6"/>
          <p:cNvSpPr/>
          <p:nvPr/>
        </p:nvSpPr>
        <p:spPr>
          <a:xfrm>
            <a:off x="3563938" y="5768975"/>
            <a:ext cx="2413000" cy="395288"/>
          </a:xfrm>
          <a:prstGeom prst="rect">
            <a:avLst/>
          </a:prstGeom>
          <a:noFill/>
          <a:ln w="25400" cap="flat" cmpd="sng">
            <a:solidFill>
              <a:srgbClr val="FF0000"/>
            </a:solidFill>
            <a:prstDash val="solid"/>
            <a:miter/>
            <a:headEnd type="none" w="med" len="med"/>
            <a:tailEnd type="none" w="med" len="med"/>
          </a:ln>
        </p:spPr>
        <p:txBody>
          <a:bodyPr wrap="none" anchor="ctr" anchorCtr="0">
            <a:spAutoFit/>
          </a:bodyPr>
          <a:lstStyle/>
          <a:p>
            <a:endParaRPr lang="zh-CN" altLang="en-US" dirty="0">
              <a:latin typeface="黑体" panose="02010609060101010101" pitchFamily="49" charset="-122"/>
            </a:endParaRPr>
          </a:p>
        </p:txBody>
      </p:sp>
      <p:sp>
        <p:nvSpPr>
          <p:cNvPr id="86021" name="Line 7"/>
          <p:cNvSpPr/>
          <p:nvPr/>
        </p:nvSpPr>
        <p:spPr>
          <a:xfrm>
            <a:off x="2447925" y="1484313"/>
            <a:ext cx="3240088" cy="0"/>
          </a:xfrm>
          <a:prstGeom prst="line">
            <a:avLst/>
          </a:prstGeom>
          <a:ln w="28575" cap="flat" cmpd="sng">
            <a:solidFill>
              <a:srgbClr val="FF0000"/>
            </a:solidFill>
            <a:prstDash val="solid"/>
            <a:headEnd type="none" w="med" len="med"/>
            <a:tailEnd type="none" w="med" len="med"/>
          </a:ln>
        </p:spPr>
      </p:sp>
      <p:sp>
        <p:nvSpPr>
          <p:cNvPr id="86022" name="AutoShape 8"/>
          <p:cNvSpPr/>
          <p:nvPr/>
        </p:nvSpPr>
        <p:spPr>
          <a:xfrm>
            <a:off x="4067175" y="3141663"/>
            <a:ext cx="4827588" cy="719137"/>
          </a:xfrm>
          <a:prstGeom prst="wedgeRectCallout">
            <a:avLst>
              <a:gd name="adj1" fmla="val -21940"/>
              <a:gd name="adj2" fmla="val -121213"/>
            </a:avLst>
          </a:prstGeom>
          <a:solidFill>
            <a:srgbClr val="CCFFFF"/>
          </a:solidFill>
          <a:ln w="25400" cap="flat" cmpd="sng">
            <a:solidFill>
              <a:srgbClr val="CCFFFF"/>
            </a:solidFill>
            <a:prstDash val="solid"/>
            <a:miter/>
            <a:headEnd type="none" w="med" len="med"/>
            <a:tailEnd type="none" w="med" len="med"/>
          </a:ln>
        </p:spPr>
        <p:txBody>
          <a:bodyPr anchor="ctr" anchorCtr="0"/>
          <a:lstStyle/>
          <a:p>
            <a:pPr marL="342900" indent="-342900"/>
            <a:r>
              <a:rPr lang="zh-CN" altLang="en-US" sz="2400" dirty="0">
                <a:solidFill>
                  <a:schemeClr val="bg2"/>
                </a:solidFill>
                <a:latin typeface="仿宋_GB2312" panose="02010609030101010101" pitchFamily="49" charset="-122"/>
              </a:rPr>
              <a:t>是否是第一知识产权所有人？</a:t>
            </a:r>
            <a:endParaRPr lang="zh-CN" altLang="en-US" sz="2400" dirty="0">
              <a:solidFill>
                <a:schemeClr val="bg2"/>
              </a:solidFill>
              <a:latin typeface="仿宋_GB2312" panose="02010609030101010101" pitchFamily="49" charset="-122"/>
            </a:endParaRPr>
          </a:p>
        </p:txBody>
      </p:sp>
      <p:sp>
        <p:nvSpPr>
          <p:cNvPr id="86023" name="AutoShape 9"/>
          <p:cNvSpPr/>
          <p:nvPr/>
        </p:nvSpPr>
        <p:spPr>
          <a:xfrm>
            <a:off x="5940425" y="4184650"/>
            <a:ext cx="2952750" cy="719138"/>
          </a:xfrm>
          <a:prstGeom prst="wedgeRectCallout">
            <a:avLst>
              <a:gd name="adj1" fmla="val -82903"/>
              <a:gd name="adj2" fmla="val 168764"/>
            </a:avLst>
          </a:prstGeom>
          <a:solidFill>
            <a:srgbClr val="CCFFFF"/>
          </a:solidFill>
          <a:ln w="25400" cap="flat" cmpd="sng">
            <a:solidFill>
              <a:srgbClr val="CCFFFF"/>
            </a:solidFill>
            <a:prstDash val="solid"/>
            <a:miter/>
            <a:headEnd type="none" w="med" len="med"/>
            <a:tailEnd type="none" w="med" len="med"/>
          </a:ln>
        </p:spPr>
        <p:txBody>
          <a:bodyPr anchor="ctr" anchorCtr="0"/>
          <a:lstStyle/>
          <a:p>
            <a:pPr marL="342900" indent="-342900"/>
            <a:r>
              <a:rPr lang="zh-CN" altLang="en-US" sz="2400" dirty="0">
                <a:solidFill>
                  <a:schemeClr val="bg2"/>
                </a:solidFill>
                <a:latin typeface="仿宋_GB2312" panose="02010609030101010101" pitchFamily="49" charset="-122"/>
              </a:rPr>
              <a:t>根据发证日期来判断是否当年获得</a:t>
            </a:r>
            <a:endParaRPr lang="zh-CN" altLang="en-US" sz="2400" dirty="0">
              <a:solidFill>
                <a:schemeClr val="bg2"/>
              </a:solidFill>
              <a:latin typeface="仿宋_GB2312" panose="02010609030101010101" pitchFamily="49" charset="-122"/>
            </a:endParaRPr>
          </a:p>
        </p:txBody>
      </p:sp>
    </p:spTree>
  </p:cSld>
  <p:clrMapOvr>
    <a:masterClrMapping/>
  </p:clrMapOvr>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110_6_2"/>
          <p:cNvPicPr>
            <a:picLocks noChangeAspect="1"/>
          </p:cNvPicPr>
          <p:nvPr/>
        </p:nvPicPr>
        <p:blipFill>
          <a:blip r:embed="rId1"/>
          <a:stretch>
            <a:fillRect/>
          </a:stretch>
        </p:blipFill>
        <p:spPr>
          <a:xfrm>
            <a:off x="1212850" y="548640"/>
            <a:ext cx="4037330" cy="6163945"/>
          </a:xfrm>
          <a:prstGeom prst="rect">
            <a:avLst/>
          </a:prstGeom>
        </p:spPr>
      </p:pic>
      <p:sp>
        <p:nvSpPr>
          <p:cNvPr id="87043" name="矩形 1160196"/>
          <p:cNvSpPr/>
          <p:nvPr/>
        </p:nvSpPr>
        <p:spPr>
          <a:xfrm>
            <a:off x="1223645" y="1664653"/>
            <a:ext cx="2609850" cy="314325"/>
          </a:xfrm>
          <a:prstGeom prst="rect">
            <a:avLst/>
          </a:prstGeom>
          <a:noFill/>
          <a:ln w="25400" cap="flat" cmpd="sng">
            <a:solidFill>
              <a:srgbClr val="FF0000"/>
            </a:solidFill>
            <a:prstDash val="solid"/>
            <a:miter/>
            <a:headEnd type="none" w="med" len="med"/>
            <a:tailEnd type="none" w="med" len="med"/>
          </a:ln>
        </p:spPr>
        <p:txBody>
          <a:bodyPr/>
          <a:lstStyle/>
          <a:p>
            <a:endParaRPr lang="zh-CN" altLang="en-US" dirty="0">
              <a:latin typeface="Arial" panose="020B0604020202020204" pitchFamily="34" charset="0"/>
              <a:ea typeface="宋体" panose="02010600030101010101" pitchFamily="2" charset="-122"/>
            </a:endParaRPr>
          </a:p>
        </p:txBody>
      </p:sp>
      <p:sp>
        <p:nvSpPr>
          <p:cNvPr id="87044" name="AutoShape 8"/>
          <p:cNvSpPr/>
          <p:nvPr/>
        </p:nvSpPr>
        <p:spPr>
          <a:xfrm>
            <a:off x="3906838" y="2381250"/>
            <a:ext cx="4806950" cy="3165475"/>
          </a:xfrm>
          <a:prstGeom prst="wedgeRectCallout">
            <a:avLst>
              <a:gd name="adj1" fmla="val -52329"/>
              <a:gd name="adj2" fmla="val -61236"/>
            </a:avLst>
          </a:prstGeom>
          <a:solidFill>
            <a:srgbClr val="353893"/>
          </a:solidFill>
          <a:ln w="25400" cap="flat" cmpd="sng">
            <a:solidFill>
              <a:srgbClr val="CCFFFF"/>
            </a:solidFill>
            <a:prstDash val="solid"/>
            <a:miter/>
            <a:headEnd type="none" w="med" len="med"/>
            <a:tailEnd type="none" w="med" len="med"/>
          </a:ln>
        </p:spPr>
        <p:txBody>
          <a:bodyPr anchor="ctr" anchorCtr="0"/>
          <a:lstStyle/>
          <a:p>
            <a:pPr marL="342900" indent="-342900"/>
            <a:r>
              <a:rPr lang="en-US" altLang="zh-CN" sz="1800" dirty="0">
                <a:solidFill>
                  <a:schemeClr val="bg1"/>
                </a:solidFill>
                <a:latin typeface="仿宋_GB2312" panose="02010609030101010101" pitchFamily="49" charset="-122"/>
              </a:rPr>
              <a:t>   </a:t>
            </a:r>
            <a:r>
              <a:rPr lang="zh-CN" altLang="en-US" sz="2400" dirty="0">
                <a:solidFill>
                  <a:schemeClr val="bg1"/>
                </a:solidFill>
                <a:latin typeface="仿宋_GB2312" panose="02010609030101010101" pitchFamily="49" charset="-122"/>
              </a:rPr>
              <a:t>指由国务院知识产权行政部门按照《中华人民共和国集成电路布图设计保护条例》授予的对集成电路中至少有一个是有源元件的两个以上元件和部分或者全部互连线路的三维配置，或者为制造集成电路而准备的上述三维配置的布图专有权。</a:t>
            </a:r>
            <a:endParaRPr lang="zh-CN" altLang="en-US" sz="2400" dirty="0">
              <a:solidFill>
                <a:schemeClr val="bg1"/>
              </a:solidFill>
              <a:latin typeface="仿宋_GB2312" panose="02010609030101010101" pitchFamily="49" charset="-122"/>
            </a:endParaRPr>
          </a:p>
        </p:txBody>
      </p:sp>
    </p:spTree>
  </p:cSld>
  <p:clrMapOvr>
    <a:masterClrMapping/>
  </p:clrMapOvr>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AutoShape 9"/>
          <p:cNvSpPr/>
          <p:nvPr/>
        </p:nvSpPr>
        <p:spPr>
          <a:xfrm>
            <a:off x="3671888" y="5265738"/>
            <a:ext cx="2952750" cy="719137"/>
          </a:xfrm>
          <a:prstGeom prst="wedgeRectCallout">
            <a:avLst>
              <a:gd name="adj1" fmla="val -88227"/>
              <a:gd name="adj2" fmla="val -122847"/>
            </a:avLst>
          </a:prstGeom>
          <a:solidFill>
            <a:srgbClr val="CCFFFF"/>
          </a:solidFill>
          <a:ln w="25400" cap="flat" cmpd="sng">
            <a:solidFill>
              <a:srgbClr val="CCFFFF"/>
            </a:solidFill>
            <a:prstDash val="solid"/>
            <a:miter/>
            <a:headEnd type="none" w="med" len="med"/>
            <a:tailEnd type="none" w="med" len="med"/>
          </a:ln>
        </p:spPr>
        <p:txBody>
          <a:bodyPr anchor="ctr" anchorCtr="0"/>
          <a:lstStyle/>
          <a:p>
            <a:pPr marL="342900" indent="-342900"/>
            <a:r>
              <a:rPr lang="zh-CN" altLang="en-US" sz="2400" dirty="0">
                <a:solidFill>
                  <a:schemeClr val="bg2"/>
                </a:solidFill>
                <a:latin typeface="仿宋_GB2312" panose="02010609030101010101" pitchFamily="49" charset="-122"/>
              </a:rPr>
              <a:t>根据发证日期来判断是否当年获得</a:t>
            </a:r>
            <a:endParaRPr lang="zh-CN" altLang="en-US" sz="2400" dirty="0">
              <a:solidFill>
                <a:schemeClr val="bg2"/>
              </a:solidFill>
              <a:latin typeface="仿宋_GB2312" panose="02010609030101010101" pitchFamily="49" charset="-122"/>
            </a:endParaRPr>
          </a:p>
        </p:txBody>
      </p:sp>
      <p:pic>
        <p:nvPicPr>
          <p:cNvPr id="88067" name="图片 2"/>
          <p:cNvPicPr>
            <a:picLocks noChangeAspect="1"/>
          </p:cNvPicPr>
          <p:nvPr/>
        </p:nvPicPr>
        <p:blipFill>
          <a:blip r:embed="rId1"/>
          <a:stretch>
            <a:fillRect/>
          </a:stretch>
        </p:blipFill>
        <p:spPr>
          <a:xfrm>
            <a:off x="180975" y="276225"/>
            <a:ext cx="8474075" cy="5756275"/>
          </a:xfrm>
          <a:prstGeom prst="rect">
            <a:avLst/>
          </a:prstGeom>
          <a:noFill/>
          <a:ln w="9525">
            <a:noFill/>
          </a:ln>
        </p:spPr>
      </p:pic>
      <p:sp>
        <p:nvSpPr>
          <p:cNvPr id="88068" name="Rectangle 5"/>
          <p:cNvSpPr/>
          <p:nvPr/>
        </p:nvSpPr>
        <p:spPr>
          <a:xfrm>
            <a:off x="503238" y="2506663"/>
            <a:ext cx="3889375" cy="382587"/>
          </a:xfrm>
          <a:prstGeom prst="rect">
            <a:avLst/>
          </a:prstGeom>
          <a:noFill/>
          <a:ln w="25400" cap="flat" cmpd="sng">
            <a:solidFill>
              <a:srgbClr val="FF0000"/>
            </a:solidFill>
            <a:prstDash val="solid"/>
            <a:miter/>
            <a:headEnd type="none" w="med" len="med"/>
            <a:tailEnd type="none" w="med" len="med"/>
          </a:ln>
        </p:spPr>
        <p:txBody>
          <a:bodyPr anchor="ctr" anchorCtr="0">
            <a:spAutoFit/>
          </a:bodyPr>
          <a:lstStyle/>
          <a:p>
            <a:endParaRPr lang="zh-CN" altLang="en-US" dirty="0">
              <a:latin typeface="黑体" panose="02010609060101010101" pitchFamily="49" charset="-122"/>
            </a:endParaRPr>
          </a:p>
        </p:txBody>
      </p:sp>
      <p:sp>
        <p:nvSpPr>
          <p:cNvPr id="88069" name="Line 7"/>
          <p:cNvSpPr/>
          <p:nvPr/>
        </p:nvSpPr>
        <p:spPr>
          <a:xfrm>
            <a:off x="935038" y="1628775"/>
            <a:ext cx="3636962" cy="0"/>
          </a:xfrm>
          <a:prstGeom prst="line">
            <a:avLst/>
          </a:prstGeom>
          <a:ln w="28575" cap="flat" cmpd="sng">
            <a:solidFill>
              <a:srgbClr val="FF0000"/>
            </a:solidFill>
            <a:prstDash val="solid"/>
            <a:headEnd type="none" w="med" len="med"/>
            <a:tailEnd type="none" w="med" len="med"/>
          </a:ln>
        </p:spPr>
      </p:sp>
      <p:sp>
        <p:nvSpPr>
          <p:cNvPr id="88070" name="AutoShape 8"/>
          <p:cNvSpPr/>
          <p:nvPr/>
        </p:nvSpPr>
        <p:spPr>
          <a:xfrm>
            <a:off x="2808288" y="3608388"/>
            <a:ext cx="5005387" cy="719137"/>
          </a:xfrm>
          <a:prstGeom prst="wedgeRectCallout">
            <a:avLst>
              <a:gd name="adj1" fmla="val -34778"/>
              <a:gd name="adj2" fmla="val -143380"/>
            </a:avLst>
          </a:prstGeom>
          <a:solidFill>
            <a:srgbClr val="CCFFFF"/>
          </a:solidFill>
          <a:ln w="25400" cap="flat" cmpd="sng">
            <a:solidFill>
              <a:srgbClr val="CCFFFF"/>
            </a:solidFill>
            <a:prstDash val="solid"/>
            <a:miter/>
            <a:headEnd type="none" w="med" len="med"/>
            <a:tailEnd type="none" w="med" len="med"/>
          </a:ln>
        </p:spPr>
        <p:txBody>
          <a:bodyPr anchor="ctr" anchorCtr="0"/>
          <a:lstStyle/>
          <a:p>
            <a:pPr marL="342900" indent="-342900"/>
            <a:r>
              <a:rPr lang="zh-CN" altLang="en-US" sz="2400" dirty="0">
                <a:solidFill>
                  <a:schemeClr val="bg2"/>
                </a:solidFill>
                <a:latin typeface="仿宋_GB2312" panose="02010609030101010101" pitchFamily="49" charset="-122"/>
              </a:rPr>
              <a:t>是否是第一知识产权所有人？</a:t>
            </a:r>
            <a:endParaRPr lang="zh-CN" altLang="en-US" sz="2400" dirty="0">
              <a:solidFill>
                <a:schemeClr val="bg2"/>
              </a:solidFill>
              <a:latin typeface="仿宋_GB2312" panose="02010609030101010101" pitchFamily="49" charset="-122"/>
            </a:endParaRPr>
          </a:p>
        </p:txBody>
      </p:sp>
      <p:sp>
        <p:nvSpPr>
          <p:cNvPr id="88071" name="Rectangle 6"/>
          <p:cNvSpPr/>
          <p:nvPr/>
        </p:nvSpPr>
        <p:spPr>
          <a:xfrm>
            <a:off x="503238" y="4178300"/>
            <a:ext cx="2519362" cy="433388"/>
          </a:xfrm>
          <a:prstGeom prst="rect">
            <a:avLst/>
          </a:prstGeom>
          <a:noFill/>
          <a:ln w="25400" cap="flat" cmpd="sng">
            <a:solidFill>
              <a:srgbClr val="FF0000"/>
            </a:solidFill>
            <a:prstDash val="solid"/>
            <a:miter/>
            <a:headEnd type="none" w="med" len="med"/>
            <a:tailEnd type="none" w="med" len="med"/>
          </a:ln>
        </p:spPr>
        <p:txBody>
          <a:bodyPr anchor="ctr" anchorCtr="0">
            <a:spAutoFit/>
          </a:bodyPr>
          <a:lstStyle/>
          <a:p>
            <a:endParaRPr lang="zh-CN" altLang="en-US" dirty="0">
              <a:latin typeface="黑体" panose="02010609060101010101" pitchFamily="49" charset="-122"/>
            </a:endParaRPr>
          </a:p>
        </p:txBody>
      </p:sp>
      <p:sp>
        <p:nvSpPr>
          <p:cNvPr id="88072" name="AutoShape 9"/>
          <p:cNvSpPr/>
          <p:nvPr/>
        </p:nvSpPr>
        <p:spPr>
          <a:xfrm>
            <a:off x="3671888" y="5249863"/>
            <a:ext cx="2952750" cy="719137"/>
          </a:xfrm>
          <a:prstGeom prst="wedgeRectCallout">
            <a:avLst>
              <a:gd name="adj1" fmla="val -88227"/>
              <a:gd name="adj2" fmla="val -122847"/>
            </a:avLst>
          </a:prstGeom>
          <a:solidFill>
            <a:srgbClr val="CCFFFF"/>
          </a:solidFill>
          <a:ln w="25400" cap="flat" cmpd="sng">
            <a:solidFill>
              <a:srgbClr val="CCFFFF"/>
            </a:solidFill>
            <a:prstDash val="solid"/>
            <a:miter/>
            <a:headEnd type="none" w="med" len="med"/>
            <a:tailEnd type="none" w="med" len="med"/>
          </a:ln>
        </p:spPr>
        <p:txBody>
          <a:bodyPr anchor="ctr" anchorCtr="0"/>
          <a:lstStyle/>
          <a:p>
            <a:pPr marL="342900" indent="-342900"/>
            <a:r>
              <a:rPr lang="zh-CN" altLang="en-US" sz="2400" dirty="0">
                <a:solidFill>
                  <a:schemeClr val="bg2"/>
                </a:solidFill>
                <a:latin typeface="仿宋_GB2312" panose="02010609030101010101" pitchFamily="49" charset="-122"/>
              </a:rPr>
              <a:t>根据发证日期来判断是否当年获得</a:t>
            </a:r>
            <a:endParaRPr lang="zh-CN" altLang="en-US" sz="2400" dirty="0">
              <a:solidFill>
                <a:schemeClr val="bg2"/>
              </a:solidFill>
              <a:latin typeface="仿宋_GB2312" panose="02010609030101010101" pitchFamily="49" charset="-122"/>
            </a:endParaRPr>
          </a:p>
        </p:txBody>
      </p:sp>
    </p:spTree>
  </p:cSld>
  <p:clrMapOvr>
    <a:masterClrMapping/>
  </p:clrMapOvr>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110_6_2"/>
          <p:cNvPicPr>
            <a:picLocks noChangeAspect="1"/>
          </p:cNvPicPr>
          <p:nvPr/>
        </p:nvPicPr>
        <p:blipFill>
          <a:blip r:embed="rId1"/>
          <a:stretch>
            <a:fillRect/>
          </a:stretch>
        </p:blipFill>
        <p:spPr>
          <a:xfrm>
            <a:off x="1212850" y="548640"/>
            <a:ext cx="4037330" cy="6163945"/>
          </a:xfrm>
          <a:prstGeom prst="rect">
            <a:avLst/>
          </a:prstGeom>
        </p:spPr>
      </p:pic>
      <p:sp>
        <p:nvSpPr>
          <p:cNvPr id="89091" name="矩形 1161223"/>
          <p:cNvSpPr/>
          <p:nvPr/>
        </p:nvSpPr>
        <p:spPr>
          <a:xfrm>
            <a:off x="1258888" y="2348865"/>
            <a:ext cx="2597150" cy="274638"/>
          </a:xfrm>
          <a:prstGeom prst="rect">
            <a:avLst/>
          </a:prstGeom>
          <a:noFill/>
          <a:ln w="25400" cap="flat" cmpd="sng">
            <a:solidFill>
              <a:srgbClr val="FF0000"/>
            </a:solidFill>
            <a:prstDash val="solid"/>
            <a:miter/>
            <a:headEnd type="none" w="med" len="med"/>
            <a:tailEnd type="none" w="med" len="med"/>
          </a:ln>
        </p:spPr>
        <p:txBody>
          <a:bodyPr/>
          <a:lstStyle/>
          <a:p>
            <a:endParaRPr lang="zh-CN" altLang="en-US" dirty="0">
              <a:latin typeface="Arial" panose="020B0604020202020204" pitchFamily="34" charset="0"/>
              <a:ea typeface="宋体" panose="02010600030101010101" pitchFamily="2" charset="-122"/>
            </a:endParaRPr>
          </a:p>
        </p:txBody>
      </p:sp>
      <p:sp>
        <p:nvSpPr>
          <p:cNvPr id="89092" name="矩形标注 1161221"/>
          <p:cNvSpPr/>
          <p:nvPr/>
        </p:nvSpPr>
        <p:spPr>
          <a:xfrm>
            <a:off x="5445125" y="2136775"/>
            <a:ext cx="3629025" cy="4140200"/>
          </a:xfrm>
          <a:prstGeom prst="wedgeRectCallout">
            <a:avLst>
              <a:gd name="adj1" fmla="val -94374"/>
              <a:gd name="adj2" fmla="val -38941"/>
            </a:avLst>
          </a:prstGeom>
          <a:solidFill>
            <a:srgbClr val="353893"/>
          </a:solidFill>
          <a:ln w="25400" cap="flat" cmpd="sng">
            <a:solidFill>
              <a:srgbClr val="CCFFFF"/>
            </a:solidFill>
            <a:prstDash val="solid"/>
            <a:miter/>
            <a:headEnd type="none" w="med" len="med"/>
            <a:tailEnd type="none" w="med" len="med"/>
          </a:ln>
        </p:spPr>
        <p:txBody>
          <a:bodyPr anchor="ctr" anchorCtr="0"/>
          <a:lstStyle/>
          <a:p>
            <a:pPr marL="342900" indent="-342900"/>
            <a:r>
              <a:rPr lang="zh-CN" altLang="en-US" sz="2400" dirty="0">
                <a:solidFill>
                  <a:schemeClr val="bg1"/>
                </a:solidFill>
                <a:latin typeface="黑体" panose="02010609060101010101" pitchFamily="49" charset="-122"/>
              </a:rPr>
              <a:t>   指由国务院农业或林业行政部门按照</a:t>
            </a:r>
            <a:r>
              <a:rPr lang="zh-CN" altLang="zh-CN" sz="2400" dirty="0">
                <a:solidFill>
                  <a:schemeClr val="bg1"/>
                </a:solidFill>
                <a:latin typeface="黑体" panose="02010609060101010101" pitchFamily="49" charset="-122"/>
              </a:rPr>
              <a:t>《</a:t>
            </a:r>
            <a:r>
              <a:rPr lang="zh-CN" altLang="en-US" sz="2400" dirty="0">
                <a:solidFill>
                  <a:schemeClr val="bg1"/>
                </a:solidFill>
                <a:latin typeface="黑体" panose="02010609060101010101" pitchFamily="49" charset="-122"/>
              </a:rPr>
              <a:t>中华人民共和国植物新品种保护条例</a:t>
            </a:r>
            <a:r>
              <a:rPr lang="zh-CN" altLang="zh-CN" sz="2400" dirty="0">
                <a:solidFill>
                  <a:schemeClr val="bg1"/>
                </a:solidFill>
                <a:latin typeface="黑体" panose="02010609060101010101" pitchFamily="49" charset="-122"/>
              </a:rPr>
              <a:t>》</a:t>
            </a:r>
            <a:r>
              <a:rPr lang="zh-CN" altLang="en-US" sz="2400" dirty="0">
                <a:solidFill>
                  <a:schemeClr val="bg1"/>
                </a:solidFill>
                <a:latin typeface="黑体" panose="02010609060101010101" pitchFamily="49" charset="-122"/>
              </a:rPr>
              <a:t>授予的经过人工培育的或者对发现的野生植物加以开发，具备新颖性、特异性、一致性和稳定性并有适当命名的植物新品种的植物新品种权</a:t>
            </a:r>
            <a:endParaRPr lang="zh-CN" altLang="en-US" sz="2400" dirty="0">
              <a:solidFill>
                <a:schemeClr val="bg1"/>
              </a:solidFill>
              <a:latin typeface="黑体" panose="02010609060101010101" pitchFamily="49" charset="-122"/>
            </a:endParaRPr>
          </a:p>
        </p:txBody>
      </p:sp>
    </p:spTree>
  </p:cSld>
  <p:clrMapOvr>
    <a:masterClrMapping/>
  </p:clrMapOvr>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114" name="图片 2"/>
          <p:cNvPicPr>
            <a:picLocks noChangeAspect="1"/>
          </p:cNvPicPr>
          <p:nvPr/>
        </p:nvPicPr>
        <p:blipFill>
          <a:blip r:embed="rId1"/>
          <a:stretch>
            <a:fillRect/>
          </a:stretch>
        </p:blipFill>
        <p:spPr>
          <a:xfrm>
            <a:off x="900113" y="549275"/>
            <a:ext cx="7899400" cy="5457825"/>
          </a:xfrm>
          <a:prstGeom prst="rect">
            <a:avLst/>
          </a:prstGeom>
          <a:noFill/>
          <a:ln w="9525">
            <a:noFill/>
          </a:ln>
        </p:spPr>
      </p:pic>
      <p:sp>
        <p:nvSpPr>
          <p:cNvPr id="90115" name="Rectangle 5"/>
          <p:cNvSpPr/>
          <p:nvPr/>
        </p:nvSpPr>
        <p:spPr>
          <a:xfrm>
            <a:off x="1646238" y="3910013"/>
            <a:ext cx="2519362" cy="433387"/>
          </a:xfrm>
          <a:prstGeom prst="rect">
            <a:avLst/>
          </a:prstGeom>
          <a:noFill/>
          <a:ln w="25400" cap="flat" cmpd="sng">
            <a:solidFill>
              <a:srgbClr val="FF0000"/>
            </a:solidFill>
            <a:prstDash val="solid"/>
            <a:miter/>
            <a:headEnd type="none" w="med" len="med"/>
            <a:tailEnd type="none" w="med" len="med"/>
          </a:ln>
        </p:spPr>
        <p:txBody>
          <a:bodyPr anchor="ctr" anchorCtr="0">
            <a:spAutoFit/>
          </a:bodyPr>
          <a:lstStyle/>
          <a:p>
            <a:endParaRPr lang="zh-CN" altLang="en-US" dirty="0">
              <a:latin typeface="黑体" panose="02010609060101010101" pitchFamily="49" charset="-122"/>
            </a:endParaRPr>
          </a:p>
        </p:txBody>
      </p:sp>
      <p:sp>
        <p:nvSpPr>
          <p:cNvPr id="90116" name="Rectangle 6"/>
          <p:cNvSpPr/>
          <p:nvPr/>
        </p:nvSpPr>
        <p:spPr>
          <a:xfrm>
            <a:off x="1658938" y="2730500"/>
            <a:ext cx="3060700" cy="433388"/>
          </a:xfrm>
          <a:prstGeom prst="rect">
            <a:avLst/>
          </a:prstGeom>
          <a:noFill/>
          <a:ln w="25400" cap="flat" cmpd="sng">
            <a:solidFill>
              <a:srgbClr val="FF0000"/>
            </a:solidFill>
            <a:prstDash val="solid"/>
            <a:miter/>
            <a:headEnd type="none" w="med" len="med"/>
            <a:tailEnd type="none" w="med" len="med"/>
          </a:ln>
        </p:spPr>
        <p:txBody>
          <a:bodyPr anchor="ctr" anchorCtr="0">
            <a:spAutoFit/>
          </a:bodyPr>
          <a:lstStyle/>
          <a:p>
            <a:endParaRPr lang="zh-CN" altLang="en-US" dirty="0">
              <a:latin typeface="黑体" panose="02010609060101010101" pitchFamily="49" charset="-122"/>
            </a:endParaRPr>
          </a:p>
        </p:txBody>
      </p:sp>
      <p:sp>
        <p:nvSpPr>
          <p:cNvPr id="90117" name="Line 7"/>
          <p:cNvSpPr/>
          <p:nvPr/>
        </p:nvSpPr>
        <p:spPr>
          <a:xfrm>
            <a:off x="1568450" y="2097088"/>
            <a:ext cx="3240088" cy="0"/>
          </a:xfrm>
          <a:prstGeom prst="line">
            <a:avLst/>
          </a:prstGeom>
          <a:ln w="28575" cap="flat" cmpd="sng">
            <a:solidFill>
              <a:srgbClr val="FF0000"/>
            </a:solidFill>
            <a:prstDash val="solid"/>
            <a:headEnd type="none" w="med" len="med"/>
            <a:tailEnd type="none" w="med" len="med"/>
          </a:ln>
        </p:spPr>
      </p:sp>
      <p:sp>
        <p:nvSpPr>
          <p:cNvPr id="90118" name="AutoShape 8"/>
          <p:cNvSpPr/>
          <p:nvPr/>
        </p:nvSpPr>
        <p:spPr>
          <a:xfrm>
            <a:off x="4895850" y="2276475"/>
            <a:ext cx="3779838" cy="719138"/>
          </a:xfrm>
          <a:prstGeom prst="wedgeRectCallout">
            <a:avLst>
              <a:gd name="adj1" fmla="val -55324"/>
              <a:gd name="adj2" fmla="val 52292"/>
            </a:avLst>
          </a:prstGeom>
          <a:solidFill>
            <a:srgbClr val="CCFFFF"/>
          </a:solidFill>
          <a:ln w="25400" cap="flat" cmpd="sng">
            <a:solidFill>
              <a:srgbClr val="CCFFFF"/>
            </a:solidFill>
            <a:prstDash val="solid"/>
            <a:miter/>
            <a:headEnd type="none" w="med" len="med"/>
            <a:tailEnd type="none" w="med" len="med"/>
          </a:ln>
        </p:spPr>
        <p:txBody>
          <a:bodyPr anchor="ctr" anchorCtr="0"/>
          <a:lstStyle/>
          <a:p>
            <a:pPr marL="342900" indent="-342900"/>
            <a:r>
              <a:rPr lang="zh-CN" altLang="en-US" sz="2400" dirty="0">
                <a:solidFill>
                  <a:schemeClr val="bg2"/>
                </a:solidFill>
                <a:latin typeface="仿宋_GB2312" panose="02010609030101010101" pitchFamily="49" charset="-122"/>
              </a:rPr>
              <a:t>是否是第一知识产权所有权人？</a:t>
            </a:r>
            <a:endParaRPr lang="zh-CN" altLang="en-US" sz="2400" dirty="0">
              <a:solidFill>
                <a:schemeClr val="bg2"/>
              </a:solidFill>
              <a:latin typeface="仿宋_GB2312" panose="02010609030101010101" pitchFamily="49" charset="-122"/>
            </a:endParaRPr>
          </a:p>
        </p:txBody>
      </p:sp>
      <p:sp>
        <p:nvSpPr>
          <p:cNvPr id="90119" name="AutoShape 9"/>
          <p:cNvSpPr/>
          <p:nvPr/>
        </p:nvSpPr>
        <p:spPr>
          <a:xfrm>
            <a:off x="4716463" y="5408613"/>
            <a:ext cx="2952750" cy="719137"/>
          </a:xfrm>
          <a:prstGeom prst="wedgeRectCallout">
            <a:avLst>
              <a:gd name="adj1" fmla="val -76449"/>
              <a:gd name="adj2" fmla="val -187005"/>
            </a:avLst>
          </a:prstGeom>
          <a:solidFill>
            <a:srgbClr val="CCFFFF"/>
          </a:solidFill>
          <a:ln w="25400" cap="flat" cmpd="sng">
            <a:solidFill>
              <a:srgbClr val="CCFFFF"/>
            </a:solidFill>
            <a:prstDash val="solid"/>
            <a:miter/>
            <a:headEnd type="none" w="med" len="med"/>
            <a:tailEnd type="none" w="med" len="med"/>
          </a:ln>
        </p:spPr>
        <p:txBody>
          <a:bodyPr anchor="ctr" anchorCtr="0"/>
          <a:lstStyle/>
          <a:p>
            <a:pPr marL="342900" indent="-342900"/>
            <a:r>
              <a:rPr lang="zh-CN" altLang="en-US" sz="2400" dirty="0">
                <a:solidFill>
                  <a:schemeClr val="bg2"/>
                </a:solidFill>
                <a:latin typeface="仿宋_GB2312" panose="02010609030101010101" pitchFamily="49" charset="-122"/>
              </a:rPr>
              <a:t>根据发证日期来判断是否当年获得</a:t>
            </a:r>
            <a:endParaRPr lang="zh-CN" altLang="en-US" sz="2400" dirty="0">
              <a:solidFill>
                <a:schemeClr val="bg2"/>
              </a:solidFill>
              <a:latin typeface="仿宋_GB2312" panose="02010609030101010101" pitchFamily="49" charset="-122"/>
            </a:endParaRPr>
          </a:p>
        </p:txBody>
      </p:sp>
    </p:spTree>
  </p:cSld>
  <p:clrMapOvr>
    <a:masterClrMapping/>
  </p:clrMapOvr>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110_6_2"/>
          <p:cNvPicPr>
            <a:picLocks noChangeAspect="1"/>
          </p:cNvPicPr>
          <p:nvPr/>
        </p:nvPicPr>
        <p:blipFill>
          <a:blip r:embed="rId1"/>
          <a:stretch>
            <a:fillRect/>
          </a:stretch>
        </p:blipFill>
        <p:spPr>
          <a:xfrm>
            <a:off x="1212850" y="548640"/>
            <a:ext cx="4037330" cy="6163945"/>
          </a:xfrm>
          <a:prstGeom prst="rect">
            <a:avLst/>
          </a:prstGeom>
        </p:spPr>
      </p:pic>
      <p:sp>
        <p:nvSpPr>
          <p:cNvPr id="91139" name="矩形 1160196"/>
          <p:cNvSpPr/>
          <p:nvPr/>
        </p:nvSpPr>
        <p:spPr>
          <a:xfrm>
            <a:off x="1285875" y="2996883"/>
            <a:ext cx="2479675" cy="323850"/>
          </a:xfrm>
          <a:prstGeom prst="rect">
            <a:avLst/>
          </a:prstGeom>
          <a:noFill/>
          <a:ln w="25400" cap="flat" cmpd="sng">
            <a:solidFill>
              <a:srgbClr val="FF0000"/>
            </a:solidFill>
            <a:prstDash val="solid"/>
            <a:miter/>
            <a:headEnd type="none" w="med" len="med"/>
            <a:tailEnd type="none" w="med" len="med"/>
          </a:ln>
        </p:spPr>
        <p:txBody>
          <a:bodyPr/>
          <a:lstStyle/>
          <a:p>
            <a:endParaRPr lang="zh-CN" altLang="en-US" dirty="0">
              <a:latin typeface="Arial" panose="020B0604020202020204" pitchFamily="34" charset="0"/>
              <a:ea typeface="宋体" panose="02010600030101010101" pitchFamily="2" charset="-122"/>
            </a:endParaRPr>
          </a:p>
        </p:txBody>
      </p:sp>
      <p:sp>
        <p:nvSpPr>
          <p:cNvPr id="91140" name="矩形标注 1160197"/>
          <p:cNvSpPr/>
          <p:nvPr/>
        </p:nvSpPr>
        <p:spPr>
          <a:xfrm>
            <a:off x="5219700" y="1440815"/>
            <a:ext cx="3754755" cy="3053715"/>
          </a:xfrm>
          <a:prstGeom prst="wedgeRectCallout">
            <a:avLst>
              <a:gd name="adj1" fmla="val -89438"/>
              <a:gd name="adj2" fmla="val 10844"/>
            </a:avLst>
          </a:prstGeom>
          <a:solidFill>
            <a:srgbClr val="353893"/>
          </a:solidFill>
          <a:ln w="25400" cap="flat" cmpd="sng">
            <a:solidFill>
              <a:srgbClr val="CCFFFF"/>
            </a:solidFill>
            <a:prstDash val="solid"/>
            <a:miter/>
            <a:headEnd type="none" w="med" len="med"/>
            <a:tailEnd type="none" w="med" len="med"/>
          </a:ln>
        </p:spPr>
        <p:txBody>
          <a:bodyPr anchor="ctr" anchorCtr="0"/>
          <a:lstStyle/>
          <a:p>
            <a:r>
              <a:rPr lang="zh-CN" altLang="en-US" sz="2400" dirty="0">
                <a:solidFill>
                  <a:schemeClr val="bg1"/>
                </a:solidFill>
                <a:latin typeface="黑体" panose="02010609060101010101" pitchFamily="49" charset="-122"/>
              </a:rPr>
              <a:t>指在报告期末企业作为权利人拥有的，且在有效期内的国家一类新药品种证书的国家一类新药数量。</a:t>
            </a:r>
            <a:endParaRPr lang="zh-CN" altLang="en-US" sz="2400" dirty="0">
              <a:solidFill>
                <a:schemeClr val="bg1"/>
              </a:solidFill>
              <a:latin typeface="黑体" panose="02010609060101010101" pitchFamily="49" charset="-122"/>
            </a:endParaRPr>
          </a:p>
        </p:txBody>
      </p:sp>
    </p:spTree>
  </p:cSld>
  <p:clrMapOvr>
    <a:masterClrMapping/>
  </p:clrMapOvr>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62" name="图片 2"/>
          <p:cNvPicPr>
            <a:picLocks noChangeAspect="1"/>
          </p:cNvPicPr>
          <p:nvPr/>
        </p:nvPicPr>
        <p:blipFill>
          <a:blip r:embed="rId1"/>
          <a:stretch>
            <a:fillRect/>
          </a:stretch>
        </p:blipFill>
        <p:spPr>
          <a:xfrm>
            <a:off x="2097088" y="107950"/>
            <a:ext cx="5111750" cy="6642100"/>
          </a:xfrm>
          <a:prstGeom prst="rect">
            <a:avLst/>
          </a:prstGeom>
          <a:noFill/>
          <a:ln w="9525">
            <a:noFill/>
          </a:ln>
        </p:spPr>
      </p:pic>
      <p:sp>
        <p:nvSpPr>
          <p:cNvPr id="92163" name="矩形 1145860"/>
          <p:cNvSpPr/>
          <p:nvPr/>
        </p:nvSpPr>
        <p:spPr>
          <a:xfrm>
            <a:off x="4657725" y="2478088"/>
            <a:ext cx="1674813" cy="222250"/>
          </a:xfrm>
          <a:prstGeom prst="rect">
            <a:avLst/>
          </a:prstGeom>
          <a:noFill/>
          <a:ln w="25400" cap="flat" cmpd="sng">
            <a:solidFill>
              <a:srgbClr val="FF0000"/>
            </a:solidFill>
            <a:prstDash val="solid"/>
            <a:miter/>
            <a:headEnd type="none" w="med" len="med"/>
            <a:tailEnd type="none" w="med" len="med"/>
          </a:ln>
        </p:spPr>
        <p:txBody>
          <a:bodyPr/>
          <a:lstStyle/>
          <a:p>
            <a:endParaRPr lang="zh-CN" altLang="en-US" dirty="0">
              <a:latin typeface="Arial" panose="020B0604020202020204" pitchFamily="34" charset="0"/>
              <a:ea typeface="宋体" panose="02010600030101010101" pitchFamily="2" charset="-122"/>
            </a:endParaRPr>
          </a:p>
        </p:txBody>
      </p:sp>
      <p:sp>
        <p:nvSpPr>
          <p:cNvPr id="92164" name="矩形标注 1145863"/>
          <p:cNvSpPr/>
          <p:nvPr/>
        </p:nvSpPr>
        <p:spPr>
          <a:xfrm>
            <a:off x="5757863" y="874713"/>
            <a:ext cx="2913062" cy="719137"/>
          </a:xfrm>
          <a:prstGeom prst="wedgeRectCallout">
            <a:avLst>
              <a:gd name="adj1" fmla="val -43417"/>
              <a:gd name="adj2" fmla="val 160333"/>
            </a:avLst>
          </a:prstGeom>
          <a:solidFill>
            <a:srgbClr val="CCFFFF"/>
          </a:solidFill>
          <a:ln w="25400" cap="flat" cmpd="sng">
            <a:solidFill>
              <a:srgbClr val="CCFFFF"/>
            </a:solidFill>
            <a:prstDash val="solid"/>
            <a:miter/>
            <a:headEnd type="none" w="med" len="med"/>
            <a:tailEnd type="none" w="med" len="med"/>
          </a:ln>
        </p:spPr>
        <p:txBody>
          <a:bodyPr anchor="ctr" anchorCtr="0"/>
          <a:lstStyle/>
          <a:p>
            <a:pPr marL="342900" indent="-342900" algn="ctr"/>
            <a:r>
              <a:rPr lang="zh-CN" altLang="en-US" sz="2400" dirty="0">
                <a:solidFill>
                  <a:schemeClr val="bg2"/>
                </a:solidFill>
                <a:latin typeface="仿宋_GB2312" panose="02010609030101010101" pitchFamily="49" charset="-122"/>
              </a:rPr>
              <a:t>判断新药是否是</a:t>
            </a:r>
            <a:endParaRPr lang="zh-CN" altLang="en-US" sz="2400" dirty="0">
              <a:solidFill>
                <a:schemeClr val="bg2"/>
              </a:solidFill>
              <a:latin typeface="仿宋_GB2312" panose="02010609030101010101" pitchFamily="49" charset="-122"/>
            </a:endParaRPr>
          </a:p>
          <a:p>
            <a:pPr marL="342900" indent="-342900" algn="ctr"/>
            <a:r>
              <a:rPr lang="zh-CN" altLang="en-US" sz="2400" dirty="0">
                <a:solidFill>
                  <a:schemeClr val="bg2"/>
                </a:solidFill>
                <a:latin typeface="仿宋_GB2312" panose="02010609030101010101" pitchFamily="49" charset="-122"/>
              </a:rPr>
              <a:t>一类新药</a:t>
            </a:r>
            <a:endParaRPr lang="zh-CN" altLang="en-US" sz="2400" dirty="0">
              <a:solidFill>
                <a:schemeClr val="bg2"/>
              </a:solidFill>
              <a:latin typeface="仿宋_GB2312" panose="02010609030101010101" pitchFamily="49" charset="-122"/>
            </a:endParaRPr>
          </a:p>
        </p:txBody>
      </p:sp>
      <p:sp>
        <p:nvSpPr>
          <p:cNvPr id="92165" name="矩形 6"/>
          <p:cNvSpPr/>
          <p:nvPr/>
        </p:nvSpPr>
        <p:spPr>
          <a:xfrm>
            <a:off x="4573588" y="3851275"/>
            <a:ext cx="1835150" cy="306388"/>
          </a:xfrm>
          <a:prstGeom prst="rect">
            <a:avLst/>
          </a:prstGeom>
          <a:noFill/>
          <a:ln w="25400" cap="flat" cmpd="sng">
            <a:solidFill>
              <a:srgbClr val="FF0000"/>
            </a:solidFill>
            <a:prstDash val="solid"/>
            <a:miter/>
            <a:headEnd type="none" w="med" len="med"/>
            <a:tailEnd type="none" w="med" len="med"/>
          </a:ln>
        </p:spPr>
        <p:txBody>
          <a:bodyPr/>
          <a:lstStyle/>
          <a:p>
            <a:endParaRPr lang="zh-CN" altLang="en-US" dirty="0">
              <a:latin typeface="Arial" panose="020B0604020202020204" pitchFamily="34" charset="0"/>
              <a:ea typeface="宋体" panose="02010600030101010101" pitchFamily="2" charset="-122"/>
            </a:endParaRPr>
          </a:p>
        </p:txBody>
      </p:sp>
      <p:sp>
        <p:nvSpPr>
          <p:cNvPr id="92166" name="矩形标注 5"/>
          <p:cNvSpPr/>
          <p:nvPr/>
        </p:nvSpPr>
        <p:spPr>
          <a:xfrm>
            <a:off x="2774950" y="4881563"/>
            <a:ext cx="3954463" cy="719137"/>
          </a:xfrm>
          <a:prstGeom prst="wedgeRectCallout">
            <a:avLst>
              <a:gd name="adj1" fmla="val 25148"/>
              <a:gd name="adj2" fmla="val -142819"/>
            </a:avLst>
          </a:prstGeom>
          <a:solidFill>
            <a:srgbClr val="CCFFFF"/>
          </a:solidFill>
          <a:ln w="25400" cap="flat" cmpd="sng">
            <a:solidFill>
              <a:srgbClr val="CCFFFF"/>
            </a:solidFill>
            <a:prstDash val="solid"/>
            <a:miter/>
            <a:headEnd type="none" w="med" len="med"/>
            <a:tailEnd type="none" w="med" len="med"/>
          </a:ln>
        </p:spPr>
        <p:txBody>
          <a:bodyPr anchor="ctr" anchorCtr="0"/>
          <a:lstStyle/>
          <a:p>
            <a:pPr marL="342900" indent="-342900" algn="ctr"/>
            <a:r>
              <a:rPr lang="zh-CN" altLang="en-US" sz="2400" dirty="0">
                <a:solidFill>
                  <a:schemeClr val="bg2"/>
                </a:solidFill>
                <a:latin typeface="仿宋_GB2312" panose="02010609030101010101" pitchFamily="49" charset="-122"/>
              </a:rPr>
              <a:t>判断新药是否在有效期内</a:t>
            </a:r>
            <a:endParaRPr lang="zh-CN" altLang="en-US" sz="2400" dirty="0">
              <a:solidFill>
                <a:schemeClr val="bg2"/>
              </a:solidFill>
              <a:latin typeface="仿宋_GB2312" panose="02010609030101010101" pitchFamily="49" charset="-122"/>
            </a:endParaRPr>
          </a:p>
        </p:txBody>
      </p:sp>
    </p:spTree>
  </p:cSld>
  <p:clrMapOvr>
    <a:masterClrMapping/>
  </p:clrMapOvr>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110_6_2"/>
          <p:cNvPicPr>
            <a:picLocks noChangeAspect="1"/>
          </p:cNvPicPr>
          <p:nvPr/>
        </p:nvPicPr>
        <p:blipFill>
          <a:blip r:embed="rId1"/>
          <a:stretch>
            <a:fillRect/>
          </a:stretch>
        </p:blipFill>
        <p:spPr>
          <a:xfrm>
            <a:off x="1212850" y="548640"/>
            <a:ext cx="4037330" cy="6163945"/>
          </a:xfrm>
          <a:prstGeom prst="rect">
            <a:avLst/>
          </a:prstGeom>
        </p:spPr>
      </p:pic>
      <p:sp>
        <p:nvSpPr>
          <p:cNvPr id="93187" name="矩形 1161223"/>
          <p:cNvSpPr/>
          <p:nvPr/>
        </p:nvSpPr>
        <p:spPr>
          <a:xfrm>
            <a:off x="1259523" y="3680778"/>
            <a:ext cx="2595562" cy="315912"/>
          </a:xfrm>
          <a:prstGeom prst="rect">
            <a:avLst/>
          </a:prstGeom>
          <a:noFill/>
          <a:ln w="25400" cap="flat" cmpd="sng">
            <a:solidFill>
              <a:srgbClr val="FF0000"/>
            </a:solidFill>
            <a:prstDash val="solid"/>
            <a:miter/>
            <a:headEnd type="none" w="med" len="med"/>
            <a:tailEnd type="none" w="med" len="med"/>
          </a:ln>
        </p:spPr>
        <p:txBody>
          <a:bodyPr/>
          <a:lstStyle/>
          <a:p>
            <a:endParaRPr lang="zh-CN" altLang="en-US" dirty="0">
              <a:latin typeface="Arial" panose="020B0604020202020204" pitchFamily="34" charset="0"/>
              <a:ea typeface="宋体" panose="02010600030101010101" pitchFamily="2" charset="-122"/>
            </a:endParaRPr>
          </a:p>
        </p:txBody>
      </p:sp>
      <p:sp>
        <p:nvSpPr>
          <p:cNvPr id="93188" name="矩形标注 1161221"/>
          <p:cNvSpPr/>
          <p:nvPr/>
        </p:nvSpPr>
        <p:spPr>
          <a:xfrm>
            <a:off x="4846638" y="685800"/>
            <a:ext cx="3095625" cy="3959225"/>
          </a:xfrm>
          <a:prstGeom prst="wedgeRectCallout">
            <a:avLst>
              <a:gd name="adj1" fmla="val -82071"/>
              <a:gd name="adj2" fmla="val 29582"/>
            </a:avLst>
          </a:prstGeom>
          <a:solidFill>
            <a:srgbClr val="353893"/>
          </a:solidFill>
          <a:ln w="25400">
            <a:noFill/>
          </a:ln>
        </p:spPr>
        <p:txBody>
          <a:bodyPr anchor="ctr" anchorCtr="0"/>
          <a:lstStyle/>
          <a:p>
            <a:r>
              <a:rPr lang="zh-CN" altLang="en-US" sz="2400" dirty="0">
                <a:solidFill>
                  <a:schemeClr val="bg1"/>
                </a:solidFill>
                <a:latin typeface="黑体" panose="02010609060101010101" pitchFamily="49" charset="-122"/>
              </a:rPr>
              <a:t>指在报告期末企业作为权利人拥有的国家一级</a:t>
            </a:r>
            <a:r>
              <a:rPr lang="en-US" altLang="zh-CN" sz="2400" dirty="0">
                <a:solidFill>
                  <a:schemeClr val="bg1"/>
                </a:solidFill>
                <a:latin typeface="黑体" panose="02010609060101010101" pitchFamily="49" charset="-122"/>
              </a:rPr>
              <a:t>《</a:t>
            </a:r>
            <a:r>
              <a:rPr lang="zh-CN" altLang="en-US" sz="2400" dirty="0">
                <a:solidFill>
                  <a:schemeClr val="bg1"/>
                </a:solidFill>
                <a:latin typeface="黑体" panose="02010609060101010101" pitchFamily="49" charset="-122"/>
              </a:rPr>
              <a:t>中药保护品种证书</a:t>
            </a:r>
            <a:r>
              <a:rPr lang="en-US" altLang="zh-CN" sz="2400" dirty="0">
                <a:solidFill>
                  <a:schemeClr val="bg1"/>
                </a:solidFill>
                <a:latin typeface="黑体" panose="02010609060101010101" pitchFamily="49" charset="-122"/>
              </a:rPr>
              <a:t>》</a:t>
            </a:r>
            <a:r>
              <a:rPr lang="zh-CN" altLang="en-US" sz="2400" dirty="0">
                <a:solidFill>
                  <a:schemeClr val="bg1"/>
                </a:solidFill>
                <a:latin typeface="黑体" panose="02010609060101010101" pitchFamily="49" charset="-122"/>
              </a:rPr>
              <a:t>的一级中药数量。 根据企业获得的</a:t>
            </a:r>
            <a:r>
              <a:rPr lang="en-US" altLang="zh-CN" sz="2400" dirty="0">
                <a:solidFill>
                  <a:schemeClr val="bg1"/>
                </a:solidFill>
                <a:latin typeface="黑体" panose="02010609060101010101" pitchFamily="49" charset="-122"/>
              </a:rPr>
              <a:t>《</a:t>
            </a:r>
            <a:r>
              <a:rPr lang="zh-CN" altLang="en-US" sz="2400" dirty="0">
                <a:solidFill>
                  <a:schemeClr val="bg1"/>
                </a:solidFill>
                <a:latin typeface="黑体" panose="02010609060101010101" pitchFamily="49" charset="-122"/>
              </a:rPr>
              <a:t>中药保护品种证书</a:t>
            </a:r>
            <a:r>
              <a:rPr lang="en-US" altLang="zh-CN" sz="2400" dirty="0">
                <a:solidFill>
                  <a:schemeClr val="bg1"/>
                </a:solidFill>
                <a:latin typeface="黑体" panose="02010609060101010101" pitchFamily="49" charset="-122"/>
              </a:rPr>
              <a:t>》</a:t>
            </a:r>
            <a:r>
              <a:rPr lang="zh-CN" altLang="en-US" sz="2400" dirty="0">
                <a:solidFill>
                  <a:schemeClr val="bg1"/>
                </a:solidFill>
                <a:latin typeface="黑体" panose="02010609060101010101" pitchFamily="49" charset="-122"/>
              </a:rPr>
              <a:t>填写</a:t>
            </a:r>
            <a:endParaRPr lang="zh-CN" altLang="en-US" sz="2400" dirty="0">
              <a:solidFill>
                <a:schemeClr val="bg1"/>
              </a:solidFill>
              <a:latin typeface="黑体" panose="02010609060101010101" pitchFamily="49" charset="-122"/>
            </a:endParaRPr>
          </a:p>
        </p:txBody>
      </p:sp>
    </p:spTree>
  </p:cSld>
  <p:clrMapOvr>
    <a:masterClrMapping/>
  </p:clrMapOvr>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210" name="图片 2"/>
          <p:cNvPicPr>
            <a:picLocks noChangeAspect="1"/>
          </p:cNvPicPr>
          <p:nvPr/>
        </p:nvPicPr>
        <p:blipFill>
          <a:blip r:embed="rId1"/>
          <a:stretch>
            <a:fillRect/>
          </a:stretch>
        </p:blipFill>
        <p:spPr>
          <a:xfrm>
            <a:off x="1042988" y="860425"/>
            <a:ext cx="7526337" cy="5137150"/>
          </a:xfrm>
          <a:prstGeom prst="rect">
            <a:avLst/>
          </a:prstGeom>
          <a:noFill/>
          <a:ln w="9525">
            <a:noFill/>
          </a:ln>
        </p:spPr>
      </p:pic>
      <p:sp>
        <p:nvSpPr>
          <p:cNvPr id="94211" name="Rectangle 5"/>
          <p:cNvSpPr/>
          <p:nvPr/>
        </p:nvSpPr>
        <p:spPr>
          <a:xfrm>
            <a:off x="5364163" y="4868863"/>
            <a:ext cx="2124075" cy="433387"/>
          </a:xfrm>
          <a:prstGeom prst="rect">
            <a:avLst/>
          </a:prstGeom>
          <a:noFill/>
          <a:ln w="25400" cap="flat" cmpd="sng">
            <a:solidFill>
              <a:srgbClr val="FF0000"/>
            </a:solidFill>
            <a:prstDash val="solid"/>
            <a:miter/>
            <a:headEnd type="none" w="med" len="med"/>
            <a:tailEnd type="none" w="med" len="med"/>
          </a:ln>
        </p:spPr>
        <p:txBody>
          <a:bodyPr anchor="ctr" anchorCtr="0">
            <a:spAutoFit/>
          </a:bodyPr>
          <a:lstStyle/>
          <a:p>
            <a:endParaRPr lang="zh-CN" altLang="en-US" dirty="0">
              <a:latin typeface="黑体" panose="02010609060101010101" pitchFamily="49" charset="-122"/>
            </a:endParaRPr>
          </a:p>
        </p:txBody>
      </p:sp>
      <p:sp>
        <p:nvSpPr>
          <p:cNvPr id="94212" name="Rectangle 6"/>
          <p:cNvSpPr/>
          <p:nvPr/>
        </p:nvSpPr>
        <p:spPr>
          <a:xfrm>
            <a:off x="3419475" y="1076325"/>
            <a:ext cx="3060700" cy="936625"/>
          </a:xfrm>
          <a:prstGeom prst="rect">
            <a:avLst/>
          </a:prstGeom>
          <a:noFill/>
          <a:ln w="25400" cap="flat" cmpd="sng">
            <a:solidFill>
              <a:srgbClr val="FF0000"/>
            </a:solidFill>
            <a:prstDash val="solid"/>
            <a:miter/>
            <a:headEnd type="none" w="med" len="med"/>
            <a:tailEnd type="none" w="med" len="med"/>
          </a:ln>
        </p:spPr>
        <p:txBody>
          <a:bodyPr anchor="ctr" anchorCtr="0">
            <a:spAutoFit/>
          </a:bodyPr>
          <a:lstStyle/>
          <a:p>
            <a:endParaRPr lang="zh-CN" altLang="en-US" dirty="0">
              <a:latin typeface="黑体" panose="02010609060101010101" pitchFamily="49" charset="-122"/>
            </a:endParaRPr>
          </a:p>
        </p:txBody>
      </p:sp>
      <p:sp>
        <p:nvSpPr>
          <p:cNvPr id="94213" name="Rectangle 7"/>
          <p:cNvSpPr/>
          <p:nvPr/>
        </p:nvSpPr>
        <p:spPr>
          <a:xfrm>
            <a:off x="4716463" y="3598863"/>
            <a:ext cx="1403350" cy="358775"/>
          </a:xfrm>
          <a:prstGeom prst="rect">
            <a:avLst/>
          </a:prstGeom>
          <a:noFill/>
          <a:ln w="25400" cap="flat" cmpd="sng">
            <a:solidFill>
              <a:srgbClr val="FF0000"/>
            </a:solidFill>
            <a:prstDash val="solid"/>
            <a:miter/>
            <a:headEnd type="none" w="med" len="med"/>
            <a:tailEnd type="none" w="med" len="med"/>
          </a:ln>
        </p:spPr>
        <p:txBody>
          <a:bodyPr anchor="ctr" anchorCtr="0">
            <a:spAutoFit/>
          </a:bodyPr>
          <a:lstStyle/>
          <a:p>
            <a:endParaRPr lang="zh-CN" altLang="en-US" dirty="0">
              <a:latin typeface="黑体" panose="02010609060101010101" pitchFamily="49" charset="-122"/>
            </a:endParaRPr>
          </a:p>
        </p:txBody>
      </p:sp>
      <p:sp>
        <p:nvSpPr>
          <p:cNvPr id="94214" name="AutoShape 8"/>
          <p:cNvSpPr/>
          <p:nvPr/>
        </p:nvSpPr>
        <p:spPr>
          <a:xfrm>
            <a:off x="5435600" y="5926138"/>
            <a:ext cx="2952750" cy="719137"/>
          </a:xfrm>
          <a:prstGeom prst="wedgeRectCallout">
            <a:avLst>
              <a:gd name="adj1" fmla="val -27690"/>
              <a:gd name="adj2" fmla="val -127222"/>
            </a:avLst>
          </a:prstGeom>
          <a:solidFill>
            <a:srgbClr val="CCFFFF"/>
          </a:solidFill>
          <a:ln w="25400" cap="flat" cmpd="sng">
            <a:solidFill>
              <a:srgbClr val="CCFFFF"/>
            </a:solidFill>
            <a:prstDash val="solid"/>
            <a:miter/>
            <a:headEnd type="none" w="med" len="med"/>
            <a:tailEnd type="none" w="med" len="med"/>
          </a:ln>
        </p:spPr>
        <p:txBody>
          <a:bodyPr anchor="ctr" anchorCtr="0"/>
          <a:lstStyle/>
          <a:p>
            <a:pPr marL="342900" indent="-342900"/>
            <a:r>
              <a:rPr lang="zh-CN" altLang="en-US" sz="2400" dirty="0">
                <a:solidFill>
                  <a:schemeClr val="bg2"/>
                </a:solidFill>
                <a:latin typeface="仿宋_GB2312" panose="02010609030101010101" pitchFamily="49" charset="-122"/>
              </a:rPr>
              <a:t>根据发证日期来判断是否当年获得</a:t>
            </a:r>
            <a:endParaRPr lang="zh-CN" altLang="en-US" sz="2400" dirty="0">
              <a:solidFill>
                <a:schemeClr val="bg2"/>
              </a:solidFill>
              <a:latin typeface="仿宋_GB2312" panose="02010609030101010101" pitchFamily="49" charset="-122"/>
            </a:endParaRPr>
          </a:p>
        </p:txBody>
      </p:sp>
      <p:sp>
        <p:nvSpPr>
          <p:cNvPr id="94215" name="AutoShape 9"/>
          <p:cNvSpPr/>
          <p:nvPr/>
        </p:nvSpPr>
        <p:spPr>
          <a:xfrm>
            <a:off x="4421188" y="2097088"/>
            <a:ext cx="4641850" cy="719137"/>
          </a:xfrm>
          <a:prstGeom prst="wedgeRectCallout">
            <a:avLst>
              <a:gd name="adj1" fmla="val -40335"/>
              <a:gd name="adj2" fmla="val 152516"/>
            </a:avLst>
          </a:prstGeom>
          <a:solidFill>
            <a:srgbClr val="CCFFFF"/>
          </a:solidFill>
          <a:ln w="25400" cap="flat" cmpd="sng">
            <a:solidFill>
              <a:srgbClr val="CCFFFF"/>
            </a:solidFill>
            <a:prstDash val="solid"/>
            <a:miter/>
            <a:headEnd type="none" w="med" len="med"/>
            <a:tailEnd type="none" w="med" len="med"/>
          </a:ln>
        </p:spPr>
        <p:txBody>
          <a:bodyPr anchor="ctr" anchorCtr="0"/>
          <a:lstStyle/>
          <a:p>
            <a:pPr marL="342900" indent="-342900"/>
            <a:r>
              <a:rPr lang="zh-CN" altLang="en-US" sz="2400" dirty="0">
                <a:solidFill>
                  <a:schemeClr val="bg2"/>
                </a:solidFill>
                <a:latin typeface="仿宋_GB2312" panose="02010609030101010101" pitchFamily="49" charset="-122"/>
              </a:rPr>
              <a:t>注意是否是一类重要保护品种 ？</a:t>
            </a:r>
            <a:endParaRPr lang="zh-CN" altLang="en-US" sz="2400" dirty="0">
              <a:solidFill>
                <a:schemeClr val="bg2"/>
              </a:solidFill>
              <a:latin typeface="仿宋_GB2312" panose="02010609030101010101" pitchFamily="49" charset="-122"/>
            </a:endParaRPr>
          </a:p>
        </p:txBody>
      </p:sp>
      <p:sp>
        <p:nvSpPr>
          <p:cNvPr id="94216" name="Line 10"/>
          <p:cNvSpPr/>
          <p:nvPr/>
        </p:nvSpPr>
        <p:spPr>
          <a:xfrm>
            <a:off x="3095625" y="4329113"/>
            <a:ext cx="3240088" cy="0"/>
          </a:xfrm>
          <a:prstGeom prst="line">
            <a:avLst/>
          </a:prstGeom>
          <a:ln w="28575" cap="flat" cmpd="sng">
            <a:solidFill>
              <a:srgbClr val="FF0000"/>
            </a:solidFill>
            <a:prstDash val="solid"/>
            <a:headEnd type="none" w="med" len="med"/>
            <a:tailEnd type="none" w="med" len="med"/>
          </a:ln>
        </p:spPr>
      </p:sp>
      <p:sp>
        <p:nvSpPr>
          <p:cNvPr id="94217" name="AutoShape 11"/>
          <p:cNvSpPr/>
          <p:nvPr/>
        </p:nvSpPr>
        <p:spPr>
          <a:xfrm>
            <a:off x="6696075" y="3595688"/>
            <a:ext cx="2447925" cy="719137"/>
          </a:xfrm>
          <a:prstGeom prst="wedgeRectCallout">
            <a:avLst>
              <a:gd name="adj1" fmla="val -61255"/>
              <a:gd name="adj2" fmla="val 29250"/>
            </a:avLst>
          </a:prstGeom>
          <a:solidFill>
            <a:srgbClr val="CCFFFF"/>
          </a:solidFill>
          <a:ln w="25400" cap="flat" cmpd="sng">
            <a:solidFill>
              <a:srgbClr val="CCFFFF"/>
            </a:solidFill>
            <a:prstDash val="solid"/>
            <a:miter/>
            <a:headEnd type="none" w="med" len="med"/>
            <a:tailEnd type="none" w="med" len="med"/>
          </a:ln>
        </p:spPr>
        <p:txBody>
          <a:bodyPr anchor="ctr" anchorCtr="0"/>
          <a:lstStyle/>
          <a:p>
            <a:pPr marL="342900" indent="-342900"/>
            <a:r>
              <a:rPr lang="zh-CN" altLang="en-US" sz="2400" dirty="0">
                <a:solidFill>
                  <a:schemeClr val="bg2"/>
                </a:solidFill>
                <a:latin typeface="仿宋_GB2312" panose="02010609030101010101" pitchFamily="49" charset="-122"/>
              </a:rPr>
              <a:t>注意是否在有效期内？</a:t>
            </a:r>
            <a:endParaRPr lang="zh-CN" altLang="en-US" sz="2400" dirty="0">
              <a:solidFill>
                <a:schemeClr val="bg2"/>
              </a:solidFill>
              <a:latin typeface="仿宋_GB2312" panose="02010609030101010101" pitchFamily="49" charset="-122"/>
            </a:endParaRP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l">
              <a:buClrTx/>
              <a:buSzTx/>
              <a:buFontTx/>
            </a:pPr>
            <a:r>
              <a:rPr lang="zh-CN" altLang="en-US" b="1" kern="1200">
                <a:solidFill>
                  <a:schemeClr val="tx1"/>
                </a:solidFill>
                <a:latin typeface="黑体" panose="02010609060101010101" pitchFamily="49" charset="-122"/>
                <a:ea typeface="黑体" panose="02010609060101010101" pitchFamily="49" charset="-122"/>
                <a:cs typeface="+mn-cs"/>
                <a:sym typeface="+mn-ea"/>
              </a:rPr>
              <a:t>2.2 修订内容</a:t>
            </a:r>
            <a:endParaRPr lang="zh-CN" altLang="en-US" b="1" kern="1200">
              <a:solidFill>
                <a:schemeClr val="tx1"/>
              </a:solidFill>
              <a:latin typeface="黑体" panose="02010609060101010101" pitchFamily="49" charset="-122"/>
              <a:ea typeface="黑体" panose="02010609060101010101" pitchFamily="49" charset="-122"/>
              <a:cs typeface="+mn-cs"/>
            </a:endParaRPr>
          </a:p>
        </p:txBody>
      </p:sp>
      <p:graphicFrame>
        <p:nvGraphicFramePr>
          <p:cNvPr id="6" name="内容占位符 5"/>
          <p:cNvGraphicFramePr>
            <a:graphicFrameLocks noGrp="1"/>
          </p:cNvGraphicFramePr>
          <p:nvPr>
            <p:ph idx="1"/>
          </p:nvPr>
        </p:nvGraphicFramePr>
        <p:xfrm>
          <a:off x="1066800" y="1981200"/>
          <a:ext cx="7391400" cy="4206240"/>
        </p:xfrm>
        <a:graphic>
          <a:graphicData uri="http://schemas.openxmlformats.org/drawingml/2006/table">
            <a:tbl>
              <a:tblPr firstRow="1" bandRow="1">
                <a:tableStyleId>{5C22544A-7EE6-4342-B048-85BDC9FD1C3A}</a:tableStyleId>
              </a:tblPr>
              <a:tblGrid>
                <a:gridCol w="998855"/>
                <a:gridCol w="6392545"/>
              </a:tblGrid>
              <a:tr h="381000">
                <a:tc>
                  <a:txBody>
                    <a:bodyPr/>
                    <a:lstStyle/>
                    <a:p>
                      <a:pPr>
                        <a:buNone/>
                      </a:pPr>
                      <a:r>
                        <a:rPr lang="zh-CN" altLang="en-US" dirty="0"/>
                        <a:t>报表</a:t>
                      </a:r>
                      <a:endParaRPr lang="zh-CN" altLang="en-US" dirty="0"/>
                    </a:p>
                  </a:txBody>
                  <a:tcPr/>
                </a:tc>
                <a:tc>
                  <a:txBody>
                    <a:bodyPr/>
                    <a:lstStyle/>
                    <a:p>
                      <a:pPr>
                        <a:buNone/>
                      </a:pPr>
                      <a:r>
                        <a:rPr lang="zh-CN" altLang="en-US" dirty="0"/>
                        <a:t>修订内容</a:t>
                      </a:r>
                      <a:endParaRPr lang="zh-CN" altLang="en-US" dirty="0"/>
                    </a:p>
                  </a:txBody>
                  <a:tcPr/>
                </a:tc>
              </a:tr>
              <a:tr h="381000">
                <a:tc>
                  <a:txBody>
                    <a:bodyPr/>
                    <a:lstStyle/>
                    <a:p>
                      <a:pPr>
                        <a:buNone/>
                      </a:pPr>
                      <a:r>
                        <a:rPr lang="zh-CN" altLang="en-US"/>
                        <a:t>BJ101-7表</a:t>
                      </a:r>
                      <a:endParaRPr lang="zh-CN" altLang="en-US"/>
                    </a:p>
                  </a:txBody>
                  <a:tcPr/>
                </a:tc>
                <a:tc>
                  <a:txBody>
                    <a:bodyPr/>
                    <a:lstStyle/>
                    <a:p>
                      <a:pPr>
                        <a:buNone/>
                      </a:pPr>
                      <a:r>
                        <a:rPr lang="zh-CN" altLang="en-US"/>
                        <a:t>删除“企业拥有的工业机器人数量（仅限工业企业填报）”指标</a:t>
                      </a:r>
                      <a:endParaRPr lang="zh-CN" altLang="en-US"/>
                    </a:p>
                  </a:txBody>
                  <a:tcPr/>
                </a:tc>
              </a:tr>
              <a:tr h="381000">
                <a:tc>
                  <a:txBody>
                    <a:bodyPr/>
                    <a:lstStyle/>
                    <a:p>
                      <a:pPr>
                        <a:buNone/>
                      </a:pPr>
                      <a:r>
                        <a:rPr lang="zh-CN" altLang="en-US"/>
                        <a:t>BJ110-2表</a:t>
                      </a:r>
                      <a:endParaRPr lang="zh-CN" altLang="en-US"/>
                    </a:p>
                  </a:txBody>
                  <a:tcPr/>
                </a:tc>
                <a:tc>
                  <a:txBody>
                    <a:bodyPr/>
                    <a:lstStyle/>
                    <a:p>
                      <a:pPr>
                        <a:buNone/>
                      </a:pPr>
                      <a:r>
                        <a:rPr lang="zh-CN" altLang="en-US"/>
                        <a:t>删除“本年新增债券融资额”指标，“总收入”指标调整为“营业收入”</a:t>
                      </a:r>
                      <a:endParaRPr lang="zh-CN" altLang="en-US"/>
                    </a:p>
                  </a:txBody>
                  <a:tcPr/>
                </a:tc>
              </a:tr>
              <a:tr h="381000">
                <a:tc>
                  <a:txBody>
                    <a:bodyPr/>
                    <a:lstStyle/>
                    <a:p>
                      <a:pPr>
                        <a:buNone/>
                      </a:pPr>
                      <a:r>
                        <a:rPr lang="en-US" altLang="zh-CN"/>
                        <a:t>BJ110-4</a:t>
                      </a:r>
                      <a:endParaRPr lang="en-US" altLang="zh-CN"/>
                    </a:p>
                  </a:txBody>
                  <a:tcPr/>
                </a:tc>
                <a:tc>
                  <a:txBody>
                    <a:bodyPr/>
                    <a:lstStyle/>
                    <a:p>
                      <a:pPr>
                        <a:buNone/>
                      </a:pPr>
                      <a:r>
                        <a:rPr lang="zh-CN" altLang="en-US" dirty="0"/>
                        <a:t>无</a:t>
                      </a:r>
                      <a:endParaRPr lang="zh-CN" altLang="en-US" dirty="0"/>
                    </a:p>
                  </a:txBody>
                  <a:tcPr/>
                </a:tc>
              </a:tr>
              <a:tr h="381000">
                <a:tc>
                  <a:txBody>
                    <a:bodyPr/>
                    <a:lstStyle/>
                    <a:p>
                      <a:pPr>
                        <a:buNone/>
                      </a:pPr>
                      <a:r>
                        <a:rPr lang="zh-CN" altLang="en-US"/>
                        <a:t>BJ110-5表</a:t>
                      </a:r>
                      <a:endParaRPr lang="zh-CN" altLang="en-US"/>
                    </a:p>
                  </a:txBody>
                  <a:tcPr/>
                </a:tc>
                <a:tc>
                  <a:txBody>
                    <a:bodyPr/>
                    <a:lstStyle/>
                    <a:p>
                      <a:pPr>
                        <a:buNone/>
                      </a:pPr>
                      <a:r>
                        <a:rPr lang="zh-CN" altLang="en-US"/>
                        <a:t>删除“研究开发人员合计”其中项“其中：外聘人员”，删除“研究开发支出资金来源”其中项“来自银行贷款”“来自风险投资”“来自其他渠道”；删除“专利所有权转让及许可数”“专利所有权转让及许可收入”6个指标</a:t>
                      </a:r>
                      <a:endParaRPr lang="zh-CN" altLang="en-US"/>
                    </a:p>
                  </a:txBody>
                  <a:tcPr/>
                </a:tc>
              </a:tr>
              <a:tr h="381000">
                <a:tc>
                  <a:txBody>
                    <a:bodyPr/>
                    <a:lstStyle/>
                    <a:p>
                      <a:pPr>
                        <a:buNone/>
                      </a:pPr>
                      <a:r>
                        <a:rPr lang="en-US" altLang="zh-CN"/>
                        <a:t>BJ110-6</a:t>
                      </a:r>
                      <a:endParaRPr lang="en-US" altLang="zh-CN"/>
                    </a:p>
                  </a:txBody>
                  <a:tcPr/>
                </a:tc>
                <a:tc>
                  <a:txBody>
                    <a:bodyPr/>
                    <a:lstStyle/>
                    <a:p>
                      <a:pPr>
                        <a:buNone/>
                      </a:pPr>
                      <a:r>
                        <a:rPr lang="zh-CN" altLang="en-US" dirty="0"/>
                        <a:t>无</a:t>
                      </a:r>
                      <a:endParaRPr lang="zh-CN" altLang="en-US" dirty="0"/>
                    </a:p>
                  </a:txBody>
                  <a:tcPr/>
                </a:tc>
              </a:tr>
              <a:tr h="381000">
                <a:tc>
                  <a:txBody>
                    <a:bodyPr/>
                    <a:lstStyle/>
                    <a:p>
                      <a:pPr>
                        <a:buNone/>
                      </a:pPr>
                      <a:r>
                        <a:rPr lang="zh-CN" altLang="en-US"/>
                        <a:t>BJ110-8表</a:t>
                      </a:r>
                      <a:endParaRPr lang="zh-CN" altLang="en-US"/>
                    </a:p>
                  </a:txBody>
                  <a:tcPr/>
                </a:tc>
                <a:tc>
                  <a:txBody>
                    <a:bodyPr/>
                    <a:lstStyle/>
                    <a:p>
                      <a:pPr>
                        <a:buNone/>
                      </a:pPr>
                      <a:r>
                        <a:rPr lang="zh-CN" altLang="en-US" dirty="0"/>
                        <a:t>删除“从业人员期末人数”按在本企业工作年限分组中“1年内”“1-3年（含3年）”“3-5年（含5年）”“5年以上”4个指标，增加“当年新增从业人员”1个指标</a:t>
                      </a:r>
                      <a:endParaRPr lang="zh-CN" altLang="en-US" dirty="0"/>
                    </a:p>
                  </a:txBody>
                  <a:tcPr/>
                </a:tc>
              </a:tr>
              <a:tr h="381000">
                <a:tc>
                  <a:txBody>
                    <a:bodyPr/>
                    <a:lstStyle/>
                    <a:p>
                      <a:pPr>
                        <a:buNone/>
                      </a:pPr>
                      <a:r>
                        <a:rPr lang="zh-CN" altLang="en-US"/>
                        <a:t>BJ210-1表</a:t>
                      </a:r>
                      <a:endParaRPr lang="zh-CN" altLang="en-US"/>
                    </a:p>
                  </a:txBody>
                  <a:tcPr/>
                </a:tc>
                <a:tc>
                  <a:txBody>
                    <a:bodyPr/>
                    <a:lstStyle/>
                    <a:p>
                      <a:pPr>
                        <a:buNone/>
                      </a:pPr>
                      <a:r>
                        <a:rPr lang="zh-CN" altLang="en-US" dirty="0"/>
                        <a:t>删除“其中：本科及以上学历人员”“企业是否有融资需求”2个指标，“总收入”指标调整为“营业收入”</a:t>
                      </a:r>
                      <a:endParaRPr lang="zh-CN" altLang="en-US" dirty="0"/>
                    </a:p>
                  </a:txBody>
                  <a:tcPr/>
                </a:tc>
              </a:tr>
              <a:tr h="381000">
                <a:tc>
                  <a:txBody>
                    <a:bodyPr/>
                    <a:lstStyle/>
                    <a:p>
                      <a:pPr>
                        <a:buNone/>
                      </a:pPr>
                      <a:r>
                        <a:rPr lang="zh-CN" altLang="en-US"/>
                        <a:t>合计</a:t>
                      </a:r>
                      <a:endParaRPr lang="zh-CN" altLang="en-US"/>
                    </a:p>
                  </a:txBody>
                  <a:tcPr/>
                </a:tc>
                <a:tc>
                  <a:txBody>
                    <a:bodyPr/>
                    <a:lstStyle/>
                    <a:p>
                      <a:pPr>
                        <a:buNone/>
                      </a:pPr>
                      <a:r>
                        <a:rPr lang="zh-CN" altLang="en-US" sz="1350" dirty="0">
                          <a:sym typeface="+mn-ea"/>
                        </a:rPr>
                        <a:t>删除</a:t>
                      </a:r>
                      <a:r>
                        <a:rPr lang="en-US" altLang="zh-CN" sz="1350" dirty="0">
                          <a:sym typeface="+mn-ea"/>
                        </a:rPr>
                        <a:t>14</a:t>
                      </a:r>
                      <a:r>
                        <a:rPr lang="zh-CN" altLang="en-US" sz="1350" dirty="0">
                          <a:sym typeface="+mn-ea"/>
                        </a:rPr>
                        <a:t>个指标，调整</a:t>
                      </a:r>
                      <a:r>
                        <a:rPr lang="en-US" altLang="zh-CN" sz="1350" dirty="0">
                          <a:sym typeface="+mn-ea"/>
                        </a:rPr>
                        <a:t>2</a:t>
                      </a:r>
                      <a:r>
                        <a:rPr lang="zh-CN" altLang="en-US" sz="1350" dirty="0">
                          <a:sym typeface="+mn-ea"/>
                        </a:rPr>
                        <a:t>个指标，增加</a:t>
                      </a:r>
                      <a:r>
                        <a:rPr lang="en-US" altLang="zh-CN" sz="1350" dirty="0">
                          <a:sym typeface="+mn-ea"/>
                        </a:rPr>
                        <a:t>1</a:t>
                      </a:r>
                      <a:r>
                        <a:rPr lang="zh-CN" altLang="en-US" sz="1350" dirty="0">
                          <a:sym typeface="+mn-ea"/>
                        </a:rPr>
                        <a:t>个指标</a:t>
                      </a:r>
                      <a:endParaRPr lang="zh-CN" altLang="en-US" dirty="0"/>
                    </a:p>
                  </a:txBody>
                  <a:tcPr/>
                </a:tc>
              </a:tr>
            </a:tbl>
          </a:graphicData>
        </a:graphic>
      </p:graphicFrame>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110_6_2"/>
          <p:cNvPicPr>
            <a:picLocks noChangeAspect="1"/>
          </p:cNvPicPr>
          <p:nvPr/>
        </p:nvPicPr>
        <p:blipFill>
          <a:blip r:embed="rId1"/>
          <a:stretch>
            <a:fillRect/>
          </a:stretch>
        </p:blipFill>
        <p:spPr>
          <a:xfrm>
            <a:off x="1212850" y="548640"/>
            <a:ext cx="4037330" cy="6163945"/>
          </a:xfrm>
          <a:prstGeom prst="rect">
            <a:avLst/>
          </a:prstGeom>
        </p:spPr>
      </p:pic>
      <p:sp>
        <p:nvSpPr>
          <p:cNvPr id="95235" name="矩形 2"/>
          <p:cNvSpPr/>
          <p:nvPr/>
        </p:nvSpPr>
        <p:spPr>
          <a:xfrm>
            <a:off x="1259840" y="4329430"/>
            <a:ext cx="2606675" cy="349250"/>
          </a:xfrm>
          <a:prstGeom prst="rect">
            <a:avLst/>
          </a:prstGeom>
          <a:noFill/>
          <a:ln w="31750" cap="flat" cmpd="sng">
            <a:solidFill>
              <a:srgbClr val="FF0000"/>
            </a:solidFill>
            <a:prstDash val="solid"/>
            <a:round/>
            <a:headEnd type="none" w="med" len="med"/>
            <a:tailEnd type="none" w="med" len="med"/>
          </a:ln>
        </p:spPr>
        <p:txBody>
          <a:bodyPr anchor="ctr" anchorCtr="0"/>
          <a:lstStyle/>
          <a:p>
            <a:pPr algn="ctr" eaLnBrk="1" hangingPunct="1"/>
            <a:endParaRPr lang="zh-CN" altLang="en-US" dirty="0">
              <a:latin typeface="Times New Roman" panose="02020603050405020304" pitchFamily="18" charset="0"/>
            </a:endParaRPr>
          </a:p>
        </p:txBody>
      </p:sp>
      <p:sp>
        <p:nvSpPr>
          <p:cNvPr id="91138" name="AutoShape 6"/>
          <p:cNvSpPr/>
          <p:nvPr/>
        </p:nvSpPr>
        <p:spPr>
          <a:xfrm>
            <a:off x="4067175" y="601663"/>
            <a:ext cx="5053013" cy="3763963"/>
          </a:xfrm>
          <a:prstGeom prst="wedgeRectCallout">
            <a:avLst>
              <a:gd name="adj1" fmla="val -64904"/>
              <a:gd name="adj2" fmla="val 48464"/>
            </a:avLst>
          </a:prstGeom>
          <a:solidFill>
            <a:srgbClr val="353893"/>
          </a:solidFill>
          <a:ln w="25400" cap="flat" cmpd="sng">
            <a:noFill/>
            <a:prstDash val="solid"/>
            <a:miter/>
            <a:headEnd type="none" w="med" len="med"/>
            <a:tailEnd type="none" w="med" len="med"/>
          </a:ln>
        </p:spPr>
        <p:txBody>
          <a:bodyPr anchor="ct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en-US" sz="2400" b="0" i="0" u="none" strike="noStrike" kern="1200" cap="none" spc="0" normalizeH="0" baseline="0" noProof="1">
                <a:ln>
                  <a:noFill/>
                </a:ln>
                <a:solidFill>
                  <a:schemeClr val="bg1"/>
                </a:solidFill>
                <a:effectLst/>
                <a:uLnTx/>
                <a:uFillTx/>
                <a:latin typeface="仿宋_GB2312" panose="02010609030101010101" pitchFamily="49" charset="-122"/>
                <a:ea typeface="仿宋_GB2312" panose="02010609030101010101" pitchFamily="49" charset="-122"/>
                <a:cs typeface="+mn-cs"/>
              </a:rPr>
              <a:t>指报告期末企业作为第一商标注册人拥有的、经国外或港澳台商标行政部门核准注册且在有效期内的商标件数。</a:t>
            </a:r>
            <a:endParaRPr kumimoji="0" lang="zh-CN" altLang="en-US" sz="2400" b="0" i="0" u="none" strike="noStrike" kern="1200" cap="none" spc="0" normalizeH="0" baseline="0" noProof="1">
              <a:ln>
                <a:noFill/>
              </a:ln>
              <a:solidFill>
                <a:srgbClr val="FFCC00"/>
              </a:solidFill>
              <a:effectLst/>
              <a:uLnTx/>
              <a:uFillTx/>
              <a:latin typeface="仿宋_GB2312" panose="02010609030101010101" pitchFamily="49" charset="-122"/>
              <a:ea typeface="仿宋_GB2312" panose="02010609030101010101" pitchFamily="49" charset="-122"/>
              <a:cs typeface="+mn-cs"/>
            </a:endParaRPr>
          </a:p>
          <a:p>
            <a:pPr marL="342900" marR="0" lvl="0" indent="-34290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en-US" sz="2400" b="0" i="0" u="none" strike="noStrike" kern="1200" cap="none" spc="0" normalizeH="0" baseline="0" noProof="1">
                <a:ln>
                  <a:noFill/>
                </a:ln>
                <a:solidFill>
                  <a:srgbClr val="FF0000"/>
                </a:solidFill>
                <a:effectLst/>
                <a:uLnTx/>
                <a:uFillTx/>
                <a:latin typeface="黑体" panose="02010609060101010101" pitchFamily="49" charset="-122"/>
                <a:ea typeface="仿宋_GB2312" panose="02010609030101010101" pitchFamily="49" charset="-122"/>
                <a:cs typeface="+mn-cs"/>
              </a:rPr>
              <a:t>要点：</a:t>
            </a:r>
            <a:endParaRPr kumimoji="0" lang="zh-CN" altLang="en-US" sz="2400" b="0" i="0" u="none" strike="noStrike" kern="1200" cap="none" spc="0" normalizeH="0" baseline="0" noProof="1">
              <a:ln>
                <a:noFill/>
              </a:ln>
              <a:solidFill>
                <a:srgbClr val="FF0000"/>
              </a:solidFill>
              <a:effectLst/>
              <a:uLnTx/>
              <a:uFillTx/>
              <a:latin typeface="黑体" panose="02010609060101010101" pitchFamily="49" charset="-122"/>
              <a:ea typeface="仿宋_GB2312" panose="02010609030101010101" pitchFamily="49" charset="-122"/>
              <a:cs typeface="+mn-cs"/>
            </a:endParaRPr>
          </a:p>
          <a:p>
            <a:pPr marL="342900" marR="0" lvl="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defRPr/>
            </a:pPr>
            <a:r>
              <a:rPr kumimoji="0" lang="zh-CN" altLang="en-US" sz="2400" b="0" i="0" u="none" strike="noStrike" kern="1200" cap="none" spc="0" normalizeH="0" baseline="0" noProof="1">
                <a:ln>
                  <a:noFill/>
                </a:ln>
                <a:solidFill>
                  <a:schemeClr val="bg1"/>
                </a:solidFill>
                <a:effectLst/>
                <a:uLnTx/>
                <a:uFillTx/>
                <a:latin typeface="黑体" panose="02010609060101010101" pitchFamily="49" charset="-122"/>
                <a:ea typeface="仿宋_GB2312" panose="02010609030101010101" pitchFamily="49" charset="-122"/>
                <a:cs typeface="+mn-cs"/>
              </a:rPr>
              <a:t>填报时点数</a:t>
            </a:r>
            <a:endParaRPr kumimoji="0" lang="zh-CN" altLang="en-US" sz="2400" b="0" i="0" u="none" strike="noStrike" kern="1200" cap="none" spc="0" normalizeH="0" baseline="0" noProof="1">
              <a:ln>
                <a:noFill/>
              </a:ln>
              <a:solidFill>
                <a:schemeClr val="bg1"/>
              </a:solidFill>
              <a:effectLst/>
              <a:uLnTx/>
              <a:uFillTx/>
              <a:latin typeface="黑体" panose="02010609060101010101" pitchFamily="49" charset="-122"/>
              <a:ea typeface="仿宋_GB2312" panose="02010609030101010101" pitchFamily="49" charset="-122"/>
              <a:cs typeface="+mn-cs"/>
            </a:endParaRPr>
          </a:p>
          <a:p>
            <a:pPr marL="342900" marR="0" lvl="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defRPr/>
            </a:pPr>
            <a:r>
              <a:rPr kumimoji="0" lang="zh-CN" altLang="en-US" sz="2400" b="0" i="0" u="none" strike="noStrike" kern="1200" cap="none" spc="0" normalizeH="0" baseline="0" noProof="1">
                <a:ln>
                  <a:noFill/>
                </a:ln>
                <a:solidFill>
                  <a:schemeClr val="bg1"/>
                </a:solidFill>
                <a:effectLst/>
                <a:uLnTx/>
                <a:uFillTx/>
                <a:latin typeface="黑体" panose="02010609060101010101" pitchFamily="49" charset="-122"/>
                <a:ea typeface="仿宋_GB2312" panose="02010609030101010101" pitchFamily="49" charset="-122"/>
                <a:cs typeface="+mn-cs"/>
              </a:rPr>
              <a:t>企业是第一商标注册人</a:t>
            </a:r>
            <a:endParaRPr kumimoji="0" lang="zh-CN" altLang="en-US" sz="2400" b="0" i="0" u="none" strike="noStrike" kern="1200" cap="none" spc="0" normalizeH="0" baseline="0" noProof="1">
              <a:ln>
                <a:noFill/>
              </a:ln>
              <a:solidFill>
                <a:schemeClr val="bg1"/>
              </a:solidFill>
              <a:effectLst/>
              <a:uLnTx/>
              <a:uFillTx/>
              <a:latin typeface="黑体" panose="02010609060101010101" pitchFamily="49" charset="-122"/>
              <a:ea typeface="仿宋_GB2312" panose="02010609030101010101" pitchFamily="49" charset="-122"/>
              <a:cs typeface="+mn-cs"/>
            </a:endParaRPr>
          </a:p>
          <a:p>
            <a:pPr marL="342900" marR="0" lvl="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defRPr/>
            </a:pPr>
            <a:r>
              <a:rPr kumimoji="0" lang="zh-CN" altLang="en-US" sz="2400" b="0" i="0" u="none" strike="noStrike" kern="1200" cap="none" spc="0" normalizeH="0" baseline="0" noProof="1">
                <a:ln>
                  <a:noFill/>
                </a:ln>
                <a:solidFill>
                  <a:schemeClr val="bg1"/>
                </a:solidFill>
                <a:effectLst/>
                <a:uLnTx/>
                <a:uFillTx/>
                <a:latin typeface="黑体" panose="02010609060101010101" pitchFamily="49" charset="-122"/>
                <a:ea typeface="仿宋_GB2312" panose="02010609030101010101" pitchFamily="49" charset="-122"/>
                <a:cs typeface="+mn-cs"/>
              </a:rPr>
              <a:t>处于有效期内</a:t>
            </a:r>
            <a:endParaRPr kumimoji="0" lang="en-US" altLang="zh-CN" sz="2400" b="0" i="0" u="none" strike="noStrike" kern="1200" cap="none" spc="0" normalizeH="0" baseline="0" noProof="1">
              <a:ln>
                <a:noFill/>
              </a:ln>
              <a:solidFill>
                <a:schemeClr val="bg1"/>
              </a:solidFill>
              <a:effectLst/>
              <a:uLnTx/>
              <a:uFillTx/>
              <a:latin typeface="黑体" panose="02010609060101010101" pitchFamily="49" charset="-122"/>
              <a:ea typeface="仿宋_GB2312" panose="02010609030101010101" pitchFamily="49" charset="-122"/>
              <a:cs typeface="+mn-cs"/>
            </a:endParaRPr>
          </a:p>
          <a:p>
            <a:pPr marL="342900" marR="0" lvl="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defRPr/>
            </a:pPr>
            <a:r>
              <a:rPr kumimoji="0" lang="zh-CN" altLang="en-US" sz="2400" b="0" i="0" u="none" strike="noStrike" kern="1200" cap="none" spc="0" normalizeH="0" baseline="0" noProof="1">
                <a:ln>
                  <a:noFill/>
                </a:ln>
                <a:solidFill>
                  <a:schemeClr val="bg1"/>
                </a:solidFill>
                <a:effectLst/>
                <a:uLnTx/>
                <a:uFillTx/>
                <a:latin typeface="黑体" panose="02010609060101010101" pitchFamily="49" charset="-122"/>
                <a:ea typeface="仿宋_GB2312" panose="02010609030101010101" pitchFamily="49" charset="-122"/>
                <a:cs typeface="+mn-cs"/>
              </a:rPr>
              <a:t>多个国家地区注册不能重复计算</a:t>
            </a:r>
            <a:r>
              <a:rPr kumimoji="0" lang="en-US" altLang="zh-CN" sz="2400" b="0" i="0" u="none" strike="noStrike" kern="1200" cap="none" spc="0" normalizeH="0" baseline="0" noProof="1">
                <a:ln>
                  <a:noFill/>
                </a:ln>
                <a:solidFill>
                  <a:schemeClr val="bg1"/>
                </a:solidFill>
                <a:effectLst/>
                <a:uLnTx/>
                <a:uFillTx/>
                <a:latin typeface="黑体" panose="02010609060101010101" pitchFamily="49" charset="-122"/>
                <a:ea typeface="仿宋_GB2312" panose="02010609030101010101" pitchFamily="49" charset="-122"/>
                <a:cs typeface="+mn-cs"/>
              </a:rPr>
              <a:t>,</a:t>
            </a:r>
            <a:r>
              <a:rPr kumimoji="0" lang="zh-CN" altLang="en-US" sz="2400" b="0" i="0" u="none" strike="noStrike" kern="1200" cap="none" spc="0" normalizeH="0" baseline="0" noProof="1">
                <a:ln>
                  <a:noFill/>
                </a:ln>
                <a:solidFill>
                  <a:schemeClr val="bg1"/>
                </a:solidFill>
                <a:effectLst/>
                <a:uLnTx/>
                <a:uFillTx/>
                <a:latin typeface="黑体" panose="02010609060101010101" pitchFamily="49" charset="-122"/>
                <a:ea typeface="仿宋_GB2312" panose="02010609030101010101" pitchFamily="49" charset="-122"/>
                <a:cs typeface="+mn-cs"/>
              </a:rPr>
              <a:t>只统计一件。</a:t>
            </a:r>
            <a:r>
              <a:rPr lang="zh-CN" altLang="en-US" sz="2400">
                <a:ln>
                  <a:noFill/>
                </a:ln>
                <a:solidFill>
                  <a:schemeClr val="bg1"/>
                </a:solidFill>
                <a:effectLst/>
                <a:uLnTx/>
                <a:uFillTx/>
                <a:latin typeface="黑体" panose="02010609060101010101" pitchFamily="49" charset="-122"/>
                <a:sym typeface="+mn-ea"/>
              </a:rPr>
              <a:t>（与专利不同）</a:t>
            </a:r>
            <a:endParaRPr kumimoji="0" lang="zh-CN" altLang="en-US" sz="2400" b="0" i="0" u="none" strike="noStrike" kern="1200" cap="none" spc="0" normalizeH="0" baseline="0" noProof="1">
              <a:ln>
                <a:noFill/>
              </a:ln>
              <a:solidFill>
                <a:schemeClr val="bg1"/>
              </a:solidFill>
              <a:effectLst/>
              <a:uLnTx/>
              <a:uFillTx/>
              <a:latin typeface="黑体" panose="02010609060101010101" pitchFamily="49" charset="-122"/>
              <a:ea typeface="仿宋_GB2312" panose="02010609030101010101" pitchFamily="49" charset="-122"/>
              <a:cs typeface="+mn-cs"/>
            </a:endParaRPr>
          </a:p>
        </p:txBody>
      </p:sp>
    </p:spTree>
  </p:cSld>
  <p:clrMapOvr>
    <a:masterClrMapping/>
  </p:clrMapOvr>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6258" name="图片 4"/>
          <p:cNvPicPr>
            <a:picLocks noChangeAspect="1"/>
          </p:cNvPicPr>
          <p:nvPr/>
        </p:nvPicPr>
        <p:blipFill>
          <a:blip r:embed="rId1"/>
          <a:stretch>
            <a:fillRect/>
          </a:stretch>
        </p:blipFill>
        <p:spPr>
          <a:xfrm>
            <a:off x="1835150" y="285750"/>
            <a:ext cx="4537075" cy="6286500"/>
          </a:xfrm>
          <a:prstGeom prst="rect">
            <a:avLst/>
          </a:prstGeom>
          <a:noFill/>
          <a:ln w="9525">
            <a:noFill/>
          </a:ln>
        </p:spPr>
      </p:pic>
      <p:sp>
        <p:nvSpPr>
          <p:cNvPr id="96259" name="Rectangle 5"/>
          <p:cNvSpPr/>
          <p:nvPr/>
        </p:nvSpPr>
        <p:spPr>
          <a:xfrm>
            <a:off x="1979613" y="4035425"/>
            <a:ext cx="2879725" cy="323850"/>
          </a:xfrm>
          <a:prstGeom prst="rect">
            <a:avLst/>
          </a:prstGeom>
          <a:noFill/>
          <a:ln w="25400" cap="flat" cmpd="sng">
            <a:solidFill>
              <a:srgbClr val="FF0000"/>
            </a:solidFill>
            <a:prstDash val="solid"/>
            <a:miter/>
            <a:headEnd type="none" w="med" len="med"/>
            <a:tailEnd type="none" w="med" len="med"/>
          </a:ln>
        </p:spPr>
        <p:txBody>
          <a:bodyPr anchor="ctr" anchorCtr="0">
            <a:spAutoFit/>
          </a:bodyPr>
          <a:lstStyle/>
          <a:p>
            <a:endParaRPr lang="zh-CN" altLang="en-US" dirty="0">
              <a:latin typeface="黑体" panose="02010609060101010101" pitchFamily="49" charset="-122"/>
            </a:endParaRPr>
          </a:p>
        </p:txBody>
      </p:sp>
      <p:sp>
        <p:nvSpPr>
          <p:cNvPr id="96260" name="Rectangle 6"/>
          <p:cNvSpPr/>
          <p:nvPr/>
        </p:nvSpPr>
        <p:spPr>
          <a:xfrm>
            <a:off x="1979613" y="5264150"/>
            <a:ext cx="3203575" cy="323850"/>
          </a:xfrm>
          <a:prstGeom prst="rect">
            <a:avLst/>
          </a:prstGeom>
          <a:noFill/>
          <a:ln w="25400" cap="flat" cmpd="sng">
            <a:solidFill>
              <a:srgbClr val="FF0000"/>
            </a:solidFill>
            <a:prstDash val="solid"/>
            <a:miter/>
            <a:headEnd type="none" w="med" len="med"/>
            <a:tailEnd type="none" w="med" len="med"/>
          </a:ln>
        </p:spPr>
        <p:txBody>
          <a:bodyPr anchor="ctr" anchorCtr="0">
            <a:spAutoFit/>
          </a:bodyPr>
          <a:lstStyle/>
          <a:p>
            <a:endParaRPr lang="zh-CN" altLang="en-US" dirty="0">
              <a:latin typeface="黑体" panose="02010609060101010101" pitchFamily="49" charset="-122"/>
            </a:endParaRPr>
          </a:p>
        </p:txBody>
      </p:sp>
      <p:sp>
        <p:nvSpPr>
          <p:cNvPr id="96261" name="AutoShape 7"/>
          <p:cNvSpPr/>
          <p:nvPr/>
        </p:nvSpPr>
        <p:spPr>
          <a:xfrm>
            <a:off x="4799013" y="2662238"/>
            <a:ext cx="4356100" cy="792162"/>
          </a:xfrm>
          <a:prstGeom prst="wedgeRoundRectCallout">
            <a:avLst>
              <a:gd name="adj1" fmla="val -52750"/>
              <a:gd name="adj2" fmla="val 121787"/>
              <a:gd name="adj3" fmla="val 16667"/>
            </a:avLst>
          </a:prstGeom>
          <a:solidFill>
            <a:srgbClr val="353893"/>
          </a:solidFill>
          <a:ln w="9525">
            <a:noFill/>
          </a:ln>
        </p:spPr>
        <p:txBody>
          <a:bodyPr/>
          <a:lstStyle/>
          <a:p>
            <a:pPr algn="ctr"/>
            <a:r>
              <a:rPr lang="zh-CN" altLang="en-US" sz="3200" dirty="0">
                <a:solidFill>
                  <a:schemeClr val="bg1"/>
                </a:solidFill>
                <a:latin typeface="黑体" panose="02010609060101010101" pitchFamily="49" charset="-122"/>
              </a:rPr>
              <a:t>由第一注册人填报！</a:t>
            </a:r>
            <a:endParaRPr lang="zh-CN" altLang="en-US" sz="3200" dirty="0">
              <a:solidFill>
                <a:schemeClr val="bg1"/>
              </a:solidFill>
              <a:latin typeface="黑体" panose="02010609060101010101" pitchFamily="49" charset="-122"/>
            </a:endParaRPr>
          </a:p>
        </p:txBody>
      </p:sp>
      <p:sp>
        <p:nvSpPr>
          <p:cNvPr id="96262" name="AutoShape 8"/>
          <p:cNvSpPr/>
          <p:nvPr/>
        </p:nvSpPr>
        <p:spPr>
          <a:xfrm>
            <a:off x="6443663" y="5408613"/>
            <a:ext cx="2989262" cy="793750"/>
          </a:xfrm>
          <a:prstGeom prst="wedgeRoundRectCallout">
            <a:avLst>
              <a:gd name="adj1" fmla="val -90713"/>
              <a:gd name="adj2" fmla="val -44676"/>
              <a:gd name="adj3" fmla="val 16667"/>
            </a:avLst>
          </a:prstGeom>
          <a:solidFill>
            <a:srgbClr val="353893"/>
          </a:solidFill>
          <a:ln w="9525">
            <a:noFill/>
          </a:ln>
        </p:spPr>
        <p:txBody>
          <a:bodyPr/>
          <a:lstStyle/>
          <a:p>
            <a:pPr algn="ctr"/>
            <a:r>
              <a:rPr lang="zh-CN" altLang="en-US" sz="2800" dirty="0">
                <a:solidFill>
                  <a:schemeClr val="bg1"/>
                </a:solidFill>
                <a:latin typeface="黑体" panose="02010609060101010101" pitchFamily="49" charset="-122"/>
              </a:rPr>
              <a:t>在有效期之内</a:t>
            </a:r>
            <a:endParaRPr lang="zh-CN" altLang="en-US" sz="2800" dirty="0">
              <a:solidFill>
                <a:schemeClr val="bg1"/>
              </a:solidFill>
              <a:latin typeface="黑体" panose="02010609060101010101" pitchFamily="49" charset="-122"/>
            </a:endParaRPr>
          </a:p>
        </p:txBody>
      </p:sp>
    </p:spTree>
  </p:cSld>
  <p:clrMapOvr>
    <a:masterClrMapping/>
  </p:clrMapOvr>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110_6_2"/>
          <p:cNvPicPr>
            <a:picLocks noChangeAspect="1"/>
          </p:cNvPicPr>
          <p:nvPr/>
        </p:nvPicPr>
        <p:blipFill>
          <a:blip r:embed="rId1"/>
          <a:stretch>
            <a:fillRect/>
          </a:stretch>
        </p:blipFill>
        <p:spPr>
          <a:xfrm>
            <a:off x="1212850" y="548640"/>
            <a:ext cx="4037330" cy="6163945"/>
          </a:xfrm>
          <a:prstGeom prst="rect">
            <a:avLst/>
          </a:prstGeom>
        </p:spPr>
      </p:pic>
      <p:sp>
        <p:nvSpPr>
          <p:cNvPr id="97283" name="矩形 2"/>
          <p:cNvSpPr/>
          <p:nvPr/>
        </p:nvSpPr>
        <p:spPr>
          <a:xfrm>
            <a:off x="1511935" y="5049203"/>
            <a:ext cx="2549525" cy="682625"/>
          </a:xfrm>
          <a:prstGeom prst="rect">
            <a:avLst/>
          </a:prstGeom>
          <a:noFill/>
          <a:ln w="31750" cap="flat" cmpd="sng">
            <a:solidFill>
              <a:srgbClr val="FF0000"/>
            </a:solidFill>
            <a:prstDash val="solid"/>
            <a:round/>
            <a:headEnd type="none" w="med" len="med"/>
            <a:tailEnd type="none" w="med" len="med"/>
          </a:ln>
        </p:spPr>
        <p:txBody>
          <a:bodyPr anchor="ctr" anchorCtr="0"/>
          <a:lstStyle/>
          <a:p>
            <a:pPr algn="ctr" eaLnBrk="1" hangingPunct="1"/>
            <a:endParaRPr lang="zh-CN" altLang="en-US" dirty="0">
              <a:latin typeface="Times New Roman" panose="02020603050405020304" pitchFamily="18" charset="0"/>
            </a:endParaRPr>
          </a:p>
        </p:txBody>
      </p:sp>
      <p:sp>
        <p:nvSpPr>
          <p:cNvPr id="97284" name="AutoShape 6"/>
          <p:cNvSpPr/>
          <p:nvPr/>
        </p:nvSpPr>
        <p:spPr>
          <a:xfrm>
            <a:off x="3878263" y="1785938"/>
            <a:ext cx="4824412" cy="1582737"/>
          </a:xfrm>
          <a:prstGeom prst="wedgeRectCallout">
            <a:avLst>
              <a:gd name="adj1" fmla="val -55205"/>
              <a:gd name="adj2" fmla="val 155115"/>
            </a:avLst>
          </a:prstGeom>
          <a:solidFill>
            <a:srgbClr val="353893"/>
          </a:solidFill>
          <a:ln w="25400">
            <a:noFill/>
          </a:ln>
        </p:spPr>
        <p:txBody>
          <a:bodyPr anchor="ctr" anchorCtr="0"/>
          <a:lstStyle/>
          <a:p>
            <a:pPr marL="342900" indent="-342900"/>
            <a:r>
              <a:rPr lang="zh-CN" altLang="en-US" sz="2400" dirty="0">
                <a:solidFill>
                  <a:srgbClr val="FF0000"/>
                </a:solidFill>
                <a:latin typeface="黑体" panose="02010609060101010101" pitchFamily="49" charset="-122"/>
              </a:rPr>
              <a:t>填报要点：</a:t>
            </a:r>
            <a:endParaRPr lang="zh-CN" altLang="en-US" sz="2400" dirty="0">
              <a:solidFill>
                <a:srgbClr val="FF0000"/>
              </a:solidFill>
              <a:latin typeface="黑体" panose="02010609060101010101" pitchFamily="49" charset="-122"/>
            </a:endParaRPr>
          </a:p>
          <a:p>
            <a:pPr marL="342900" indent="-342900">
              <a:buChar char="•"/>
            </a:pPr>
            <a:r>
              <a:rPr lang="zh-CN" altLang="en-US" sz="2400" dirty="0">
                <a:solidFill>
                  <a:schemeClr val="bg1"/>
                </a:solidFill>
                <a:latin typeface="黑体" panose="02010609060101010101" pitchFamily="49" charset="-122"/>
              </a:rPr>
              <a:t>填报时期数</a:t>
            </a:r>
            <a:endParaRPr lang="zh-CN" altLang="en-US" sz="2400" dirty="0">
              <a:solidFill>
                <a:schemeClr val="bg1"/>
              </a:solidFill>
              <a:latin typeface="黑体" panose="02010609060101010101" pitchFamily="49" charset="-122"/>
            </a:endParaRPr>
          </a:p>
          <a:p>
            <a:pPr marL="342900" indent="-342900">
              <a:buChar char="•"/>
            </a:pPr>
            <a:r>
              <a:rPr lang="zh-CN" altLang="en-US" sz="2400" dirty="0">
                <a:solidFill>
                  <a:schemeClr val="bg1"/>
                </a:solidFill>
                <a:latin typeface="黑体" panose="02010609060101010101" pitchFamily="49" charset="-122"/>
              </a:rPr>
              <a:t>企业作为第一商标注册人</a:t>
            </a:r>
            <a:endParaRPr lang="zh-CN" altLang="en-US" sz="2400" dirty="0">
              <a:solidFill>
                <a:schemeClr val="bg1"/>
              </a:solidFill>
              <a:latin typeface="黑体" panose="02010609060101010101" pitchFamily="49" charset="-122"/>
            </a:endParaRPr>
          </a:p>
          <a:p>
            <a:pPr marL="342900" indent="-342900">
              <a:buChar char="•"/>
            </a:pPr>
            <a:r>
              <a:rPr lang="zh-CN" altLang="en-US" sz="2400" dirty="0">
                <a:solidFill>
                  <a:schemeClr val="bg1"/>
                </a:solidFill>
                <a:latin typeface="黑体" panose="02010609060101010101" pitchFamily="49" charset="-122"/>
              </a:rPr>
              <a:t>处于有效期内</a:t>
            </a:r>
            <a:endParaRPr lang="zh-CN" altLang="en-US" sz="2400" dirty="0">
              <a:solidFill>
                <a:schemeClr val="bg1"/>
              </a:solidFill>
              <a:latin typeface="黑体" panose="02010609060101010101" pitchFamily="49" charset="-122"/>
            </a:endParaRPr>
          </a:p>
        </p:txBody>
      </p:sp>
    </p:spTree>
  </p:cSld>
  <p:clrMapOvr>
    <a:masterClrMapping/>
  </p:clrMapOvr>
  <p:transition/>
</p:sld>
</file>

<file path=ppt/slides/slide9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8306" name="标题 1"/>
          <p:cNvSpPr>
            <a:spLocks noGrp="1"/>
          </p:cNvSpPr>
          <p:nvPr/>
        </p:nvSpPr>
        <p:spPr>
          <a:xfrm>
            <a:off x="1076325" y="2433638"/>
            <a:ext cx="7391400" cy="1143000"/>
          </a:xfrm>
          <a:prstGeom prst="rect">
            <a:avLst/>
          </a:prstGeom>
          <a:noFill/>
          <a:ln w="9525">
            <a:noFill/>
          </a:ln>
        </p:spPr>
        <p:txBody>
          <a:bodyPr anchor="ctr" anchorCtr="0"/>
          <a:lstStyle/>
          <a:p>
            <a:pPr algn="ctr"/>
            <a:r>
              <a:rPr lang="en-US" altLang="zh-CN" sz="3300" b="1" dirty="0">
                <a:solidFill>
                  <a:schemeClr val="tx1"/>
                </a:solidFill>
                <a:latin typeface="黑体" panose="02010609060101010101" pitchFamily="49" charset="-122"/>
                <a:ea typeface="黑体" panose="02010609060101010101" pitchFamily="49" charset="-122"/>
                <a:cs typeface="黑体" panose="02010609060101010101" pitchFamily="49" charset="-122"/>
              </a:rPr>
              <a:t>2.6 BJ110-8</a:t>
            </a:r>
            <a:r>
              <a:rPr lang="zh-CN" altLang="zh-CN" sz="3300" b="1" dirty="0">
                <a:solidFill>
                  <a:schemeClr val="tx1"/>
                </a:solidFill>
                <a:latin typeface="黑体" panose="02010609060101010101" pitchFamily="49" charset="-122"/>
                <a:ea typeface="黑体" panose="02010609060101010101" pitchFamily="49" charset="-122"/>
                <a:cs typeface="黑体" panose="02010609060101010101" pitchFamily="49" charset="-122"/>
              </a:rPr>
              <a:t>人力资源情况</a:t>
            </a:r>
            <a:endParaRPr lang="zh-CN" altLang="zh-CN" sz="3300" b="1" dirty="0">
              <a:solidFill>
                <a:schemeClr val="tx1"/>
              </a:solidFill>
              <a:latin typeface="黑体" panose="02010609060101010101" pitchFamily="49" charset="-122"/>
              <a:ea typeface="黑体" panose="02010609060101010101" pitchFamily="49" charset="-122"/>
              <a:cs typeface="黑体" panose="02010609060101010101" pitchFamily="49" charset="-122"/>
            </a:endParaRPr>
          </a:p>
        </p:txBody>
      </p:sp>
      <p:sp>
        <p:nvSpPr>
          <p:cNvPr id="5" name="文本框 4"/>
          <p:cNvSpPr txBox="1"/>
          <p:nvPr/>
        </p:nvSpPr>
        <p:spPr>
          <a:xfrm>
            <a:off x="2536190" y="4328795"/>
            <a:ext cx="4693285" cy="521970"/>
          </a:xfrm>
          <a:prstGeom prst="rect">
            <a:avLst/>
          </a:prstGeom>
          <a:noFill/>
        </p:spPr>
        <p:txBody>
          <a:bodyPr wrap="square" rtlCol="0">
            <a:spAutoFit/>
          </a:bodyPr>
          <a:lstStyle/>
          <a:p>
            <a:pPr algn="ctr"/>
            <a:r>
              <a:rPr lang="zh-CN" altLang="en-US" sz="2800">
                <a:solidFill>
                  <a:schemeClr val="tx1"/>
                </a:solidFill>
                <a:latin typeface="黑体" panose="02010609060101010101" pitchFamily="49" charset="-122"/>
                <a:ea typeface="黑体" panose="02010609060101010101" pitchFamily="49" charset="-122"/>
                <a:cs typeface="黑体" panose="02010609060101010101" pitchFamily="49" charset="-122"/>
              </a:rPr>
              <a:t>删除</a:t>
            </a:r>
            <a:r>
              <a:rPr lang="en-US" altLang="zh-CN" sz="2800">
                <a:solidFill>
                  <a:schemeClr val="tx1"/>
                </a:solidFill>
                <a:latin typeface="黑体" panose="02010609060101010101" pitchFamily="49" charset="-122"/>
                <a:ea typeface="黑体" panose="02010609060101010101" pitchFamily="49" charset="-122"/>
                <a:cs typeface="黑体" panose="02010609060101010101" pitchFamily="49" charset="-122"/>
              </a:rPr>
              <a:t>4</a:t>
            </a:r>
            <a:r>
              <a:rPr lang="zh-CN" altLang="en-US" sz="2800">
                <a:solidFill>
                  <a:schemeClr val="tx1"/>
                </a:solidFill>
                <a:latin typeface="黑体" panose="02010609060101010101" pitchFamily="49" charset="-122"/>
                <a:ea typeface="黑体" panose="02010609060101010101" pitchFamily="49" charset="-122"/>
                <a:cs typeface="黑体" panose="02010609060101010101" pitchFamily="49" charset="-122"/>
              </a:rPr>
              <a:t>个指标，增加</a:t>
            </a:r>
            <a:r>
              <a:rPr lang="en-US" altLang="zh-CN" sz="2800">
                <a:solidFill>
                  <a:schemeClr val="tx1"/>
                </a:solidFill>
                <a:latin typeface="黑体" panose="02010609060101010101" pitchFamily="49" charset="-122"/>
                <a:ea typeface="黑体" panose="02010609060101010101" pitchFamily="49" charset="-122"/>
                <a:cs typeface="黑体" panose="02010609060101010101" pitchFamily="49" charset="-122"/>
              </a:rPr>
              <a:t>1</a:t>
            </a:r>
            <a:r>
              <a:rPr lang="zh-CN" altLang="en-US" sz="2800">
                <a:solidFill>
                  <a:schemeClr val="tx1"/>
                </a:solidFill>
                <a:latin typeface="黑体" panose="02010609060101010101" pitchFamily="49" charset="-122"/>
                <a:ea typeface="黑体" panose="02010609060101010101" pitchFamily="49" charset="-122"/>
                <a:cs typeface="黑体" panose="02010609060101010101" pitchFamily="49" charset="-122"/>
              </a:rPr>
              <a:t>个指标</a:t>
            </a:r>
            <a:endParaRPr lang="zh-CN" altLang="en-US" sz="2800">
              <a:solidFill>
                <a:schemeClr val="tx1"/>
              </a:solidFill>
              <a:latin typeface="黑体" panose="02010609060101010101" pitchFamily="49" charset="-122"/>
              <a:ea typeface="黑体" panose="02010609060101010101" pitchFamily="49" charset="-122"/>
              <a:cs typeface="黑体" panose="02010609060101010101" pitchFamily="49" charset="-122"/>
            </a:endParaRPr>
          </a:p>
        </p:txBody>
      </p:sp>
    </p:spTree>
  </p:cSld>
  <p:clrMapOvr>
    <a:overrideClrMapping bg1="lt1" tx1="dk1" bg2="lt2" tx2="dk2" accent1="accent1" accent2="accent2" accent3="accent3" accent4="accent4" accent5="accent5" accent6="accent6" hlink="hlink" folHlink="folHlink"/>
  </p:clrMapOvr>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4" name="图片 3" descr="110_8"/>
          <p:cNvPicPr>
            <a:picLocks noChangeAspect="1"/>
          </p:cNvPicPr>
          <p:nvPr/>
        </p:nvPicPr>
        <p:blipFill>
          <a:blip r:embed="rId1"/>
          <a:stretch>
            <a:fillRect/>
          </a:stretch>
        </p:blipFill>
        <p:spPr>
          <a:xfrm>
            <a:off x="1055370" y="1186815"/>
            <a:ext cx="8030845" cy="5120005"/>
          </a:xfrm>
          <a:prstGeom prst="rect">
            <a:avLst/>
          </a:prstGeom>
        </p:spPr>
      </p:pic>
      <p:sp>
        <p:nvSpPr>
          <p:cNvPr id="101379" name="Rectangle 7"/>
          <p:cNvSpPr/>
          <p:nvPr/>
        </p:nvSpPr>
        <p:spPr>
          <a:xfrm>
            <a:off x="1055370" y="3505200"/>
            <a:ext cx="3082290" cy="339725"/>
          </a:xfrm>
          <a:prstGeom prst="rect">
            <a:avLst/>
          </a:prstGeom>
          <a:noFill/>
          <a:ln w="25400" cap="flat" cmpd="sng">
            <a:solidFill>
              <a:srgbClr val="FF0000"/>
            </a:solidFill>
            <a:prstDash val="solid"/>
            <a:miter/>
            <a:headEnd type="none" w="med" len="med"/>
            <a:tailEnd type="none" w="med" len="med"/>
          </a:ln>
        </p:spPr>
        <p:txBody>
          <a:bodyPr wrap="none" anchor="ctr" anchorCtr="0"/>
          <a:lstStyle/>
          <a:p>
            <a:endParaRPr lang="zh-CN" altLang="en-US" dirty="0">
              <a:latin typeface="黑体" panose="02010609060101010101" pitchFamily="49" charset="-122"/>
            </a:endParaRPr>
          </a:p>
        </p:txBody>
      </p:sp>
      <p:sp>
        <p:nvSpPr>
          <p:cNvPr id="97284" name="AutoShape 6"/>
          <p:cNvSpPr/>
          <p:nvPr/>
        </p:nvSpPr>
        <p:spPr>
          <a:xfrm>
            <a:off x="4427855" y="5516880"/>
            <a:ext cx="1642745" cy="1003300"/>
          </a:xfrm>
          <a:prstGeom prst="wedgeRectCallout">
            <a:avLst>
              <a:gd name="adj1" fmla="val -167317"/>
              <a:gd name="adj2" fmla="val -220063"/>
            </a:avLst>
          </a:prstGeom>
          <a:solidFill>
            <a:srgbClr val="353893"/>
          </a:solidFill>
          <a:ln w="25400">
            <a:noFill/>
          </a:ln>
        </p:spPr>
        <p:txBody>
          <a:bodyPr anchor="ctr" anchorCtr="0"/>
          <a:lstStyle/>
          <a:p>
            <a:pPr marL="342900" indent="-342900"/>
            <a:r>
              <a:rPr lang="zh-CN" altLang="en-US" sz="2400" dirty="0">
                <a:solidFill>
                  <a:schemeClr val="bg1"/>
                </a:solidFill>
                <a:latin typeface="黑体" panose="02010609060101010101" pitchFamily="49" charset="-122"/>
              </a:rPr>
              <a:t>新增</a:t>
            </a:r>
            <a:endParaRPr lang="zh-CN" altLang="en-US" sz="2400" dirty="0">
              <a:solidFill>
                <a:schemeClr val="bg1"/>
              </a:solidFill>
              <a:latin typeface="黑体" panose="02010609060101010101" pitchFamily="49" charset="-122"/>
            </a:endParaRPr>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110_8"/>
          <p:cNvPicPr>
            <a:picLocks noChangeAspect="1"/>
          </p:cNvPicPr>
          <p:nvPr/>
        </p:nvPicPr>
        <p:blipFill>
          <a:blip r:embed="rId1"/>
          <a:stretch>
            <a:fillRect/>
          </a:stretch>
        </p:blipFill>
        <p:spPr>
          <a:xfrm>
            <a:off x="1055370" y="1186815"/>
            <a:ext cx="8030845" cy="5120005"/>
          </a:xfrm>
          <a:prstGeom prst="rect">
            <a:avLst/>
          </a:prstGeom>
        </p:spPr>
      </p:pic>
      <p:sp>
        <p:nvSpPr>
          <p:cNvPr id="101379" name="Rectangle 7"/>
          <p:cNvSpPr/>
          <p:nvPr/>
        </p:nvSpPr>
        <p:spPr>
          <a:xfrm>
            <a:off x="4968240" y="2025015"/>
            <a:ext cx="3082290" cy="1765935"/>
          </a:xfrm>
          <a:prstGeom prst="rect">
            <a:avLst/>
          </a:prstGeom>
          <a:noFill/>
          <a:ln w="25400" cap="flat" cmpd="sng">
            <a:solidFill>
              <a:srgbClr val="FF0000"/>
            </a:solidFill>
            <a:prstDash val="solid"/>
            <a:miter/>
            <a:headEnd type="none" w="med" len="med"/>
            <a:tailEnd type="none" w="med" len="med"/>
          </a:ln>
        </p:spPr>
        <p:txBody>
          <a:bodyPr wrap="none" anchor="ctr" anchorCtr="0"/>
          <a:lstStyle/>
          <a:p>
            <a:endParaRPr lang="zh-CN" altLang="en-US" dirty="0">
              <a:latin typeface="黑体" panose="02010609060101010101" pitchFamily="49" charset="-122"/>
            </a:endParaRPr>
          </a:p>
        </p:txBody>
      </p:sp>
      <p:sp>
        <p:nvSpPr>
          <p:cNvPr id="93188" name="AutoShape 6"/>
          <p:cNvSpPr>
            <a:spLocks noChangeArrowheads="1"/>
          </p:cNvSpPr>
          <p:nvPr/>
        </p:nvSpPr>
        <p:spPr bwMode="auto">
          <a:xfrm>
            <a:off x="35560" y="3129915"/>
            <a:ext cx="4900930" cy="3176905"/>
          </a:xfrm>
          <a:prstGeom prst="wedgeRectCallout">
            <a:avLst>
              <a:gd name="adj1" fmla="val 49744"/>
              <a:gd name="adj2" fmla="val -73948"/>
            </a:avLst>
          </a:prstGeom>
          <a:solidFill>
            <a:srgbClr val="353893"/>
          </a:solidFill>
          <a:ln w="25400">
            <a:noFill/>
            <a:miter lim="800000"/>
          </a:ln>
        </p:spPr>
        <p:txBody>
          <a:bodyPr anchor="ct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000" b="0" i="0" u="none" strike="noStrike" kern="1200" cap="none" spc="0" normalizeH="0" baseline="0" noProof="0" dirty="0">
                <a:ln>
                  <a:noFill/>
                </a:ln>
                <a:solidFill>
                  <a:schemeClr val="bg1"/>
                </a:solidFill>
                <a:effectLst/>
                <a:uLnTx/>
                <a:uFillTx/>
                <a:latin typeface="Times New Roman" panose="02020603050405020304" pitchFamily="18" charset="0"/>
                <a:ea typeface="仿宋_GB2312" panose="02010609030101010101" pitchFamily="49" charset="-122"/>
                <a:cs typeface="+mn-cs"/>
              </a:rPr>
              <a:t>按照本单位从业人员持有</a:t>
            </a:r>
            <a:r>
              <a:rPr kumimoji="0" lang="en-US" altLang="zh-CN" sz="2000" b="0" i="0" u="none" strike="noStrike" kern="1200" cap="none" spc="0" normalizeH="0" baseline="0" noProof="0" dirty="0">
                <a:ln>
                  <a:noFill/>
                </a:ln>
                <a:solidFill>
                  <a:schemeClr val="bg1"/>
                </a:solidFill>
                <a:effectLst/>
                <a:uLnTx/>
                <a:uFillTx/>
                <a:latin typeface="Times New Roman" panose="02020603050405020304" pitchFamily="18" charset="0"/>
                <a:ea typeface="仿宋_GB2312" panose="02010609030101010101" pitchFamily="49" charset="-122"/>
                <a:cs typeface="+mn-cs"/>
              </a:rPr>
              <a:t>《</a:t>
            </a:r>
            <a:r>
              <a:rPr kumimoji="0" lang="zh-CN" altLang="en-US" sz="2000" b="0" i="0" u="none" strike="noStrike" kern="1200" cap="none" spc="0" normalizeH="0" baseline="0" noProof="0" dirty="0">
                <a:ln>
                  <a:noFill/>
                </a:ln>
                <a:solidFill>
                  <a:schemeClr val="bg1"/>
                </a:solidFill>
                <a:effectLst/>
                <a:uLnTx/>
                <a:uFillTx/>
                <a:latin typeface="Times New Roman" panose="02020603050405020304" pitchFamily="18" charset="0"/>
                <a:ea typeface="仿宋_GB2312" panose="02010609030101010101" pitchFamily="49" charset="-122"/>
                <a:cs typeface="+mn-cs"/>
              </a:rPr>
              <a:t>国家职业资格证书</a:t>
            </a:r>
            <a:r>
              <a:rPr kumimoji="0" lang="en-US" altLang="zh-CN" sz="2000" b="0" i="0" u="none" strike="noStrike" kern="1200" cap="none" spc="0" normalizeH="0" baseline="0" noProof="0" dirty="0">
                <a:ln>
                  <a:noFill/>
                </a:ln>
                <a:solidFill>
                  <a:schemeClr val="bg1"/>
                </a:solidFill>
                <a:effectLst/>
                <a:uLnTx/>
                <a:uFillTx/>
                <a:latin typeface="Times New Roman" panose="02020603050405020304" pitchFamily="18" charset="0"/>
                <a:ea typeface="仿宋_GB2312" panose="02010609030101010101" pitchFamily="49" charset="-122"/>
                <a:cs typeface="+mn-cs"/>
              </a:rPr>
              <a:t>》</a:t>
            </a:r>
            <a:r>
              <a:rPr kumimoji="0" lang="zh-CN" altLang="en-US" sz="2000" b="0" i="0" u="none" strike="noStrike" kern="1200" cap="none" spc="0" normalizeH="0" baseline="0" noProof="0" dirty="0">
                <a:ln>
                  <a:noFill/>
                </a:ln>
                <a:solidFill>
                  <a:schemeClr val="bg1"/>
                </a:solidFill>
                <a:effectLst/>
                <a:uLnTx/>
                <a:uFillTx/>
                <a:latin typeface="Times New Roman" panose="02020603050405020304" pitchFamily="18" charset="0"/>
                <a:ea typeface="仿宋_GB2312" panose="02010609030101010101" pitchFamily="49" charset="-122"/>
                <a:cs typeface="+mn-cs"/>
              </a:rPr>
              <a:t>的相关情况填写。</a:t>
            </a:r>
            <a:endParaRPr kumimoji="0" lang="en-US" altLang="zh-CN" sz="2000" b="0" i="0" u="none" strike="noStrike" kern="1200" cap="none" spc="0" normalizeH="0" baseline="0" noProof="0" dirty="0">
              <a:ln>
                <a:noFill/>
              </a:ln>
              <a:solidFill>
                <a:schemeClr val="bg1"/>
              </a:solidFill>
              <a:effectLst/>
              <a:uLnTx/>
              <a:uFillTx/>
              <a:latin typeface="Times New Roman" panose="02020603050405020304" pitchFamily="18" charset="0"/>
              <a:ea typeface="仿宋_GB2312" panose="02010609030101010101" pitchFamily="49" charset="-122"/>
              <a:cs typeface="+mn-cs"/>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accent3"/>
                </a:solidFill>
                <a:effectLst/>
                <a:uLnTx/>
                <a:uFillTx/>
                <a:latin typeface="Times New Roman" panose="02020603050405020304" pitchFamily="18" charset="0"/>
                <a:ea typeface="仿宋_GB2312" panose="02010609030101010101" pitchFamily="49" charset="-122"/>
                <a:cs typeface="+mn-cs"/>
              </a:rPr>
              <a:t>从业人员期末人数必须大于</a:t>
            </a:r>
            <a:r>
              <a:rPr kumimoji="0" lang="en-US" altLang="zh-CN" sz="2000" b="1" i="0" u="none" strike="noStrike" kern="1200" cap="none" spc="0" normalizeH="0" baseline="0" noProof="0" dirty="0">
                <a:ln>
                  <a:noFill/>
                </a:ln>
                <a:solidFill>
                  <a:schemeClr val="accent3"/>
                </a:solidFill>
                <a:effectLst/>
                <a:uLnTx/>
                <a:uFillTx/>
                <a:latin typeface="Times New Roman" panose="02020603050405020304" pitchFamily="18" charset="0"/>
                <a:ea typeface="仿宋_GB2312" panose="02010609030101010101" pitchFamily="49" charset="-122"/>
                <a:cs typeface="+mn-cs"/>
              </a:rPr>
              <a:t>0</a:t>
            </a:r>
            <a:r>
              <a:rPr kumimoji="0" lang="zh-CN" altLang="en-US" sz="2000" b="1" i="0" u="none" strike="noStrike" kern="1200" cap="none" spc="0" normalizeH="0" baseline="0" noProof="0" dirty="0">
                <a:ln>
                  <a:noFill/>
                </a:ln>
                <a:solidFill>
                  <a:schemeClr val="accent3"/>
                </a:solidFill>
                <a:effectLst/>
                <a:uLnTx/>
                <a:uFillTx/>
                <a:latin typeface="Times New Roman" panose="02020603050405020304" pitchFamily="18" charset="0"/>
                <a:ea typeface="仿宋_GB2312" panose="02010609030101010101" pitchFamily="49" charset="-122"/>
                <a:cs typeface="+mn-cs"/>
              </a:rPr>
              <a:t>（不能为</a:t>
            </a:r>
            <a:r>
              <a:rPr kumimoji="0" lang="en-US" altLang="zh-CN" sz="2000" b="1" i="0" u="none" strike="noStrike" kern="1200" cap="none" spc="0" normalizeH="0" baseline="0" noProof="0" dirty="0">
                <a:ln>
                  <a:noFill/>
                </a:ln>
                <a:solidFill>
                  <a:schemeClr val="accent3"/>
                </a:solidFill>
                <a:effectLst/>
                <a:uLnTx/>
                <a:uFillTx/>
                <a:latin typeface="Times New Roman" panose="02020603050405020304" pitchFamily="18" charset="0"/>
                <a:ea typeface="仿宋_GB2312" panose="02010609030101010101" pitchFamily="49" charset="-122"/>
                <a:cs typeface="+mn-cs"/>
              </a:rPr>
              <a:t>0</a:t>
            </a:r>
            <a:r>
              <a:rPr kumimoji="0" lang="zh-CN" altLang="en-US" sz="2000" b="1" i="0" u="none" strike="noStrike" kern="1200" cap="none" spc="0" normalizeH="0" baseline="0" noProof="0" dirty="0">
                <a:ln>
                  <a:noFill/>
                </a:ln>
                <a:solidFill>
                  <a:schemeClr val="accent3"/>
                </a:solidFill>
                <a:effectLst/>
                <a:uLnTx/>
                <a:uFillTx/>
                <a:latin typeface="Times New Roman" panose="02020603050405020304" pitchFamily="18" charset="0"/>
                <a:ea typeface="仿宋_GB2312" panose="02010609030101010101" pitchFamily="49" charset="-122"/>
                <a:cs typeface="+mn-cs"/>
              </a:rPr>
              <a:t>）</a:t>
            </a:r>
            <a:endParaRPr kumimoji="0" lang="zh-CN" altLang="en-US" sz="2000" b="0" i="0" u="none" strike="noStrike" kern="1200" cap="none" spc="0" normalizeH="0" baseline="0" noProof="0" dirty="0">
              <a:ln>
                <a:noFill/>
              </a:ln>
              <a:solidFill>
                <a:schemeClr val="accent3"/>
              </a:solidFill>
              <a:effectLst/>
              <a:uLnTx/>
              <a:uFillTx/>
              <a:latin typeface="Times New Roman" panose="02020603050405020304" pitchFamily="18" charset="0"/>
              <a:ea typeface="仿宋_GB2312" panose="02010609030101010101" pitchFamily="49" charset="-122"/>
              <a:cs typeface="+mn-cs"/>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bg1"/>
                </a:solidFill>
                <a:effectLst/>
                <a:uLnTx/>
                <a:uFillTx/>
                <a:latin typeface="Times New Roman" panose="02020603050405020304" pitchFamily="18" charset="0"/>
                <a:ea typeface="仿宋_GB2312" panose="02010609030101010101" pitchFamily="49" charset="-122"/>
                <a:cs typeface="+mn-cs"/>
              </a:rPr>
              <a:t>技能人员</a:t>
            </a:r>
            <a:r>
              <a:rPr kumimoji="0" lang="en-US" altLang="zh-CN" sz="2000" b="1" i="0" u="none" strike="noStrike" kern="1200" cap="none" spc="0" normalizeH="0" baseline="0" noProof="0" dirty="0">
                <a:ln>
                  <a:noFill/>
                </a:ln>
                <a:solidFill>
                  <a:schemeClr val="bg1"/>
                </a:solidFill>
                <a:effectLst/>
                <a:uLnTx/>
                <a:uFillTx/>
                <a:latin typeface="Times New Roman" panose="02020603050405020304" pitchFamily="18" charset="0"/>
                <a:ea typeface="仿宋_GB2312" panose="02010609030101010101" pitchFamily="49" charset="-122"/>
                <a:cs typeface="+mn-cs"/>
              </a:rPr>
              <a:t>&lt;=</a:t>
            </a:r>
            <a:r>
              <a:rPr kumimoji="0" lang="zh-CN" altLang="en-US" sz="2000" b="1" i="0" u="none" strike="noStrike" kern="1200" cap="none" spc="0" normalizeH="0" baseline="0" noProof="0" dirty="0">
                <a:ln>
                  <a:noFill/>
                </a:ln>
                <a:solidFill>
                  <a:schemeClr val="bg1"/>
                </a:solidFill>
                <a:effectLst/>
                <a:uLnTx/>
                <a:uFillTx/>
                <a:latin typeface="Times New Roman" panose="02020603050405020304" pitchFamily="18" charset="0"/>
                <a:ea typeface="仿宋_GB2312" panose="02010609030101010101" pitchFamily="49" charset="-122"/>
                <a:cs typeface="+mn-cs"/>
              </a:rPr>
              <a:t>从业人员期末人数</a:t>
            </a:r>
            <a:endParaRPr kumimoji="0" lang="en-US" altLang="zh-CN" sz="2000" b="1" i="0" u="none" strike="noStrike" kern="1200" cap="none" spc="0" normalizeH="0" baseline="0" noProof="0" dirty="0">
              <a:ln>
                <a:noFill/>
              </a:ln>
              <a:solidFill>
                <a:schemeClr val="bg1"/>
              </a:solidFill>
              <a:effectLst/>
              <a:uLnTx/>
              <a:uFillTx/>
              <a:latin typeface="Times New Roman" panose="02020603050405020304" pitchFamily="18" charset="0"/>
              <a:ea typeface="仿宋_GB2312" panose="02010609030101010101" pitchFamily="49" charset="-122"/>
              <a:cs typeface="+mn-cs"/>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bg1"/>
                </a:solidFill>
                <a:effectLst/>
                <a:uLnTx/>
                <a:uFillTx/>
                <a:latin typeface="Times New Roman" panose="02020603050405020304" pitchFamily="18" charset="0"/>
                <a:ea typeface="仿宋_GB2312" panose="02010609030101010101" pitchFamily="49" charset="-122"/>
                <a:cs typeface="+mn-cs"/>
              </a:rPr>
              <a:t>技能人员</a:t>
            </a:r>
            <a:r>
              <a:rPr kumimoji="0" lang="en-US" altLang="zh-CN" sz="2000" b="1" i="0" u="none" strike="noStrike" kern="1200" cap="none" spc="0" normalizeH="0" baseline="0" noProof="0" dirty="0">
                <a:ln>
                  <a:noFill/>
                </a:ln>
                <a:solidFill>
                  <a:schemeClr val="bg1"/>
                </a:solidFill>
                <a:effectLst/>
                <a:uLnTx/>
                <a:uFillTx/>
                <a:latin typeface="Times New Roman" panose="02020603050405020304" pitchFamily="18" charset="0"/>
                <a:ea typeface="仿宋_GB2312" panose="02010609030101010101" pitchFamily="49" charset="-122"/>
                <a:cs typeface="+mn-cs"/>
              </a:rPr>
              <a:t>109=104+105+106+107+108</a:t>
            </a:r>
            <a:endParaRPr kumimoji="0" lang="zh-CN" altLang="en-US" sz="2000" b="1" i="0" u="none" strike="noStrike" kern="1200" cap="none" spc="0" normalizeH="0" baseline="0" noProof="0" dirty="0">
              <a:ln>
                <a:noFill/>
              </a:ln>
              <a:solidFill>
                <a:schemeClr val="bg1"/>
              </a:solidFill>
              <a:effectLst/>
              <a:uLnTx/>
              <a:uFillTx/>
              <a:latin typeface="Times New Roman" panose="02020603050405020304" pitchFamily="18" charset="0"/>
              <a:ea typeface="仿宋_GB2312" panose="02010609030101010101" pitchFamily="49" charset="-122"/>
              <a:cs typeface="+mn-cs"/>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000" b="0" i="0" u="none" strike="noStrike" kern="1200" cap="none" spc="0" normalizeH="0" baseline="0" noProof="0" dirty="0">
                <a:ln>
                  <a:noFill/>
                </a:ln>
                <a:solidFill>
                  <a:srgbClr val="FF0000"/>
                </a:solidFill>
                <a:effectLst/>
                <a:uLnTx/>
                <a:uFillTx/>
                <a:latin typeface="Times New Roman" panose="02020603050405020304" pitchFamily="18" charset="0"/>
                <a:ea typeface="仿宋_GB2312" panose="02010609030101010101" pitchFamily="49" charset="-122"/>
                <a:cs typeface="+mn-cs"/>
              </a:rPr>
              <a:t>注意：</a:t>
            </a:r>
            <a:endParaRPr kumimoji="0" lang="zh-CN" altLang="en-US" sz="2000" b="0" i="0" u="none" strike="noStrike" kern="1200" cap="none" spc="0" normalizeH="0" baseline="0" noProof="0" dirty="0">
              <a:ln>
                <a:noFill/>
              </a:ln>
              <a:solidFill>
                <a:schemeClr val="bg1"/>
              </a:solidFill>
              <a:effectLst/>
              <a:uLnTx/>
              <a:uFillTx/>
              <a:latin typeface="Times New Roman" panose="02020603050405020304" pitchFamily="18" charset="0"/>
              <a:ea typeface="仿宋_GB2312" panose="02010609030101010101" pitchFamily="49" charset="-122"/>
              <a:cs typeface="+mn-cs"/>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2000" b="0" i="0" u="none" strike="noStrike" kern="1200" cap="none" spc="0" normalizeH="0" baseline="0" noProof="0" dirty="0">
                <a:ln>
                  <a:noFill/>
                </a:ln>
                <a:solidFill>
                  <a:schemeClr val="bg1"/>
                </a:solidFill>
                <a:effectLst/>
                <a:uLnTx/>
                <a:uFillTx/>
                <a:latin typeface="Times New Roman" panose="02020603050405020304" pitchFamily="18" charset="0"/>
                <a:ea typeface="仿宋_GB2312" panose="02010609030101010101" pitchFamily="49" charset="-122"/>
                <a:cs typeface="+mn-cs"/>
              </a:rPr>
              <a:t>1.</a:t>
            </a:r>
            <a:r>
              <a:rPr kumimoji="0" lang="zh-CN" altLang="en-US" sz="2000" b="0" i="0" u="none" strike="noStrike" kern="1200" cap="none" spc="0" normalizeH="0" baseline="0" noProof="0" dirty="0">
                <a:ln>
                  <a:noFill/>
                </a:ln>
                <a:solidFill>
                  <a:schemeClr val="bg1"/>
                </a:solidFill>
                <a:effectLst/>
                <a:uLnTx/>
                <a:uFillTx/>
                <a:latin typeface="Times New Roman" panose="02020603050405020304" pitchFamily="18" charset="0"/>
                <a:ea typeface="仿宋_GB2312" panose="02010609030101010101" pitchFamily="49" charset="-122"/>
                <a:cs typeface="+mn-cs"/>
              </a:rPr>
              <a:t>同一个人拥有两种证书及以上的按最高等级证书填报。</a:t>
            </a:r>
            <a:endParaRPr kumimoji="0" lang="zh-CN" altLang="en-US" sz="2000" b="0" i="0" u="none" strike="noStrike" kern="1200" cap="none" spc="0" normalizeH="0" baseline="0" noProof="0" dirty="0">
              <a:ln>
                <a:noFill/>
              </a:ln>
              <a:solidFill>
                <a:schemeClr val="bg1"/>
              </a:solidFill>
              <a:effectLst/>
              <a:uLnTx/>
              <a:uFillTx/>
              <a:latin typeface="Times New Roman" panose="02020603050405020304" pitchFamily="18" charset="0"/>
              <a:ea typeface="仿宋_GB2312" panose="02010609030101010101" pitchFamily="49" charset="-122"/>
              <a:cs typeface="+mn-cs"/>
            </a:endParaRPr>
          </a:p>
        </p:txBody>
      </p:sp>
    </p:spTree>
  </p:cSld>
  <p:clrMapOvr>
    <a:masterClrMapping/>
  </p:clrMapOvr>
  <p:transition/>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文本框 4"/>
          <p:cNvSpPr txBox="1"/>
          <p:nvPr/>
        </p:nvSpPr>
        <p:spPr>
          <a:xfrm>
            <a:off x="2200275" y="358775"/>
            <a:ext cx="5489575" cy="584200"/>
          </a:xfrm>
          <a:prstGeom prst="rect">
            <a:avLst/>
          </a:prstGeom>
          <a:noFill/>
          <a:ln w="9525">
            <a:noFill/>
          </a:ln>
        </p:spPr>
        <p:txBody>
          <a:bodyPr wrap="none">
            <a:spAutoFit/>
          </a:bodyPr>
          <a:lstStyle/>
          <a:p>
            <a:r>
              <a:rPr lang="zh-CN" altLang="en-US" sz="3200" b="1" dirty="0">
                <a:solidFill>
                  <a:schemeClr val="tx1"/>
                </a:solidFill>
                <a:latin typeface="Times New Roman" panose="02020603050405020304" pitchFamily="18" charset="0"/>
              </a:rPr>
              <a:t>如何确定职业资格证书等级？</a:t>
            </a:r>
            <a:endParaRPr lang="zh-CN" altLang="en-US" sz="3200" b="1" dirty="0">
              <a:solidFill>
                <a:schemeClr val="tx1"/>
              </a:solidFill>
              <a:latin typeface="Times New Roman" panose="02020603050405020304" pitchFamily="18" charset="0"/>
            </a:endParaRPr>
          </a:p>
        </p:txBody>
      </p:sp>
      <p:pic>
        <p:nvPicPr>
          <p:cNvPr id="102403" name="图片 7" descr="110_8_5"/>
          <p:cNvPicPr>
            <a:picLocks noChangeAspect="1"/>
          </p:cNvPicPr>
          <p:nvPr/>
        </p:nvPicPr>
        <p:blipFill>
          <a:blip r:embed="rId1"/>
          <a:stretch>
            <a:fillRect/>
          </a:stretch>
        </p:blipFill>
        <p:spPr>
          <a:xfrm>
            <a:off x="25400" y="1168400"/>
            <a:ext cx="5114925" cy="2851150"/>
          </a:xfrm>
          <a:prstGeom prst="rect">
            <a:avLst/>
          </a:prstGeom>
          <a:noFill/>
          <a:ln w="9525">
            <a:noFill/>
          </a:ln>
        </p:spPr>
      </p:pic>
      <p:pic>
        <p:nvPicPr>
          <p:cNvPr id="102404" name="图片 8" descr="110_8_6"/>
          <p:cNvPicPr>
            <a:picLocks noChangeAspect="1"/>
          </p:cNvPicPr>
          <p:nvPr/>
        </p:nvPicPr>
        <p:blipFill>
          <a:blip r:embed="rId2"/>
          <a:stretch>
            <a:fillRect/>
          </a:stretch>
        </p:blipFill>
        <p:spPr>
          <a:xfrm>
            <a:off x="4387850" y="3490913"/>
            <a:ext cx="4400550" cy="3300412"/>
          </a:xfrm>
          <a:prstGeom prst="rect">
            <a:avLst/>
          </a:prstGeom>
          <a:noFill/>
          <a:ln w="9525">
            <a:noFill/>
          </a:ln>
        </p:spPr>
      </p:pic>
      <p:sp>
        <p:nvSpPr>
          <p:cNvPr id="102405" name="Rectangle 7"/>
          <p:cNvSpPr/>
          <p:nvPr/>
        </p:nvSpPr>
        <p:spPr>
          <a:xfrm>
            <a:off x="6726238" y="4195763"/>
            <a:ext cx="2052637" cy="352425"/>
          </a:xfrm>
          <a:prstGeom prst="rect">
            <a:avLst/>
          </a:prstGeom>
          <a:noFill/>
          <a:ln w="25400" cap="flat" cmpd="sng">
            <a:solidFill>
              <a:srgbClr val="FF0000"/>
            </a:solidFill>
            <a:prstDash val="solid"/>
            <a:miter/>
            <a:headEnd type="none" w="med" len="med"/>
            <a:tailEnd type="none" w="med" len="med"/>
          </a:ln>
        </p:spPr>
        <p:txBody>
          <a:bodyPr wrap="none" anchor="ctr" anchorCtr="0"/>
          <a:lstStyle/>
          <a:p>
            <a:endParaRPr lang="zh-CN" altLang="en-US" dirty="0">
              <a:latin typeface="黑体" panose="02010609060101010101" pitchFamily="49" charset="-122"/>
            </a:endParaRPr>
          </a:p>
        </p:txBody>
      </p:sp>
      <p:sp>
        <p:nvSpPr>
          <p:cNvPr id="102406" name="Rectangle 7"/>
          <p:cNvSpPr/>
          <p:nvPr/>
        </p:nvSpPr>
        <p:spPr>
          <a:xfrm>
            <a:off x="6726238" y="5740400"/>
            <a:ext cx="2052637" cy="763588"/>
          </a:xfrm>
          <a:prstGeom prst="rect">
            <a:avLst/>
          </a:prstGeom>
          <a:noFill/>
          <a:ln w="25400" cap="flat" cmpd="sng">
            <a:solidFill>
              <a:srgbClr val="FF0000"/>
            </a:solidFill>
            <a:prstDash val="solid"/>
            <a:miter/>
            <a:headEnd type="none" w="med" len="med"/>
            <a:tailEnd type="none" w="med" len="med"/>
          </a:ln>
        </p:spPr>
        <p:txBody>
          <a:bodyPr wrap="none" anchor="ctr" anchorCtr="0"/>
          <a:lstStyle/>
          <a:p>
            <a:endParaRPr lang="zh-CN" altLang="en-US" dirty="0">
              <a:latin typeface="黑体" panose="02010609060101010101" pitchFamily="49" charset="-122"/>
            </a:endParaRPr>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标题 1"/>
          <p:cNvSpPr>
            <a:spLocks noGrp="1"/>
          </p:cNvSpPr>
          <p:nvPr>
            <p:ph type="title"/>
          </p:nvPr>
        </p:nvSpPr>
        <p:spPr>
          <a:xfrm>
            <a:off x="1057275" y="1808163"/>
            <a:ext cx="7604125" cy="2278062"/>
          </a:xfrm>
        </p:spPr>
        <p:txBody>
          <a:bodyPr vert="horz" wrap="square" lIns="91440" tIns="45720" rIns="91440" bIns="45720" anchor="ctr" anchorCtr="0"/>
          <a:lstStyle/>
          <a:p>
            <a:r>
              <a:rPr lang="en-US" altLang="zh-CN" sz="3600" b="1" dirty="0">
                <a:solidFill>
                  <a:srgbClr val="303595"/>
                </a:solidFill>
                <a:latin typeface="仿宋_GB2312" panose="02010609030101010101" pitchFamily="49" charset="-122"/>
                <a:ea typeface="仿宋_GB2312" panose="02010609030101010101" pitchFamily="49" charset="-122"/>
                <a:sym typeface="宋体" panose="02010600030101010101" pitchFamily="2" charset="-122"/>
              </a:rPr>
              <a:t>2.7 BJ210-1 </a:t>
            </a:r>
            <a:r>
              <a:rPr lang="zh-CN" altLang="en-US" sz="3600" b="1" dirty="0">
                <a:solidFill>
                  <a:srgbClr val="303595"/>
                </a:solidFill>
                <a:latin typeface="仿宋_GB2312" panose="02010609030101010101" pitchFamily="49" charset="-122"/>
                <a:ea typeface="仿宋_GB2312" panose="02010609030101010101" pitchFamily="49" charset="-122"/>
                <a:sym typeface="宋体" panose="02010600030101010101" pitchFamily="2" charset="-122"/>
              </a:rPr>
              <a:t>经营财务及研究</a:t>
            </a:r>
            <a:br>
              <a:rPr lang="zh-CN" altLang="en-US" sz="3600" b="1" dirty="0">
                <a:solidFill>
                  <a:srgbClr val="303595"/>
                </a:solidFill>
                <a:latin typeface="仿宋_GB2312" panose="02010609030101010101" pitchFamily="49" charset="-122"/>
                <a:ea typeface="仿宋_GB2312" panose="02010609030101010101" pitchFamily="49" charset="-122"/>
                <a:sym typeface="宋体" panose="02010600030101010101" pitchFamily="2" charset="-122"/>
              </a:rPr>
            </a:br>
            <a:r>
              <a:rPr lang="zh-CN" altLang="en-US" sz="3600" b="1" dirty="0">
                <a:solidFill>
                  <a:srgbClr val="303595"/>
                </a:solidFill>
                <a:latin typeface="仿宋_GB2312" panose="02010609030101010101" pitchFamily="49" charset="-122"/>
                <a:ea typeface="仿宋_GB2312" panose="02010609030101010101" pitchFamily="49" charset="-122"/>
                <a:sym typeface="宋体" panose="02010600030101010101" pitchFamily="2" charset="-122"/>
              </a:rPr>
              <a:t>开发活动</a:t>
            </a:r>
            <a:r>
              <a:rPr lang="zh-CN" altLang="zh-CN" sz="3600" b="1" dirty="0">
                <a:solidFill>
                  <a:srgbClr val="303595"/>
                </a:solidFill>
                <a:latin typeface="仿宋_GB2312" panose="02010609030101010101" pitchFamily="49" charset="-122"/>
                <a:ea typeface="仿宋_GB2312" panose="02010609030101010101" pitchFamily="49" charset="-122"/>
              </a:rPr>
              <a:t>情况</a:t>
            </a:r>
            <a:br>
              <a:rPr lang="zh-CN" altLang="zh-CN" sz="3600" dirty="0">
                <a:solidFill>
                  <a:srgbClr val="303595"/>
                </a:solidFill>
                <a:latin typeface="仿宋_GB2312" panose="02010609030101010101" pitchFamily="49" charset="-122"/>
                <a:ea typeface="仿宋_GB2312" panose="02010609030101010101" pitchFamily="49" charset="-122"/>
              </a:rPr>
            </a:br>
            <a:br>
              <a:rPr lang="zh-CN" altLang="zh-CN" sz="3600" dirty="0">
                <a:solidFill>
                  <a:srgbClr val="303595"/>
                </a:solidFill>
                <a:latin typeface="仿宋_GB2312" panose="02010609030101010101" pitchFamily="49" charset="-122"/>
                <a:ea typeface="仿宋_GB2312" panose="02010609030101010101" pitchFamily="49" charset="-122"/>
              </a:rPr>
            </a:br>
            <a:endParaRPr lang="zh-CN" altLang="en-US" sz="3600" dirty="0">
              <a:solidFill>
                <a:srgbClr val="303595"/>
              </a:solidFill>
              <a:latin typeface="仿宋_GB2312" panose="02010609030101010101" pitchFamily="49" charset="-122"/>
              <a:ea typeface="仿宋_GB2312" panose="02010609030101010101" pitchFamily="49" charset="-122"/>
            </a:endParaRPr>
          </a:p>
        </p:txBody>
      </p:sp>
    </p:spTree>
  </p:cSld>
  <p:clrMapOvr>
    <a:masterClrMapping/>
  </p:clrMapOvr>
  <p:transition/>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066800" y="1592580"/>
            <a:ext cx="7391400" cy="4114800"/>
          </a:xfrm>
        </p:spPr>
        <p:txBody>
          <a:bodyPr/>
          <a:lstStyle/>
          <a:p>
            <a:pPr marL="0" indent="0">
              <a:buNone/>
            </a:pPr>
            <a:r>
              <a:rPr lang="zh-CN" altLang="en-US"/>
              <a:t>删除指标</a:t>
            </a:r>
            <a:r>
              <a:rPr lang="en-US" altLang="zh-CN"/>
              <a:t>  </a:t>
            </a:r>
            <a:endParaRPr lang="zh-CN" altLang="en-US"/>
          </a:p>
          <a:p>
            <a:r>
              <a:rPr lang="zh-CN" altLang="en-US"/>
              <a:t>企业是否有融资需求</a:t>
            </a:r>
            <a:r>
              <a:rPr lang="en-US" altLang="zh-CN"/>
              <a:t>:  </a:t>
            </a:r>
            <a:r>
              <a:rPr lang="en-US" altLang="en-US"/>
              <a:t>□</a:t>
            </a:r>
            <a:r>
              <a:rPr lang="en-US" altLang="zh-CN"/>
              <a:t>    1.</a:t>
            </a:r>
            <a:r>
              <a:rPr lang="zh-CN" altLang="en-US"/>
              <a:t>是</a:t>
            </a:r>
            <a:r>
              <a:rPr lang="en-US" altLang="zh-CN"/>
              <a:t>    2.</a:t>
            </a:r>
            <a:r>
              <a:rPr lang="zh-CN" altLang="en-US"/>
              <a:t>否</a:t>
            </a:r>
            <a:endParaRPr lang="zh-CN" altLang="en-US"/>
          </a:p>
          <a:p>
            <a:r>
              <a:rPr lang="zh-CN" altLang="en-US"/>
              <a:t>本科及以上学历人员</a:t>
            </a:r>
            <a:endParaRPr lang="zh-CN" altLang="en-US"/>
          </a:p>
          <a:p>
            <a:pPr marL="0" indent="0">
              <a:buNone/>
            </a:pPr>
            <a:endParaRPr lang="zh-CN" altLang="en-US"/>
          </a:p>
          <a:p>
            <a:pPr marL="0" indent="0">
              <a:buNone/>
            </a:pPr>
            <a:endParaRPr lang="zh-CN" altLang="en-US"/>
          </a:p>
          <a:p>
            <a:pPr marL="0" indent="0">
              <a:buNone/>
            </a:pPr>
            <a:r>
              <a:rPr lang="zh-CN" altLang="en-US"/>
              <a:t>调整指标</a:t>
            </a:r>
            <a:endParaRPr lang="zh-CN" altLang="en-US"/>
          </a:p>
          <a:p>
            <a:r>
              <a:rPr lang="en-US" altLang="zh-CN">
                <a:sym typeface="+mn-ea"/>
              </a:rPr>
              <a:t>“</a:t>
            </a:r>
            <a:r>
              <a:rPr lang="zh-CN" altLang="en-US">
                <a:sym typeface="+mn-ea"/>
              </a:rPr>
              <a:t>总收入</a:t>
            </a:r>
            <a:r>
              <a:rPr lang="en-US" altLang="zh-CN">
                <a:sym typeface="+mn-ea"/>
              </a:rPr>
              <a:t>”</a:t>
            </a:r>
            <a:r>
              <a:rPr lang="zh-CN" altLang="en-US">
                <a:sym typeface="+mn-ea"/>
              </a:rPr>
              <a:t>改为</a:t>
            </a:r>
            <a:r>
              <a:rPr lang="en-US" altLang="zh-CN">
                <a:sym typeface="+mn-ea"/>
              </a:rPr>
              <a:t>“</a:t>
            </a:r>
            <a:r>
              <a:rPr lang="zh-CN" altLang="en-US">
                <a:sym typeface="+mn-ea"/>
              </a:rPr>
              <a:t>营业收入</a:t>
            </a:r>
            <a:r>
              <a:rPr lang="en-US" altLang="zh-CN">
                <a:sym typeface="+mn-ea"/>
              </a:rPr>
              <a:t>”</a:t>
            </a:r>
            <a:r>
              <a:rPr lang="zh-CN" altLang="en-US">
                <a:sym typeface="+mn-ea"/>
              </a:rPr>
              <a:t>，该指标本期数从相关专业摘录，如无修改无需重复填报</a:t>
            </a:r>
            <a:r>
              <a:rPr lang="zh-CN" altLang="en-US"/>
              <a:t>。填报注意事项同年报。</a:t>
            </a:r>
            <a:endParaRPr lang="zh-CN" altLang="en-US"/>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标题 1"/>
          <p:cNvSpPr>
            <a:spLocks noGrp="1"/>
          </p:cNvSpPr>
          <p:nvPr>
            <p:ph type="ctrTitle"/>
          </p:nvPr>
        </p:nvSpPr>
        <p:spPr>
          <a:xfrm>
            <a:off x="957263" y="2114550"/>
            <a:ext cx="7772400" cy="1470025"/>
          </a:xfrm>
        </p:spPr>
        <p:txBody>
          <a:bodyPr vert="horz" wrap="square" lIns="91440" tIns="45720" rIns="91440" bIns="45720" anchor="ctr" anchorCtr="0"/>
          <a:lstStyle/>
          <a:p>
            <a:pPr>
              <a:buClrTx/>
              <a:buSzTx/>
              <a:buFontTx/>
            </a:pPr>
            <a:r>
              <a:rPr lang="zh-CN" altLang="en-US" sz="3600" b="1" dirty="0">
                <a:solidFill>
                  <a:srgbClr val="323492"/>
                </a:solidFill>
                <a:latin typeface="黑体" panose="02010609060101010101" pitchFamily="49" charset="-122"/>
                <a:ea typeface="黑体" panose="02010609060101010101" pitchFamily="49" charset="-122"/>
                <a:sym typeface="宋体" panose="02010600030101010101" pitchFamily="2" charset="-122"/>
              </a:rPr>
              <a:t>三、中关村年报业务流程</a:t>
            </a:r>
            <a:endParaRPr lang="zh-CN" altLang="en-US" sz="3600" b="1" dirty="0">
              <a:solidFill>
                <a:srgbClr val="323492"/>
              </a:solidFill>
              <a:latin typeface="黑体" panose="02010609060101010101" pitchFamily="49" charset="-122"/>
              <a:ea typeface="黑体" panose="02010609060101010101" pitchFamily="49" charset="-122"/>
              <a:sym typeface="宋体" panose="02010600030101010101" pitchFamily="2" charset="-122"/>
            </a:endParaRPr>
          </a:p>
        </p:txBody>
      </p:sp>
    </p:spTree>
  </p:cSld>
  <p:clrMapOvr>
    <a:masterClrMapping/>
  </p:clrMapOvr>
</p:sld>
</file>

<file path=ppt/tags/tag1.xml><?xml version="1.0" encoding="utf-8"?>
<p:tagLst xmlns:p="http://schemas.openxmlformats.org/presentationml/2006/main">
  <p:tag name="TABLE_ENDDRAG_ORIGIN_RECT" val="592*484"/>
  <p:tag name="TABLE_ENDDRAG_RECT" val="21*23*592*484"/>
</p:tagLst>
</file>

<file path=ppt/tags/tag2.xml><?xml version="1.0" encoding="utf-8"?>
<p:tagLst xmlns:p="http://schemas.openxmlformats.org/presentationml/2006/main">
  <p:tag name="TABLE_ENDDRAG_ORIGIN_RECT" val="576*204"/>
  <p:tag name="TABLE_ENDDRAG_RECT" val="103*26*576*204"/>
</p:tagLst>
</file>

<file path=ppt/tags/tag3.xml><?xml version="1.0" encoding="utf-8"?>
<p:tagLst xmlns:p="http://schemas.openxmlformats.org/presentationml/2006/main">
  <p:tag name="COMMONDATA" val="eyJoZGlkIjoiMDY5NmFjMmM4ZTljMGJiZDAxN2JmYTc0NGI0NmFiNDgifQ=="/>
</p:tagLst>
</file>

<file path=ppt/theme/theme1.xml><?xml version="1.0" encoding="utf-8"?>
<a:theme xmlns:a="http://schemas.openxmlformats.org/drawingml/2006/main" name="国家">
  <a:themeElements>
    <a:clrScheme name="国家 8">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FF99"/>
      </a:hlink>
      <a:folHlink>
        <a:srgbClr val="969696"/>
      </a:folHlink>
    </a:clrScheme>
    <a:fontScheme name="国家">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ctr"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zh-CN" sz="4800" b="0" i="0" u="none" strike="noStrike" cap="none" normalizeH="0" baseline="0" smtClean="0">
            <a:ln>
              <a:noFill/>
            </a:ln>
            <a:solidFill>
              <a:srgbClr val="FFCC00"/>
            </a:solidFill>
            <a:effectLst/>
            <a:latin typeface="Times New Roman" panose="02020603050405020304" pitchFamily="18" charset="0"/>
            <a:ea typeface="仿宋_GB2312" panose="02010609030101010101" pitchFamily="49"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ctr"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zh-CN" sz="4800" b="0" i="0" u="none" strike="noStrike" cap="none" normalizeH="0" baseline="0" smtClean="0">
            <a:ln>
              <a:noFill/>
            </a:ln>
            <a:solidFill>
              <a:srgbClr val="FFCC00"/>
            </a:solidFill>
            <a:effectLst/>
            <a:latin typeface="Times New Roman" panose="02020603050405020304" pitchFamily="18" charset="0"/>
            <a:ea typeface="仿宋_GB2312" panose="02010609030101010101" pitchFamily="49" charset="-122"/>
          </a:defRPr>
        </a:defPPr>
      </a:lstStyle>
    </a:lnDef>
  </a:objectDefaults>
  <a:extraClrSchemeLst>
    <a:extraClrScheme>
      <a:clrScheme name="国家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国家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国家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国家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国家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国家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国家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国家 8">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FF99"/>
        </a:hlink>
        <a:folHlink>
          <a:srgbClr val="969696"/>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国家">
  <a:themeElements>
    <a:clrScheme name="国家 8">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FF99"/>
      </a:hlink>
      <a:folHlink>
        <a:srgbClr val="969696"/>
      </a:folHlink>
    </a:clrScheme>
    <a:fontScheme name="国家">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ctr"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zh-CN" sz="4800" b="0" i="0" u="none" strike="noStrike" cap="none" normalizeH="0" baseline="0" smtClean="0">
            <a:ln>
              <a:noFill/>
            </a:ln>
            <a:solidFill>
              <a:srgbClr val="FFCC00"/>
            </a:solidFill>
            <a:effectLst/>
            <a:latin typeface="Times New Roman" panose="02020603050405020304" pitchFamily="18" charset="0"/>
            <a:ea typeface="仿宋_GB2312" panose="02010609030101010101" pitchFamily="49"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ctr"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zh-CN" sz="4800" b="0" i="0" u="none" strike="noStrike" cap="none" normalizeH="0" baseline="0" smtClean="0">
            <a:ln>
              <a:noFill/>
            </a:ln>
            <a:solidFill>
              <a:srgbClr val="FFCC00"/>
            </a:solidFill>
            <a:effectLst/>
            <a:latin typeface="Times New Roman" panose="02020603050405020304" pitchFamily="18" charset="0"/>
            <a:ea typeface="仿宋_GB2312" panose="02010609030101010101" pitchFamily="49" charset="-122"/>
          </a:defRPr>
        </a:defPPr>
      </a:lstStyle>
    </a:lnDef>
  </a:objectDefaults>
  <a:extraClrSchemeLst>
    <a:extraClrScheme>
      <a:clrScheme name="国家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国家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国家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国家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国家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国家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国家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国家 8">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FF99"/>
        </a:hlink>
        <a:folHlink>
          <a:srgbClr val="969696"/>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国家">
  <a:themeElements>
    <a:clrScheme name="国家 8">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FF99"/>
      </a:hlink>
      <a:folHlink>
        <a:srgbClr val="969696"/>
      </a:folHlink>
    </a:clrScheme>
    <a:fontScheme name="国家">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ctr"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zh-CN" sz="4800" b="0" i="0" u="none" strike="noStrike" cap="none" normalizeH="0" baseline="0" smtClean="0">
            <a:ln>
              <a:noFill/>
            </a:ln>
            <a:solidFill>
              <a:srgbClr val="FFCC00"/>
            </a:solidFill>
            <a:effectLst/>
            <a:latin typeface="Times New Roman" panose="02020603050405020304" pitchFamily="18" charset="0"/>
            <a:ea typeface="仿宋_GB2312" panose="02010609030101010101" pitchFamily="49"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ctr"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zh-CN" sz="4800" b="0" i="0" u="none" strike="noStrike" cap="none" normalizeH="0" baseline="0" smtClean="0">
            <a:ln>
              <a:noFill/>
            </a:ln>
            <a:solidFill>
              <a:srgbClr val="FFCC00"/>
            </a:solidFill>
            <a:effectLst/>
            <a:latin typeface="Times New Roman" panose="02020603050405020304" pitchFamily="18" charset="0"/>
            <a:ea typeface="仿宋_GB2312" panose="02010609030101010101" pitchFamily="49" charset="-122"/>
          </a:defRPr>
        </a:defPPr>
      </a:lstStyle>
    </a:lnDef>
  </a:objectDefaults>
  <a:extraClrSchemeLst>
    <a:extraClrScheme>
      <a:clrScheme name="国家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国家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国家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国家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国家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国家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国家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国家 8">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FF99"/>
        </a:hlink>
        <a:folHlink>
          <a:srgbClr val="969696"/>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NBS">
  <a:themeElements>
    <a:clrScheme name="国家统计局宏观数据库介绍（演示）zhongxi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国家统计局宏观数据库介绍（演示）zhongxin">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none" lIns="91440" tIns="45720" rIns="91440" bIns="45720" numCol="1" anchor="b" anchorCtr="1" compatLnSpc="1">
        <a:spAutoFit/>
      </a:bodyPr>
      <a:lstStyle>
        <a:defPPr marL="0" marR="0" indent="0" algn="l" defTabSz="914400" rtl="0" eaLnBrk="1" fontAlgn="base" latinLnBrk="0" hangingPunct="1">
          <a:lnSpc>
            <a:spcPct val="100000"/>
          </a:lnSpc>
          <a:spcBef>
            <a:spcPct val="0"/>
          </a:spcBef>
          <a:spcAft>
            <a:spcPct val="0"/>
          </a:spcAft>
          <a:buClrTx/>
          <a:buSzTx/>
          <a:buFontTx/>
          <a:buNone/>
          <a:defRPr kumimoji="1" lang="zh-CN" altLang="en-US" sz="3200" b="1" i="0" u="none" strike="noStrike" cap="none" normalizeH="0" baseline="0" smtClean="0">
            <a:ln>
              <a:noFill/>
            </a:ln>
            <a:solidFill>
              <a:schemeClr val="tx1"/>
            </a:solidFill>
            <a:effectLst/>
            <a:latin typeface="Times New Roman" panose="02020603050405020304" pitchFamily="18" charset="0"/>
            <a:ea typeface="方正彩云简体" pitchFamily="65"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none" lIns="91440" tIns="45720" rIns="91440" bIns="45720" numCol="1" anchor="b" anchorCtr="1" compatLnSpc="1">
        <a:spAutoFit/>
      </a:bodyPr>
      <a:lstStyle>
        <a:defPPr marL="0" marR="0" indent="0" algn="l" defTabSz="914400" rtl="0" eaLnBrk="1" fontAlgn="base" latinLnBrk="0" hangingPunct="1">
          <a:lnSpc>
            <a:spcPct val="100000"/>
          </a:lnSpc>
          <a:spcBef>
            <a:spcPct val="0"/>
          </a:spcBef>
          <a:spcAft>
            <a:spcPct val="0"/>
          </a:spcAft>
          <a:buClrTx/>
          <a:buSzTx/>
          <a:buFontTx/>
          <a:buNone/>
          <a:defRPr kumimoji="1" lang="zh-CN" altLang="en-US" sz="3200" b="1" i="0" u="none" strike="noStrike" cap="none" normalizeH="0" baseline="0" smtClean="0">
            <a:ln>
              <a:noFill/>
            </a:ln>
            <a:solidFill>
              <a:schemeClr val="tx1"/>
            </a:solidFill>
            <a:effectLst/>
            <a:latin typeface="Times New Roman" panose="02020603050405020304" pitchFamily="18" charset="0"/>
            <a:ea typeface="方正彩云简体" pitchFamily="65" charset="-122"/>
          </a:defRPr>
        </a:defPPr>
      </a:lstStyle>
    </a:lnDef>
  </a:objectDefaults>
  <a:extraClrSchemeLst>
    <a:extraClrScheme>
      <a:clrScheme name="国家统计局宏观数据库介绍（演示）zhongxi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国家统计局宏观数据库介绍（演示）zhongxi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国家统计局宏观数据库介绍（演示）zhongxi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国家统计局宏观数据库介绍（演示）zhongxi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国家统计局宏观数据库介绍（演示）zhongxi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国家统计局宏观数据库介绍（演示）zhongxi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国家统计局宏观数据库介绍（演示）zhongxi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国家统计局宏观数据库介绍（演示）zhongxi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docProps/app.xml><?xml version="1.0" encoding="utf-8"?>
<Properties xmlns="http://schemas.openxmlformats.org/officeDocument/2006/extended-properties" xmlns:vt="http://schemas.openxmlformats.org/officeDocument/2006/docPropsVTypes">
  <Template>主题1</Template>
  <TotalTime>0</TotalTime>
  <Words>8704</Words>
  <Application>WPS 演示</Application>
  <PresentationFormat>全屏显示(4:3)</PresentationFormat>
  <Paragraphs>764</Paragraphs>
  <Slides>100</Slides>
  <Notes>12</Notes>
  <HiddenSlides>0</HiddenSlides>
  <MMClips>0</MMClips>
  <ScaleCrop>false</ScaleCrop>
  <HeadingPairs>
    <vt:vector size="6" baseType="variant">
      <vt:variant>
        <vt:lpstr>已用的字体</vt:lpstr>
      </vt:variant>
      <vt:variant>
        <vt:i4>20</vt:i4>
      </vt:variant>
      <vt:variant>
        <vt:lpstr>主题</vt:lpstr>
      </vt:variant>
      <vt:variant>
        <vt:i4>4</vt:i4>
      </vt:variant>
      <vt:variant>
        <vt:lpstr>幻灯片标题</vt:lpstr>
      </vt:variant>
      <vt:variant>
        <vt:i4>100</vt:i4>
      </vt:variant>
    </vt:vector>
  </HeadingPairs>
  <TitlesOfParts>
    <vt:vector size="124" baseType="lpstr">
      <vt:lpstr>Arial</vt:lpstr>
      <vt:lpstr>宋体</vt:lpstr>
      <vt:lpstr>Wingdings</vt:lpstr>
      <vt:lpstr>Times New Roman</vt:lpstr>
      <vt:lpstr>仿宋_GB2312</vt:lpstr>
      <vt:lpstr>方正彩云简体</vt:lpstr>
      <vt:lpstr>Calibri</vt:lpstr>
      <vt:lpstr>黑体</vt:lpstr>
      <vt:lpstr>华文楷体</vt:lpstr>
      <vt:lpstr>华文琥珀</vt:lpstr>
      <vt:lpstr>微软雅黑</vt:lpstr>
      <vt:lpstr>Arial Unicode MS</vt:lpstr>
      <vt:lpstr>Calibri</vt:lpstr>
      <vt:lpstr>Times New Roman</vt:lpstr>
      <vt:lpstr>华文彩云</vt:lpstr>
      <vt:lpstr>楷体</vt:lpstr>
      <vt:lpstr>仿宋</vt:lpstr>
      <vt:lpstr>华文新魏</vt:lpstr>
      <vt:lpstr>楷体_GB2312</vt:lpstr>
      <vt:lpstr>Verdana</vt:lpstr>
      <vt:lpstr>国家</vt:lpstr>
      <vt:lpstr>1_国家</vt:lpstr>
      <vt:lpstr>2_国家</vt:lpstr>
      <vt:lpstr>1_NBS</vt:lpstr>
      <vt:lpstr>PowerPoint 演示文稿</vt:lpstr>
      <vt:lpstr>目   录</vt:lpstr>
      <vt:lpstr>一、中关村统计工作介绍</vt:lpstr>
      <vt:lpstr>PowerPoint 演示文稿</vt:lpstr>
      <vt:lpstr>1.3 统计对象</vt:lpstr>
      <vt:lpstr>1.7 2024年中关村示范区年报 调查对象基本情况介绍</vt:lpstr>
      <vt:lpstr>二、制度变化与填报要点</vt:lpstr>
      <vt:lpstr>2.1 制度构成</vt:lpstr>
      <vt:lpstr>2.2 修订内容</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如何查询国际标准？</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2.5 企业研究开发活动及相关情况BJ110-5，BJ110-6</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2.7 BJ210-1 经营财务及研究 开发活动情况  </vt:lpstr>
      <vt:lpstr>PowerPoint 演示文稿</vt:lpstr>
      <vt:lpstr>三、中关村年报业务流程</vt:lpstr>
      <vt:lpstr>PowerPoint 演示文稿</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User</dc:creator>
  <cp:lastModifiedBy>Administrator</cp:lastModifiedBy>
  <cp:revision>2953</cp:revision>
  <dcterms:created xsi:type="dcterms:W3CDTF">2009-03-06T09:31:00Z</dcterms:created>
  <dcterms:modified xsi:type="dcterms:W3CDTF">2025-12-08T01:48:20Z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2052-12.8.2.18205</vt:lpwstr>
  </property>
  <property fmtid="{D5CDD505-2E9C-101B-9397-08002B2CF9AE}" pid="3" name="ICV">
    <vt:lpwstr>C4A623A87D7749CD810D81026518ABB7</vt:lpwstr>
  </property>
</Properties>
</file>