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53"/>
  </p:handoutMasterIdLst>
  <p:sldIdLst>
    <p:sldId id="256" r:id="rId3"/>
    <p:sldId id="2451" r:id="rId4"/>
    <p:sldId id="2065" r:id="rId5"/>
    <p:sldId id="2454" r:id="rId7"/>
    <p:sldId id="1478" r:id="rId8"/>
    <p:sldId id="1898" r:id="rId9"/>
    <p:sldId id="1897" r:id="rId10"/>
    <p:sldId id="2696" r:id="rId11"/>
    <p:sldId id="2597" r:id="rId12"/>
    <p:sldId id="2528" r:id="rId13"/>
    <p:sldId id="2697" r:id="rId14"/>
    <p:sldId id="2737" r:id="rId15"/>
    <p:sldId id="2073" r:id="rId16"/>
    <p:sldId id="2698" r:id="rId17"/>
    <p:sldId id="2699" r:id="rId18"/>
    <p:sldId id="2530" r:id="rId19"/>
    <p:sldId id="2735" r:id="rId20"/>
    <p:sldId id="2811" r:id="rId21"/>
    <p:sldId id="2732" r:id="rId22"/>
    <p:sldId id="2733" r:id="rId23"/>
    <p:sldId id="2734" r:id="rId24"/>
    <p:sldId id="2455" r:id="rId25"/>
    <p:sldId id="2842" r:id="rId26"/>
    <p:sldId id="2456" r:id="rId27"/>
    <p:sldId id="2606" r:id="rId28"/>
    <p:sldId id="2461" r:id="rId29"/>
    <p:sldId id="2786" r:id="rId30"/>
    <p:sldId id="2787" r:id="rId31"/>
    <p:sldId id="2788" r:id="rId32"/>
    <p:sldId id="2789" r:id="rId33"/>
    <p:sldId id="2459" r:id="rId34"/>
    <p:sldId id="2783" r:id="rId35"/>
    <p:sldId id="2784" r:id="rId36"/>
    <p:sldId id="2460" r:id="rId37"/>
    <p:sldId id="2531" r:id="rId38"/>
    <p:sldId id="2532" r:id="rId39"/>
    <p:sldId id="2564" r:id="rId40"/>
    <p:sldId id="2566" r:id="rId41"/>
    <p:sldId id="2577" r:id="rId42"/>
    <p:sldId id="2671" r:id="rId43"/>
    <p:sldId id="2673" r:id="rId44"/>
    <p:sldId id="2682" r:id="rId45"/>
    <p:sldId id="2337" r:id="rId46"/>
    <p:sldId id="2579" r:id="rId47"/>
    <p:sldId id="2791" r:id="rId48"/>
    <p:sldId id="2580" r:id="rId49"/>
    <p:sldId id="2868" r:id="rId50"/>
    <p:sldId id="2739" r:id="rId51"/>
    <p:sldId id="2738" r:id="rId52"/>
  </p:sldIdLst>
  <p:sldSz cx="12192000" cy="6858000"/>
  <p:notesSz cx="9926320" cy="666877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indows 用户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649F"/>
    <a:srgbClr val="0860A8"/>
    <a:srgbClr val="7DB1CD"/>
    <a:srgbClr val="5E8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75"/>
    <p:restoredTop sz="94660"/>
  </p:normalViewPr>
  <p:slideViewPr>
    <p:cSldViewPr showGuides="1">
      <p:cViewPr varScale="1">
        <p:scale>
          <a:sx n="89" d="100"/>
          <a:sy n="89" d="100"/>
        </p:scale>
        <p:origin x="163" y="50"/>
      </p:cViewPr>
      <p:guideLst>
        <p:guide orient="horz" pos="1977"/>
        <p:guide pos="27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#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#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#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#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7430F4-0597-49D7-92B5-E383F3CA6E22}" type="doc">
      <dgm:prSet loTypeId="list" loCatId="list" qsTypeId="urn:microsoft.com/office/officeart/2005/8/quickstyle/simple3#1" qsCatId="3D" csTypeId="urn:microsoft.com/office/officeart/2005/8/colors/accent1_4#1" csCatId="accent4" phldr="1"/>
      <dgm:spPr/>
      <dgm:t>
        <a:bodyPr/>
        <a:lstStyle/>
        <a:p>
          <a:endParaRPr lang="zh-CN" altLang="en-US"/>
        </a:p>
      </dgm:t>
    </dgm:pt>
    <dgm:pt modelId="{21828963-EED9-4A79-84AB-9DEE8792E0CE}">
      <dgm:prSet phldrT="[文本]" custT="1"/>
      <dgm:spPr/>
      <dgm:t>
        <a:bodyPr/>
        <a:lstStyle/>
        <a:p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gm:t>
    </dgm:pt>
    <dgm:pt modelId="{A2236B81-3BF3-4164-8018-591732CCA8BF}" cxnId="{095C17D3-39A2-4898-8E43-3D1DC295DE89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5E7C2A1-3924-4A0F-9D92-AC91621C485E}" cxnId="{095C17D3-39A2-4898-8E43-3D1DC295DE89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4153DFC-3BC9-400F-A456-5FF6060708F9}">
      <dgm:prSet phldrT="[文本]" phldr="0" custT="1"/>
      <dgm:spPr/>
      <dgm:t>
        <a:bodyPr vert="horz" wrap="square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rPr>
            <a:t>填报时间</a:t>
          </a:r>
          <a:r>
            <a: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32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21AE45D-AEC2-4267-B50B-BEDAF4E7FC07}" cxnId="{174A0DB3-D34F-4FC4-8BD5-CA515534B4CC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5EA6C31F-1CFD-42AA-8B09-51623B5CBFD0}" cxnId="{174A0DB3-D34F-4FC4-8BD5-CA515534B4CC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BA0236D-CB4A-4527-92C5-C5AC75730EB4}">
      <dgm:prSet phldrT="[文本]" custT="1"/>
      <dgm:spPr/>
      <dgm:t>
        <a:bodyPr/>
        <a:lstStyle/>
        <a:p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</a:p>
      </dgm:t>
    </dgm:pt>
    <dgm:pt modelId="{B35E84D4-6B8B-4086-B176-0183829F5064}" cxnId="{7EFEE7BD-CF55-4034-BA3A-619A4DB4DF32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42776F9-526E-4A68-A29B-55BEE61CB30E}" cxnId="{7EFEE7BD-CF55-4034-BA3A-619A4DB4DF32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7A7D9AC2-3E02-4F1F-8D17-2242E0F30340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rPr>
            <a:t>制度变化</a:t>
          </a:r>
          <a:endParaRPr lang="zh-CN" altLang="en-US" sz="32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65EA0080-824B-4D16-BEF9-8E72885C5E9E}" cxnId="{1359D227-C050-4249-8BDD-71306F72C1A4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71F88EC-1E8E-4770-8E53-25DDD6FF49A7}" cxnId="{1359D227-C050-4249-8BDD-71306F72C1A4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86447F30-3DB2-41B0-80C0-4B1863A4A6DC}">
      <dgm:prSet phldrT="[文本]" custT="1"/>
      <dgm:spPr/>
      <dgm:t>
        <a:bodyPr/>
        <a:lstStyle/>
        <a:p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</a:p>
      </dgm:t>
    </dgm:pt>
    <dgm:pt modelId="{D55B6568-256E-4B54-B76B-24708FB4CAEE}" cxnId="{FB25295D-4BDF-4B80-8F85-067E7DB71C61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BB4028-24AC-4D29-AF37-AC40F6CC3EC5}" cxnId="{FB25295D-4BDF-4B80-8F85-067E7DB71C61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437F8B8-03AE-4B30-AF4C-AB3B6ED07905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rPr>
            <a:t>重点要点</a:t>
          </a:r>
          <a:endParaRPr lang="zh-CN" altLang="en-US" sz="32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0C5009CA-A2E7-4388-8DA6-40E11394DA37}" cxnId="{FC072C96-E1F1-4566-80B5-161D5ED5ADA2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8F3A50-0A70-4060-B7B3-CC82CFDC712C}" cxnId="{FC072C96-E1F1-4566-80B5-161D5ED5ADA2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03BE6E1-67EF-4906-9568-EBDC9D336917}" type="pres">
      <dgm:prSet presAssocID="{917430F4-0597-49D7-92B5-E383F3CA6E22}" presName="Name0" presStyleCnt="0">
        <dgm:presLayoutVars>
          <dgm:dir/>
          <dgm:animLvl val="lvl"/>
          <dgm:resizeHandles val="exact"/>
        </dgm:presLayoutVars>
      </dgm:prSet>
      <dgm:spPr/>
    </dgm:pt>
    <dgm:pt modelId="{1708AAD4-3495-4317-A361-08213B00D544}" type="pres">
      <dgm:prSet presAssocID="{21828963-EED9-4A79-84AB-9DEE8792E0CE}" presName="linNode" presStyleCnt="0"/>
      <dgm:spPr/>
    </dgm:pt>
    <dgm:pt modelId="{22243299-AE9B-4FE0-B436-12F65CB623F4}" type="pres">
      <dgm:prSet presAssocID="{21828963-EED9-4A79-84AB-9DEE8792E0CE}" presName="parentText" presStyleLbl="node1" presStyleIdx="0" presStyleCnt="3" custScaleX="50355">
        <dgm:presLayoutVars>
          <dgm:chMax val="1"/>
          <dgm:bulletEnabled val="1"/>
        </dgm:presLayoutVars>
      </dgm:prSet>
      <dgm:spPr/>
    </dgm:pt>
    <dgm:pt modelId="{8C319F39-8012-4A12-BA84-01DB296D17D5}" type="pres">
      <dgm:prSet presAssocID="{21828963-EED9-4A79-84AB-9DEE8792E0CE}" presName="descendantText" presStyleLbl="alignAccFollowNode1" presStyleIdx="0" presStyleCnt="3" custScaleX="90656">
        <dgm:presLayoutVars>
          <dgm:bulletEnabled val="1"/>
        </dgm:presLayoutVars>
      </dgm:prSet>
      <dgm:spPr/>
    </dgm:pt>
    <dgm:pt modelId="{089503A0-C28E-4AC9-9058-A67A0297FE6B}" type="pres">
      <dgm:prSet presAssocID="{95E7C2A1-3924-4A0F-9D92-AC91621C485E}" presName="sp" presStyleCnt="0"/>
      <dgm:spPr/>
    </dgm:pt>
    <dgm:pt modelId="{BAEC9884-85CB-4BB3-8047-B8719FDEE717}" type="pres">
      <dgm:prSet presAssocID="{9BA0236D-CB4A-4527-92C5-C5AC75730EB4}" presName="linNode" presStyleCnt="0"/>
      <dgm:spPr/>
    </dgm:pt>
    <dgm:pt modelId="{4363C590-F078-4479-9B7B-D188B37C6C5C}" type="pres">
      <dgm:prSet presAssocID="{9BA0236D-CB4A-4527-92C5-C5AC75730EB4}" presName="parentText" presStyleLbl="node1" presStyleIdx="1" presStyleCnt="3" custScaleX="50355">
        <dgm:presLayoutVars>
          <dgm:chMax val="1"/>
          <dgm:bulletEnabled val="1"/>
        </dgm:presLayoutVars>
      </dgm:prSet>
      <dgm:spPr/>
    </dgm:pt>
    <dgm:pt modelId="{02FABBCA-0298-4FD7-975A-EAE61D17251D}" type="pres">
      <dgm:prSet presAssocID="{9BA0236D-CB4A-4527-92C5-C5AC75730EB4}" presName="descendantText" presStyleLbl="alignAccFollowNode1" presStyleIdx="1" presStyleCnt="3" custScaleX="90656">
        <dgm:presLayoutVars>
          <dgm:bulletEnabled val="1"/>
        </dgm:presLayoutVars>
      </dgm:prSet>
      <dgm:spPr/>
    </dgm:pt>
    <dgm:pt modelId="{DBC23D73-FF62-4A43-A41A-71B8F810F963}" type="pres">
      <dgm:prSet presAssocID="{342776F9-526E-4A68-A29B-55BEE61CB30E}" presName="sp" presStyleCnt="0"/>
      <dgm:spPr/>
    </dgm:pt>
    <dgm:pt modelId="{63B730E7-8415-4276-B780-BBD5C9628F0C}" type="pres">
      <dgm:prSet presAssocID="{86447F30-3DB2-41B0-80C0-4B1863A4A6DC}" presName="linNode" presStyleCnt="0"/>
      <dgm:spPr/>
    </dgm:pt>
    <dgm:pt modelId="{4D64BDA4-1322-4ED4-9FF6-4641D8B299EA}" type="pres">
      <dgm:prSet presAssocID="{86447F30-3DB2-41B0-80C0-4B1863A4A6DC}" presName="parentText" presStyleLbl="node1" presStyleIdx="2" presStyleCnt="3" custScaleX="50355">
        <dgm:presLayoutVars>
          <dgm:chMax val="1"/>
          <dgm:bulletEnabled val="1"/>
        </dgm:presLayoutVars>
      </dgm:prSet>
      <dgm:spPr/>
    </dgm:pt>
    <dgm:pt modelId="{0C52A828-A369-4674-9D84-247FB415C0AD}" type="pres">
      <dgm:prSet presAssocID="{86447F30-3DB2-41B0-80C0-4B1863A4A6DC}" presName="descendantText" presStyleLbl="alignAccFollowNode1" presStyleIdx="2" presStyleCnt="3" custScaleX="90656">
        <dgm:presLayoutVars>
          <dgm:bulletEnabled val="1"/>
        </dgm:presLayoutVars>
      </dgm:prSet>
      <dgm:spPr/>
    </dgm:pt>
  </dgm:ptLst>
  <dgm:cxnLst>
    <dgm:cxn modelId="{095C17D3-39A2-4898-8E43-3D1DC295DE89}" srcId="{917430F4-0597-49D7-92B5-E383F3CA6E22}" destId="{21828963-EED9-4A79-84AB-9DEE8792E0CE}" srcOrd="0" destOrd="0" parTransId="{A2236B81-3BF3-4164-8018-591732CCA8BF}" sibTransId="{95E7C2A1-3924-4A0F-9D92-AC91621C485E}"/>
    <dgm:cxn modelId="{174A0DB3-D34F-4FC4-8BD5-CA515534B4CC}" srcId="{21828963-EED9-4A79-84AB-9DEE8792E0CE}" destId="{24153DFC-3BC9-400F-A456-5FF6060708F9}" srcOrd="0" destOrd="0" parTransId="{121AE45D-AEC2-4267-B50B-BEDAF4E7FC07}" sibTransId="{5EA6C31F-1CFD-42AA-8B09-51623B5CBFD0}"/>
    <dgm:cxn modelId="{7EFEE7BD-CF55-4034-BA3A-619A4DB4DF32}" srcId="{917430F4-0597-49D7-92B5-E383F3CA6E22}" destId="{9BA0236D-CB4A-4527-92C5-C5AC75730EB4}" srcOrd="1" destOrd="0" parTransId="{B35E84D4-6B8B-4086-B176-0183829F5064}" sibTransId="{342776F9-526E-4A68-A29B-55BEE61CB30E}"/>
    <dgm:cxn modelId="{1359D227-C050-4249-8BDD-71306F72C1A4}" srcId="{9BA0236D-CB4A-4527-92C5-C5AC75730EB4}" destId="{7A7D9AC2-3E02-4F1F-8D17-2242E0F30340}" srcOrd="0" destOrd="1" parTransId="{65EA0080-824B-4D16-BEF9-8E72885C5E9E}" sibTransId="{271F88EC-1E8E-4770-8E53-25DDD6FF49A7}"/>
    <dgm:cxn modelId="{FB25295D-4BDF-4B80-8F85-067E7DB71C61}" srcId="{917430F4-0597-49D7-92B5-E383F3CA6E22}" destId="{86447F30-3DB2-41B0-80C0-4B1863A4A6DC}" srcOrd="2" destOrd="0" parTransId="{D55B6568-256E-4B54-B76B-24708FB4CAEE}" sibTransId="{BFBB4028-24AC-4D29-AF37-AC40F6CC3EC5}"/>
    <dgm:cxn modelId="{FC072C96-E1F1-4566-80B5-161D5ED5ADA2}" srcId="{86447F30-3DB2-41B0-80C0-4B1863A4A6DC}" destId="{9437F8B8-03AE-4B30-AF4C-AB3B6ED07905}" srcOrd="0" destOrd="2" parTransId="{0C5009CA-A2E7-4388-8DA6-40E11394DA37}" sibTransId="{BF8F3A50-0A70-4060-B7B3-CC82CFDC712C}"/>
    <dgm:cxn modelId="{BDAAB0CC-7C6A-4311-8A72-25C023B2CC0A}" type="presOf" srcId="{917430F4-0597-49D7-92B5-E383F3CA6E22}" destId="{103BE6E1-67EF-4906-9568-EBDC9D336917}" srcOrd="0" destOrd="0" presId="urn:microsoft.com/office/officeart/2005/8/layout/vList5"/>
    <dgm:cxn modelId="{4D824CEA-992B-4B8E-95F6-89FDCE615BE1}" type="presParOf" srcId="{103BE6E1-67EF-4906-9568-EBDC9D336917}" destId="{1708AAD4-3495-4317-A361-08213B00D544}" srcOrd="0" destOrd="0" presId="urn:microsoft.com/office/officeart/2005/8/layout/vList5"/>
    <dgm:cxn modelId="{06A84646-6FC7-443F-9085-B8BC8BCE43EC}" type="presParOf" srcId="{1708AAD4-3495-4317-A361-08213B00D544}" destId="{22243299-AE9B-4FE0-B436-12F65CB623F4}" srcOrd="0" destOrd="0" presId="urn:microsoft.com/office/officeart/2005/8/layout/vList5"/>
    <dgm:cxn modelId="{C3805263-8B9D-4AA9-AAAA-04B3DE4C3788}" type="presOf" srcId="{21828963-EED9-4A79-84AB-9DEE8792E0CE}" destId="{22243299-AE9B-4FE0-B436-12F65CB623F4}" srcOrd="0" destOrd="0" presId="urn:microsoft.com/office/officeart/2005/8/layout/vList5"/>
    <dgm:cxn modelId="{1428BF85-1C7C-449E-8381-8F37E47FCF16}" type="presParOf" srcId="{1708AAD4-3495-4317-A361-08213B00D544}" destId="{8C319F39-8012-4A12-BA84-01DB296D17D5}" srcOrd="1" destOrd="0" presId="urn:microsoft.com/office/officeart/2005/8/layout/vList5"/>
    <dgm:cxn modelId="{A3CB3885-7129-4AF0-85AB-88753BB15276}" type="presOf" srcId="{24153DFC-3BC9-400F-A456-5FF6060708F9}" destId="{8C319F39-8012-4A12-BA84-01DB296D17D5}" srcOrd="0" destOrd="0" presId="urn:microsoft.com/office/officeart/2005/8/layout/vList5"/>
    <dgm:cxn modelId="{A0C72236-993A-4BD1-9D50-7753DC5D808A}" type="presParOf" srcId="{103BE6E1-67EF-4906-9568-EBDC9D336917}" destId="{089503A0-C28E-4AC9-9058-A67A0297FE6B}" srcOrd="1" destOrd="0" presId="urn:microsoft.com/office/officeart/2005/8/layout/vList5"/>
    <dgm:cxn modelId="{2D7C2EB0-1B9E-485A-82CC-E527DB0CC3F4}" type="presParOf" srcId="{103BE6E1-67EF-4906-9568-EBDC9D336917}" destId="{BAEC9884-85CB-4BB3-8047-B8719FDEE717}" srcOrd="2" destOrd="0" presId="urn:microsoft.com/office/officeart/2005/8/layout/vList5"/>
    <dgm:cxn modelId="{41C3B187-E3FA-4A29-B3A5-EC0774991DEB}" type="presParOf" srcId="{BAEC9884-85CB-4BB3-8047-B8719FDEE717}" destId="{4363C590-F078-4479-9B7B-D188B37C6C5C}" srcOrd="0" destOrd="2" presId="urn:microsoft.com/office/officeart/2005/8/layout/vList5"/>
    <dgm:cxn modelId="{550017B3-CE47-483F-8967-399A81C81B5A}" type="presOf" srcId="{9BA0236D-CB4A-4527-92C5-C5AC75730EB4}" destId="{4363C590-F078-4479-9B7B-D188B37C6C5C}" srcOrd="0" destOrd="0" presId="urn:microsoft.com/office/officeart/2005/8/layout/vList5"/>
    <dgm:cxn modelId="{EFDF76AB-9DB0-4FF8-BB15-CB9D7E0839D5}" type="presParOf" srcId="{BAEC9884-85CB-4BB3-8047-B8719FDEE717}" destId="{02FABBCA-0298-4FD7-975A-EAE61D17251D}" srcOrd="1" destOrd="2" presId="urn:microsoft.com/office/officeart/2005/8/layout/vList5"/>
    <dgm:cxn modelId="{7D90A54E-1642-4DE2-AF80-FEFEEFC9BEC5}" type="presOf" srcId="{7A7D9AC2-3E02-4F1F-8D17-2242E0F30340}" destId="{02FABBCA-0298-4FD7-975A-EAE61D17251D}" srcOrd="0" destOrd="0" presId="urn:microsoft.com/office/officeart/2005/8/layout/vList5"/>
    <dgm:cxn modelId="{281E2BEC-EB71-4EEA-B75E-500766610000}" type="presParOf" srcId="{103BE6E1-67EF-4906-9568-EBDC9D336917}" destId="{DBC23D73-FF62-4A43-A41A-71B8F810F963}" srcOrd="3" destOrd="0" presId="urn:microsoft.com/office/officeart/2005/8/layout/vList5"/>
    <dgm:cxn modelId="{3009A29E-05DF-45FD-954D-851145BBAAC5}" type="presParOf" srcId="{103BE6E1-67EF-4906-9568-EBDC9D336917}" destId="{63B730E7-8415-4276-B780-BBD5C9628F0C}" srcOrd="4" destOrd="0" presId="urn:microsoft.com/office/officeart/2005/8/layout/vList5"/>
    <dgm:cxn modelId="{8E5F9D76-8EE2-4D84-A6B2-7149A548A0EE}" type="presParOf" srcId="{63B730E7-8415-4276-B780-BBD5C9628F0C}" destId="{4D64BDA4-1322-4ED4-9FF6-4641D8B299EA}" srcOrd="0" destOrd="4" presId="urn:microsoft.com/office/officeart/2005/8/layout/vList5"/>
    <dgm:cxn modelId="{99B02100-59EA-4B26-B336-9851FC463437}" type="presOf" srcId="{86447F30-3DB2-41B0-80C0-4B1863A4A6DC}" destId="{4D64BDA4-1322-4ED4-9FF6-4641D8B299EA}" srcOrd="0" destOrd="0" presId="urn:microsoft.com/office/officeart/2005/8/layout/vList5"/>
    <dgm:cxn modelId="{A36F8DEC-5A50-4798-AEA8-F4C486004E13}" type="presParOf" srcId="{63B730E7-8415-4276-B780-BBD5C9628F0C}" destId="{0C52A828-A369-4674-9D84-247FB415C0AD}" srcOrd="1" destOrd="4" presId="urn:microsoft.com/office/officeart/2005/8/layout/vList5"/>
    <dgm:cxn modelId="{C73F0622-717D-45CD-BC4D-1F873E03CBF8}" type="presOf" srcId="{9437F8B8-03AE-4B30-AF4C-AB3B6ED07905}" destId="{0C52A828-A369-4674-9D84-247FB415C0A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7430F4-0597-49D7-92B5-E383F3CA6E22}" type="doc">
      <dgm:prSet loTypeId="list" loCatId="list" qsTypeId="urn:microsoft.com/office/officeart/2005/8/quickstyle/simple3#1" qsCatId="3D" csTypeId="urn:microsoft.com/office/officeart/2005/8/colors/accent1_4#1" csCatId="accent4" phldr="1"/>
      <dgm:spPr/>
      <dgm:t>
        <a:bodyPr/>
        <a:lstStyle/>
        <a:p>
          <a:endParaRPr lang="zh-CN" altLang="en-US"/>
        </a:p>
      </dgm:t>
    </dgm:pt>
    <dgm:pt modelId="{21828963-EED9-4A79-84AB-9DEE8792E0CE}">
      <dgm:prSet phldrT="[文本]" custT="1"/>
      <dgm:spPr/>
      <dgm:t>
        <a:bodyPr/>
        <a:lstStyle/>
        <a:p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gm:t>
    </dgm:pt>
    <dgm:pt modelId="{A2236B81-3BF3-4164-8018-591732CCA8BF}" cxnId="{5D233AA8-35AE-4048-A530-38A4CD0ABC1A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5E7C2A1-3924-4A0F-9D92-AC91621C485E}" cxnId="{5D233AA8-35AE-4048-A530-38A4CD0ABC1A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4153DFC-3BC9-400F-A456-5FF6060708F9}">
      <dgm:prSet phldrT="[文本]" phldr="0" custT="1"/>
      <dgm:spPr/>
      <dgm:t>
        <a:bodyPr vert="horz" wrap="square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rPr>
            <a:t>填报时间</a:t>
          </a:r>
          <a:endParaRPr lang="zh-CN" altLang="en-US" sz="32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21AE45D-AEC2-4267-B50B-BEDAF4E7FC07}" cxnId="{50E1C1CF-6E83-4CB5-ADF1-DC9F1F6F581F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5EA6C31F-1CFD-42AA-8B09-51623B5CBFD0}" cxnId="{50E1C1CF-6E83-4CB5-ADF1-DC9F1F6F581F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BA0236D-CB4A-4527-92C5-C5AC75730EB4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35E84D4-6B8B-4086-B176-0183829F5064}" cxnId="{32EF23B7-463C-4CD0-9BB3-672890CF5A7D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42776F9-526E-4A68-A29B-55BEE61CB30E}" cxnId="{32EF23B7-463C-4CD0-9BB3-672890CF5A7D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7A7D9AC2-3E02-4F1F-8D17-2242E0F30340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制度变化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65EA0080-824B-4D16-BEF9-8E72885C5E9E}" cxnId="{184C4C0B-B66A-4AE7-AF85-E2F535486DF4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71F88EC-1E8E-4770-8E53-25DDD6FF49A7}" cxnId="{184C4C0B-B66A-4AE7-AF85-E2F535486DF4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86447F30-3DB2-41B0-80C0-4B1863A4A6DC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D55B6568-256E-4B54-B76B-24708FB4CAEE}" cxnId="{F5550686-B80E-4296-8EE0-03A99D597966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BB4028-24AC-4D29-AF37-AC40F6CC3EC5}" cxnId="{F5550686-B80E-4296-8EE0-03A99D597966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437F8B8-03AE-4B30-AF4C-AB3B6ED07905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重点要点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0C5009CA-A2E7-4388-8DA6-40E11394DA37}" cxnId="{BCC0AEA0-EE29-4E59-B733-59887EE657F3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8F3A50-0A70-4060-B7B3-CC82CFDC712C}" cxnId="{BCC0AEA0-EE29-4E59-B733-59887EE657F3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03BE6E1-67EF-4906-9568-EBDC9D336917}" type="pres">
      <dgm:prSet presAssocID="{917430F4-0597-49D7-92B5-E383F3CA6E22}" presName="Name0" presStyleCnt="0">
        <dgm:presLayoutVars>
          <dgm:dir/>
          <dgm:animLvl val="lvl"/>
          <dgm:resizeHandles val="exact"/>
        </dgm:presLayoutVars>
      </dgm:prSet>
      <dgm:spPr/>
    </dgm:pt>
    <dgm:pt modelId="{1708AAD4-3495-4317-A361-08213B00D544}" type="pres">
      <dgm:prSet presAssocID="{21828963-EED9-4A79-84AB-9DEE8792E0CE}" presName="linNode" presStyleCnt="0"/>
      <dgm:spPr/>
    </dgm:pt>
    <dgm:pt modelId="{22243299-AE9B-4FE0-B436-12F65CB623F4}" type="pres">
      <dgm:prSet presAssocID="{21828963-EED9-4A79-84AB-9DEE8792E0CE}" presName="parentText" presStyleLbl="node1" presStyleIdx="0" presStyleCnt="3" custScaleX="50355">
        <dgm:presLayoutVars>
          <dgm:chMax val="1"/>
          <dgm:bulletEnabled val="1"/>
        </dgm:presLayoutVars>
      </dgm:prSet>
      <dgm:spPr/>
    </dgm:pt>
    <dgm:pt modelId="{8C319F39-8012-4A12-BA84-01DB296D17D5}" type="pres">
      <dgm:prSet presAssocID="{21828963-EED9-4A79-84AB-9DEE8792E0CE}" presName="descendantText" presStyleLbl="alignAccFollowNode1" presStyleIdx="0" presStyleCnt="3" custScaleX="90656">
        <dgm:presLayoutVars>
          <dgm:bulletEnabled val="1"/>
        </dgm:presLayoutVars>
      </dgm:prSet>
      <dgm:spPr/>
    </dgm:pt>
    <dgm:pt modelId="{089503A0-C28E-4AC9-9058-A67A0297FE6B}" type="pres">
      <dgm:prSet presAssocID="{95E7C2A1-3924-4A0F-9D92-AC91621C485E}" presName="sp" presStyleCnt="0"/>
      <dgm:spPr/>
    </dgm:pt>
    <dgm:pt modelId="{BAEC9884-85CB-4BB3-8047-B8719FDEE717}" type="pres">
      <dgm:prSet presAssocID="{9BA0236D-CB4A-4527-92C5-C5AC75730EB4}" presName="linNode" presStyleCnt="0"/>
      <dgm:spPr/>
    </dgm:pt>
    <dgm:pt modelId="{4363C590-F078-4479-9B7B-D188B37C6C5C}" type="pres">
      <dgm:prSet presAssocID="{9BA0236D-CB4A-4527-92C5-C5AC75730EB4}" presName="parentText" presStyleLbl="node1" presStyleIdx="1" presStyleCnt="3" custScaleX="50355">
        <dgm:presLayoutVars>
          <dgm:chMax val="1"/>
          <dgm:bulletEnabled val="1"/>
        </dgm:presLayoutVars>
      </dgm:prSet>
      <dgm:spPr/>
    </dgm:pt>
    <dgm:pt modelId="{02FABBCA-0298-4FD7-975A-EAE61D17251D}" type="pres">
      <dgm:prSet presAssocID="{9BA0236D-CB4A-4527-92C5-C5AC75730EB4}" presName="descendantText" presStyleLbl="alignAccFollowNode1" presStyleIdx="1" presStyleCnt="3" custScaleX="90656">
        <dgm:presLayoutVars>
          <dgm:bulletEnabled val="1"/>
        </dgm:presLayoutVars>
      </dgm:prSet>
      <dgm:spPr/>
    </dgm:pt>
    <dgm:pt modelId="{DBC23D73-FF62-4A43-A41A-71B8F810F963}" type="pres">
      <dgm:prSet presAssocID="{342776F9-526E-4A68-A29B-55BEE61CB30E}" presName="sp" presStyleCnt="0"/>
      <dgm:spPr/>
    </dgm:pt>
    <dgm:pt modelId="{63B730E7-8415-4276-B780-BBD5C9628F0C}" type="pres">
      <dgm:prSet presAssocID="{86447F30-3DB2-41B0-80C0-4B1863A4A6DC}" presName="linNode" presStyleCnt="0"/>
      <dgm:spPr/>
    </dgm:pt>
    <dgm:pt modelId="{4D64BDA4-1322-4ED4-9FF6-4641D8B299EA}" type="pres">
      <dgm:prSet presAssocID="{86447F30-3DB2-41B0-80C0-4B1863A4A6DC}" presName="parentText" presStyleLbl="node1" presStyleIdx="2" presStyleCnt="3" custScaleX="50355">
        <dgm:presLayoutVars>
          <dgm:chMax val="1"/>
          <dgm:bulletEnabled val="1"/>
        </dgm:presLayoutVars>
      </dgm:prSet>
      <dgm:spPr/>
    </dgm:pt>
    <dgm:pt modelId="{0C52A828-A369-4674-9D84-247FB415C0AD}" type="pres">
      <dgm:prSet presAssocID="{86447F30-3DB2-41B0-80C0-4B1863A4A6DC}" presName="descendantText" presStyleLbl="alignAccFollowNode1" presStyleIdx="2" presStyleCnt="3" custScaleX="90656">
        <dgm:presLayoutVars>
          <dgm:bulletEnabled val="1"/>
        </dgm:presLayoutVars>
      </dgm:prSet>
      <dgm:spPr/>
    </dgm:pt>
  </dgm:ptLst>
  <dgm:cxnLst>
    <dgm:cxn modelId="{5D233AA8-35AE-4048-A530-38A4CD0ABC1A}" srcId="{917430F4-0597-49D7-92B5-E383F3CA6E22}" destId="{21828963-EED9-4A79-84AB-9DEE8792E0CE}" srcOrd="0" destOrd="0" parTransId="{A2236B81-3BF3-4164-8018-591732CCA8BF}" sibTransId="{95E7C2A1-3924-4A0F-9D92-AC91621C485E}"/>
    <dgm:cxn modelId="{50E1C1CF-6E83-4CB5-ADF1-DC9F1F6F581F}" srcId="{21828963-EED9-4A79-84AB-9DEE8792E0CE}" destId="{24153DFC-3BC9-400F-A456-5FF6060708F9}" srcOrd="0" destOrd="0" parTransId="{121AE45D-AEC2-4267-B50B-BEDAF4E7FC07}" sibTransId="{5EA6C31F-1CFD-42AA-8B09-51623B5CBFD0}"/>
    <dgm:cxn modelId="{32EF23B7-463C-4CD0-9BB3-672890CF5A7D}" srcId="{917430F4-0597-49D7-92B5-E383F3CA6E22}" destId="{9BA0236D-CB4A-4527-92C5-C5AC75730EB4}" srcOrd="1" destOrd="0" parTransId="{B35E84D4-6B8B-4086-B176-0183829F5064}" sibTransId="{342776F9-526E-4A68-A29B-55BEE61CB30E}"/>
    <dgm:cxn modelId="{184C4C0B-B66A-4AE7-AF85-E2F535486DF4}" srcId="{9BA0236D-CB4A-4527-92C5-C5AC75730EB4}" destId="{7A7D9AC2-3E02-4F1F-8D17-2242E0F30340}" srcOrd="0" destOrd="1" parTransId="{65EA0080-824B-4D16-BEF9-8E72885C5E9E}" sibTransId="{271F88EC-1E8E-4770-8E53-25DDD6FF49A7}"/>
    <dgm:cxn modelId="{F5550686-B80E-4296-8EE0-03A99D597966}" srcId="{917430F4-0597-49D7-92B5-E383F3CA6E22}" destId="{86447F30-3DB2-41B0-80C0-4B1863A4A6DC}" srcOrd="2" destOrd="0" parTransId="{D55B6568-256E-4B54-B76B-24708FB4CAEE}" sibTransId="{BFBB4028-24AC-4D29-AF37-AC40F6CC3EC5}"/>
    <dgm:cxn modelId="{BCC0AEA0-EE29-4E59-B733-59887EE657F3}" srcId="{86447F30-3DB2-41B0-80C0-4B1863A4A6DC}" destId="{9437F8B8-03AE-4B30-AF4C-AB3B6ED07905}" srcOrd="0" destOrd="2" parTransId="{0C5009CA-A2E7-4388-8DA6-40E11394DA37}" sibTransId="{BF8F3A50-0A70-4060-B7B3-CC82CFDC712C}"/>
    <dgm:cxn modelId="{B54C67EA-29A8-4A0E-88E8-3AA67AE7D733}" type="presOf" srcId="{917430F4-0597-49D7-92B5-E383F3CA6E22}" destId="{103BE6E1-67EF-4906-9568-EBDC9D336917}" srcOrd="0" destOrd="0" presId="urn:microsoft.com/office/officeart/2005/8/layout/vList5"/>
    <dgm:cxn modelId="{49B52AFA-16B2-42B2-9AED-6FF0E1EBF630}" type="presParOf" srcId="{103BE6E1-67EF-4906-9568-EBDC9D336917}" destId="{1708AAD4-3495-4317-A361-08213B00D544}" srcOrd="0" destOrd="0" presId="urn:microsoft.com/office/officeart/2005/8/layout/vList5"/>
    <dgm:cxn modelId="{DCE5414E-AE9E-4572-B372-314D48C90FEE}" type="presParOf" srcId="{1708AAD4-3495-4317-A361-08213B00D544}" destId="{22243299-AE9B-4FE0-B436-12F65CB623F4}" srcOrd="0" destOrd="0" presId="urn:microsoft.com/office/officeart/2005/8/layout/vList5"/>
    <dgm:cxn modelId="{CDCF1219-CDAD-44F0-8502-3C3C675B1818}" type="presOf" srcId="{21828963-EED9-4A79-84AB-9DEE8792E0CE}" destId="{22243299-AE9B-4FE0-B436-12F65CB623F4}" srcOrd="0" destOrd="0" presId="urn:microsoft.com/office/officeart/2005/8/layout/vList5"/>
    <dgm:cxn modelId="{7101C2EA-035A-4B4A-A2DB-FA98D88C1BD4}" type="presParOf" srcId="{1708AAD4-3495-4317-A361-08213B00D544}" destId="{8C319F39-8012-4A12-BA84-01DB296D17D5}" srcOrd="1" destOrd="0" presId="urn:microsoft.com/office/officeart/2005/8/layout/vList5"/>
    <dgm:cxn modelId="{ED8DB753-0267-4A08-9420-C4BF94FA8010}" type="presOf" srcId="{24153DFC-3BC9-400F-A456-5FF6060708F9}" destId="{8C319F39-8012-4A12-BA84-01DB296D17D5}" srcOrd="0" destOrd="0" presId="urn:microsoft.com/office/officeart/2005/8/layout/vList5"/>
    <dgm:cxn modelId="{02D26289-3B9D-4579-8747-4FB6AEBB480B}" type="presParOf" srcId="{103BE6E1-67EF-4906-9568-EBDC9D336917}" destId="{089503A0-C28E-4AC9-9058-A67A0297FE6B}" srcOrd="1" destOrd="0" presId="urn:microsoft.com/office/officeart/2005/8/layout/vList5"/>
    <dgm:cxn modelId="{5BFC8C7C-AA5F-4898-AB71-B817C21E6DC9}" type="presParOf" srcId="{103BE6E1-67EF-4906-9568-EBDC9D336917}" destId="{BAEC9884-85CB-4BB3-8047-B8719FDEE717}" srcOrd="2" destOrd="0" presId="urn:microsoft.com/office/officeart/2005/8/layout/vList5"/>
    <dgm:cxn modelId="{39D35613-6273-4993-86BE-8728460F1673}" type="presParOf" srcId="{BAEC9884-85CB-4BB3-8047-B8719FDEE717}" destId="{4363C590-F078-4479-9B7B-D188B37C6C5C}" srcOrd="0" destOrd="2" presId="urn:microsoft.com/office/officeart/2005/8/layout/vList5"/>
    <dgm:cxn modelId="{C3CDC24F-2C72-4D31-A369-0F6C89F3B8B1}" type="presOf" srcId="{9BA0236D-CB4A-4527-92C5-C5AC75730EB4}" destId="{4363C590-F078-4479-9B7B-D188B37C6C5C}" srcOrd="0" destOrd="0" presId="urn:microsoft.com/office/officeart/2005/8/layout/vList5"/>
    <dgm:cxn modelId="{71FDCB8F-CA4C-4747-83B3-BC863FF646C2}" type="presParOf" srcId="{BAEC9884-85CB-4BB3-8047-B8719FDEE717}" destId="{02FABBCA-0298-4FD7-975A-EAE61D17251D}" srcOrd="1" destOrd="2" presId="urn:microsoft.com/office/officeart/2005/8/layout/vList5"/>
    <dgm:cxn modelId="{F9E2CE22-E97F-45D8-BBE1-EBFB85B9BC07}" type="presOf" srcId="{7A7D9AC2-3E02-4F1F-8D17-2242E0F30340}" destId="{02FABBCA-0298-4FD7-975A-EAE61D17251D}" srcOrd="0" destOrd="0" presId="urn:microsoft.com/office/officeart/2005/8/layout/vList5"/>
    <dgm:cxn modelId="{3B8A5D60-1732-4277-B05C-4B50E3C98F5A}" type="presParOf" srcId="{103BE6E1-67EF-4906-9568-EBDC9D336917}" destId="{DBC23D73-FF62-4A43-A41A-71B8F810F963}" srcOrd="3" destOrd="0" presId="urn:microsoft.com/office/officeart/2005/8/layout/vList5"/>
    <dgm:cxn modelId="{7437A2BD-E1E4-4DA7-999B-BA2945B071CB}" type="presParOf" srcId="{103BE6E1-67EF-4906-9568-EBDC9D336917}" destId="{63B730E7-8415-4276-B780-BBD5C9628F0C}" srcOrd="4" destOrd="0" presId="urn:microsoft.com/office/officeart/2005/8/layout/vList5"/>
    <dgm:cxn modelId="{8048D5BE-823F-4237-9A67-3BE4E67AA1E9}" type="presParOf" srcId="{63B730E7-8415-4276-B780-BBD5C9628F0C}" destId="{4D64BDA4-1322-4ED4-9FF6-4641D8B299EA}" srcOrd="0" destOrd="4" presId="urn:microsoft.com/office/officeart/2005/8/layout/vList5"/>
    <dgm:cxn modelId="{81839207-0722-49F6-AECA-6D5CFAEFD9C1}" type="presOf" srcId="{86447F30-3DB2-41B0-80C0-4B1863A4A6DC}" destId="{4D64BDA4-1322-4ED4-9FF6-4641D8B299EA}" srcOrd="0" destOrd="0" presId="urn:microsoft.com/office/officeart/2005/8/layout/vList5"/>
    <dgm:cxn modelId="{6E005EAB-A624-4CED-B8BE-03F1E5F47723}" type="presParOf" srcId="{63B730E7-8415-4276-B780-BBD5C9628F0C}" destId="{0C52A828-A369-4674-9D84-247FB415C0AD}" srcOrd="1" destOrd="4" presId="urn:microsoft.com/office/officeart/2005/8/layout/vList5"/>
    <dgm:cxn modelId="{308D9278-E1F9-4D21-9469-1DEE545811D8}" type="presOf" srcId="{9437F8B8-03AE-4B30-AF4C-AB3B6ED07905}" destId="{0C52A828-A369-4674-9D84-247FB415C0A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7430F4-0597-49D7-92B5-E383F3CA6E22}" type="doc">
      <dgm:prSet loTypeId="list" loCatId="list" qsTypeId="urn:microsoft.com/office/officeart/2005/8/quickstyle/simple3#1" qsCatId="3D" csTypeId="urn:microsoft.com/office/officeart/2005/8/colors/accent1_4#1" csCatId="accent4" phldr="1"/>
      <dgm:spPr/>
      <dgm:t>
        <a:bodyPr/>
        <a:lstStyle/>
        <a:p>
          <a:endParaRPr lang="zh-CN" altLang="en-US"/>
        </a:p>
      </dgm:t>
    </dgm:pt>
    <dgm:pt modelId="{21828963-EED9-4A79-84AB-9DEE8792E0CE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A2236B81-3BF3-4164-8018-591732CCA8BF}" cxnId="{00027F9F-E5E8-4152-B565-7EB6963C4274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5E7C2A1-3924-4A0F-9D92-AC91621C485E}" cxnId="{00027F9F-E5E8-4152-B565-7EB6963C4274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4153DFC-3BC9-400F-A456-5FF6060708F9}">
      <dgm:prSet phldrT="[文本]" phldr="0" custT="1"/>
      <dgm:spPr/>
      <dgm:t>
        <a:bodyPr vert="horz" wrap="square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填报时间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21AE45D-AEC2-4267-B50B-BEDAF4E7FC07}" cxnId="{AB255770-1409-4BFF-BB69-427349CC45C5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5EA6C31F-1CFD-42AA-8B09-51623B5CBFD0}" cxnId="{AB255770-1409-4BFF-BB69-427349CC45C5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BA0236D-CB4A-4527-92C5-C5AC75730EB4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30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35E84D4-6B8B-4086-B176-0183829F5064}" cxnId="{0B87984D-8DED-42A7-9BBB-7B720BC61CE1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42776F9-526E-4A68-A29B-55BEE61CB30E}" cxnId="{0B87984D-8DED-42A7-9BBB-7B720BC61CE1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7A7D9AC2-3E02-4F1F-8D17-2242E0F30340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制度变化</a:t>
          </a:r>
          <a:endParaRPr lang="zh-CN" altLang="en-US" sz="32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65EA0080-824B-4D16-BEF9-8E72885C5E9E}" cxnId="{D3526193-6A09-48F6-92AE-1D11D1A7D079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71F88EC-1E8E-4770-8E53-25DDD6FF49A7}" cxnId="{D3526193-6A09-48F6-92AE-1D11D1A7D079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86447F30-3DB2-41B0-80C0-4B1863A4A6DC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D55B6568-256E-4B54-B76B-24708FB4CAEE}" cxnId="{AB1B4D39-B933-4F01-9142-FE6932D9EB6D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BB4028-24AC-4D29-AF37-AC40F6CC3EC5}" cxnId="{AB1B4D39-B933-4F01-9142-FE6932D9EB6D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437F8B8-03AE-4B30-AF4C-AB3B6ED07905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重点要点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0C5009CA-A2E7-4388-8DA6-40E11394DA37}" cxnId="{FD511544-B607-4B16-85A7-1C4629673638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8F3A50-0A70-4060-B7B3-CC82CFDC712C}" cxnId="{FD511544-B607-4B16-85A7-1C4629673638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03BE6E1-67EF-4906-9568-EBDC9D336917}" type="pres">
      <dgm:prSet presAssocID="{917430F4-0597-49D7-92B5-E383F3CA6E22}" presName="Name0" presStyleCnt="0">
        <dgm:presLayoutVars>
          <dgm:dir/>
          <dgm:animLvl val="lvl"/>
          <dgm:resizeHandles val="exact"/>
        </dgm:presLayoutVars>
      </dgm:prSet>
      <dgm:spPr/>
    </dgm:pt>
    <dgm:pt modelId="{1708AAD4-3495-4317-A361-08213B00D544}" type="pres">
      <dgm:prSet presAssocID="{21828963-EED9-4A79-84AB-9DEE8792E0CE}" presName="linNode" presStyleCnt="0"/>
      <dgm:spPr/>
    </dgm:pt>
    <dgm:pt modelId="{22243299-AE9B-4FE0-B436-12F65CB623F4}" type="pres">
      <dgm:prSet presAssocID="{21828963-EED9-4A79-84AB-9DEE8792E0CE}" presName="parentText" presStyleLbl="node1" presStyleIdx="0" presStyleCnt="3" custScaleX="50355">
        <dgm:presLayoutVars>
          <dgm:chMax val="1"/>
          <dgm:bulletEnabled val="1"/>
        </dgm:presLayoutVars>
      </dgm:prSet>
      <dgm:spPr/>
    </dgm:pt>
    <dgm:pt modelId="{8C319F39-8012-4A12-BA84-01DB296D17D5}" type="pres">
      <dgm:prSet presAssocID="{21828963-EED9-4A79-84AB-9DEE8792E0CE}" presName="descendantText" presStyleLbl="alignAccFollowNode1" presStyleIdx="0" presStyleCnt="3" custScaleX="90656">
        <dgm:presLayoutVars>
          <dgm:bulletEnabled val="1"/>
        </dgm:presLayoutVars>
      </dgm:prSet>
      <dgm:spPr/>
    </dgm:pt>
    <dgm:pt modelId="{089503A0-C28E-4AC9-9058-A67A0297FE6B}" type="pres">
      <dgm:prSet presAssocID="{95E7C2A1-3924-4A0F-9D92-AC91621C485E}" presName="sp" presStyleCnt="0"/>
      <dgm:spPr/>
    </dgm:pt>
    <dgm:pt modelId="{BAEC9884-85CB-4BB3-8047-B8719FDEE717}" type="pres">
      <dgm:prSet presAssocID="{9BA0236D-CB4A-4527-92C5-C5AC75730EB4}" presName="linNode" presStyleCnt="0"/>
      <dgm:spPr/>
    </dgm:pt>
    <dgm:pt modelId="{4363C590-F078-4479-9B7B-D188B37C6C5C}" type="pres">
      <dgm:prSet presAssocID="{9BA0236D-CB4A-4527-92C5-C5AC75730EB4}" presName="parentText" presStyleLbl="node1" presStyleIdx="1" presStyleCnt="3" custScaleX="50355">
        <dgm:presLayoutVars>
          <dgm:chMax val="1"/>
          <dgm:bulletEnabled val="1"/>
        </dgm:presLayoutVars>
      </dgm:prSet>
      <dgm:spPr/>
    </dgm:pt>
    <dgm:pt modelId="{02FABBCA-0298-4FD7-975A-EAE61D17251D}" type="pres">
      <dgm:prSet presAssocID="{9BA0236D-CB4A-4527-92C5-C5AC75730EB4}" presName="descendantText" presStyleLbl="alignAccFollowNode1" presStyleIdx="1" presStyleCnt="3" custScaleX="90656">
        <dgm:presLayoutVars>
          <dgm:bulletEnabled val="1"/>
        </dgm:presLayoutVars>
      </dgm:prSet>
      <dgm:spPr/>
    </dgm:pt>
    <dgm:pt modelId="{DBC23D73-FF62-4A43-A41A-71B8F810F963}" type="pres">
      <dgm:prSet presAssocID="{342776F9-526E-4A68-A29B-55BEE61CB30E}" presName="sp" presStyleCnt="0"/>
      <dgm:spPr/>
    </dgm:pt>
    <dgm:pt modelId="{63B730E7-8415-4276-B780-BBD5C9628F0C}" type="pres">
      <dgm:prSet presAssocID="{86447F30-3DB2-41B0-80C0-4B1863A4A6DC}" presName="linNode" presStyleCnt="0"/>
      <dgm:spPr/>
    </dgm:pt>
    <dgm:pt modelId="{4D64BDA4-1322-4ED4-9FF6-4641D8B299EA}" type="pres">
      <dgm:prSet presAssocID="{86447F30-3DB2-41B0-80C0-4B1863A4A6DC}" presName="parentText" presStyleLbl="node1" presStyleIdx="2" presStyleCnt="3" custScaleX="50355">
        <dgm:presLayoutVars>
          <dgm:chMax val="1"/>
          <dgm:bulletEnabled val="1"/>
        </dgm:presLayoutVars>
      </dgm:prSet>
      <dgm:spPr/>
    </dgm:pt>
    <dgm:pt modelId="{0C52A828-A369-4674-9D84-247FB415C0AD}" type="pres">
      <dgm:prSet presAssocID="{86447F30-3DB2-41B0-80C0-4B1863A4A6DC}" presName="descendantText" presStyleLbl="alignAccFollowNode1" presStyleIdx="2" presStyleCnt="3" custScaleX="90656">
        <dgm:presLayoutVars>
          <dgm:bulletEnabled val="1"/>
        </dgm:presLayoutVars>
      </dgm:prSet>
      <dgm:spPr/>
    </dgm:pt>
  </dgm:ptLst>
  <dgm:cxnLst>
    <dgm:cxn modelId="{00027F9F-E5E8-4152-B565-7EB6963C4274}" srcId="{917430F4-0597-49D7-92B5-E383F3CA6E22}" destId="{21828963-EED9-4A79-84AB-9DEE8792E0CE}" srcOrd="0" destOrd="0" parTransId="{A2236B81-3BF3-4164-8018-591732CCA8BF}" sibTransId="{95E7C2A1-3924-4A0F-9D92-AC91621C485E}"/>
    <dgm:cxn modelId="{AB255770-1409-4BFF-BB69-427349CC45C5}" srcId="{21828963-EED9-4A79-84AB-9DEE8792E0CE}" destId="{24153DFC-3BC9-400F-A456-5FF6060708F9}" srcOrd="0" destOrd="0" parTransId="{121AE45D-AEC2-4267-B50B-BEDAF4E7FC07}" sibTransId="{5EA6C31F-1CFD-42AA-8B09-51623B5CBFD0}"/>
    <dgm:cxn modelId="{0B87984D-8DED-42A7-9BBB-7B720BC61CE1}" srcId="{917430F4-0597-49D7-92B5-E383F3CA6E22}" destId="{9BA0236D-CB4A-4527-92C5-C5AC75730EB4}" srcOrd="1" destOrd="0" parTransId="{B35E84D4-6B8B-4086-B176-0183829F5064}" sibTransId="{342776F9-526E-4A68-A29B-55BEE61CB30E}"/>
    <dgm:cxn modelId="{D3526193-6A09-48F6-92AE-1D11D1A7D079}" srcId="{9BA0236D-CB4A-4527-92C5-C5AC75730EB4}" destId="{7A7D9AC2-3E02-4F1F-8D17-2242E0F30340}" srcOrd="0" destOrd="1" parTransId="{65EA0080-824B-4D16-BEF9-8E72885C5E9E}" sibTransId="{271F88EC-1E8E-4770-8E53-25DDD6FF49A7}"/>
    <dgm:cxn modelId="{AB1B4D39-B933-4F01-9142-FE6932D9EB6D}" srcId="{917430F4-0597-49D7-92B5-E383F3CA6E22}" destId="{86447F30-3DB2-41B0-80C0-4B1863A4A6DC}" srcOrd="2" destOrd="0" parTransId="{D55B6568-256E-4B54-B76B-24708FB4CAEE}" sibTransId="{BFBB4028-24AC-4D29-AF37-AC40F6CC3EC5}"/>
    <dgm:cxn modelId="{FD511544-B607-4B16-85A7-1C4629673638}" srcId="{86447F30-3DB2-41B0-80C0-4B1863A4A6DC}" destId="{9437F8B8-03AE-4B30-AF4C-AB3B6ED07905}" srcOrd="0" destOrd="2" parTransId="{0C5009CA-A2E7-4388-8DA6-40E11394DA37}" sibTransId="{BF8F3A50-0A70-4060-B7B3-CC82CFDC712C}"/>
    <dgm:cxn modelId="{355F77EF-513A-4935-832E-481CA459014A}" type="presOf" srcId="{917430F4-0597-49D7-92B5-E383F3CA6E22}" destId="{103BE6E1-67EF-4906-9568-EBDC9D336917}" srcOrd="0" destOrd="0" presId="urn:microsoft.com/office/officeart/2005/8/layout/vList5"/>
    <dgm:cxn modelId="{677DB090-5430-4D64-94F4-F8AEC75338D9}" type="presParOf" srcId="{103BE6E1-67EF-4906-9568-EBDC9D336917}" destId="{1708AAD4-3495-4317-A361-08213B00D544}" srcOrd="0" destOrd="0" presId="urn:microsoft.com/office/officeart/2005/8/layout/vList5"/>
    <dgm:cxn modelId="{0ECC9DCB-25B5-4C14-B0A5-BAD50BED0762}" type="presParOf" srcId="{1708AAD4-3495-4317-A361-08213B00D544}" destId="{22243299-AE9B-4FE0-B436-12F65CB623F4}" srcOrd="0" destOrd="0" presId="urn:microsoft.com/office/officeart/2005/8/layout/vList5"/>
    <dgm:cxn modelId="{6C2D53FF-8219-458D-8D0F-E2B1E17602A1}" type="presOf" srcId="{21828963-EED9-4A79-84AB-9DEE8792E0CE}" destId="{22243299-AE9B-4FE0-B436-12F65CB623F4}" srcOrd="0" destOrd="0" presId="urn:microsoft.com/office/officeart/2005/8/layout/vList5"/>
    <dgm:cxn modelId="{D9A15E0C-4EF3-443F-85B4-92B9B59A99D2}" type="presParOf" srcId="{1708AAD4-3495-4317-A361-08213B00D544}" destId="{8C319F39-8012-4A12-BA84-01DB296D17D5}" srcOrd="1" destOrd="0" presId="urn:microsoft.com/office/officeart/2005/8/layout/vList5"/>
    <dgm:cxn modelId="{C575AD07-D444-418D-AA7D-BED9BC90DB85}" type="presOf" srcId="{24153DFC-3BC9-400F-A456-5FF6060708F9}" destId="{8C319F39-8012-4A12-BA84-01DB296D17D5}" srcOrd="0" destOrd="0" presId="urn:microsoft.com/office/officeart/2005/8/layout/vList5"/>
    <dgm:cxn modelId="{535D60A7-06B8-4A37-9379-A978CABF0079}" type="presParOf" srcId="{103BE6E1-67EF-4906-9568-EBDC9D336917}" destId="{089503A0-C28E-4AC9-9058-A67A0297FE6B}" srcOrd="1" destOrd="0" presId="urn:microsoft.com/office/officeart/2005/8/layout/vList5"/>
    <dgm:cxn modelId="{4ABEC490-2048-45F1-8165-68AF93AA8F59}" type="presParOf" srcId="{103BE6E1-67EF-4906-9568-EBDC9D336917}" destId="{BAEC9884-85CB-4BB3-8047-B8719FDEE717}" srcOrd="2" destOrd="0" presId="urn:microsoft.com/office/officeart/2005/8/layout/vList5"/>
    <dgm:cxn modelId="{FA2ABA86-3403-41C3-983A-511CF80D01DC}" type="presParOf" srcId="{BAEC9884-85CB-4BB3-8047-B8719FDEE717}" destId="{4363C590-F078-4479-9B7B-D188B37C6C5C}" srcOrd="0" destOrd="2" presId="urn:microsoft.com/office/officeart/2005/8/layout/vList5"/>
    <dgm:cxn modelId="{386B3FFB-988F-4661-BD60-146166D3263B}" type="presOf" srcId="{9BA0236D-CB4A-4527-92C5-C5AC75730EB4}" destId="{4363C590-F078-4479-9B7B-D188B37C6C5C}" srcOrd="0" destOrd="0" presId="urn:microsoft.com/office/officeart/2005/8/layout/vList5"/>
    <dgm:cxn modelId="{1F3A7358-FB9F-44F6-95C5-AC423DC653F7}" type="presParOf" srcId="{BAEC9884-85CB-4BB3-8047-B8719FDEE717}" destId="{02FABBCA-0298-4FD7-975A-EAE61D17251D}" srcOrd="1" destOrd="2" presId="urn:microsoft.com/office/officeart/2005/8/layout/vList5"/>
    <dgm:cxn modelId="{6E79B5AC-431E-4C27-808F-073FD8A16676}" type="presOf" srcId="{7A7D9AC2-3E02-4F1F-8D17-2242E0F30340}" destId="{02FABBCA-0298-4FD7-975A-EAE61D17251D}" srcOrd="0" destOrd="0" presId="urn:microsoft.com/office/officeart/2005/8/layout/vList5"/>
    <dgm:cxn modelId="{CC9D9F6F-895F-409D-B658-25B0D8E71EF5}" type="presParOf" srcId="{103BE6E1-67EF-4906-9568-EBDC9D336917}" destId="{DBC23D73-FF62-4A43-A41A-71B8F810F963}" srcOrd="3" destOrd="0" presId="urn:microsoft.com/office/officeart/2005/8/layout/vList5"/>
    <dgm:cxn modelId="{5796E4A4-4CB7-4E76-99AA-D76BADC57210}" type="presParOf" srcId="{103BE6E1-67EF-4906-9568-EBDC9D336917}" destId="{63B730E7-8415-4276-B780-BBD5C9628F0C}" srcOrd="4" destOrd="0" presId="urn:microsoft.com/office/officeart/2005/8/layout/vList5"/>
    <dgm:cxn modelId="{552702B9-85A3-4273-9760-22CC52A55452}" type="presParOf" srcId="{63B730E7-8415-4276-B780-BBD5C9628F0C}" destId="{4D64BDA4-1322-4ED4-9FF6-4641D8B299EA}" srcOrd="0" destOrd="4" presId="urn:microsoft.com/office/officeart/2005/8/layout/vList5"/>
    <dgm:cxn modelId="{64BC38A1-14CC-444D-91A0-D5008C2D23C6}" type="presOf" srcId="{86447F30-3DB2-41B0-80C0-4B1863A4A6DC}" destId="{4D64BDA4-1322-4ED4-9FF6-4641D8B299EA}" srcOrd="0" destOrd="0" presId="urn:microsoft.com/office/officeart/2005/8/layout/vList5"/>
    <dgm:cxn modelId="{30380505-4425-4FBE-912D-5EE5AA014ED6}" type="presParOf" srcId="{63B730E7-8415-4276-B780-BBD5C9628F0C}" destId="{0C52A828-A369-4674-9D84-247FB415C0AD}" srcOrd="1" destOrd="4" presId="urn:microsoft.com/office/officeart/2005/8/layout/vList5"/>
    <dgm:cxn modelId="{67F22492-255C-4443-8DF4-BB9E02E28D5F}" type="presOf" srcId="{9437F8B8-03AE-4B30-AF4C-AB3B6ED07905}" destId="{0C52A828-A369-4674-9D84-247FB415C0A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7430F4-0597-49D7-92B5-E383F3CA6E22}" type="doc">
      <dgm:prSet loTypeId="list" loCatId="list" qsTypeId="urn:microsoft.com/office/officeart/2005/8/quickstyle/simple3#1" qsCatId="3D" csTypeId="urn:microsoft.com/office/officeart/2005/8/colors/accent1_4#1" csCatId="accent4" phldr="1"/>
      <dgm:spPr/>
      <dgm:t>
        <a:bodyPr/>
        <a:lstStyle/>
        <a:p>
          <a:endParaRPr lang="zh-CN" altLang="en-US"/>
        </a:p>
      </dgm:t>
    </dgm:pt>
    <dgm:pt modelId="{21828963-EED9-4A79-84AB-9DEE8792E0CE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A2236B81-3BF3-4164-8018-591732CCA8BF}" cxnId="{CE96B5A9-1C15-46AD-B5C5-36FFC50938E6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5E7C2A1-3924-4A0F-9D92-AC91621C485E}" cxnId="{CE96B5A9-1C15-46AD-B5C5-36FFC50938E6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4153DFC-3BC9-400F-A456-5FF6060708F9}">
      <dgm:prSet phldrT="[文本]" phldr="0" custT="1"/>
      <dgm:spPr/>
      <dgm:t>
        <a:bodyPr vert="horz" wrap="square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填报时间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21AE45D-AEC2-4267-B50B-BEDAF4E7FC07}" cxnId="{30B291C1-738D-43BD-8B88-2EF7DC370300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5EA6C31F-1CFD-42AA-8B09-51623B5CBFD0}" cxnId="{30B291C1-738D-43BD-8B88-2EF7DC370300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BA0236D-CB4A-4527-92C5-C5AC75730EB4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35E84D4-6B8B-4086-B176-0183829F5064}" cxnId="{A5CA0315-B5D2-46F0-B173-ABDCE873A29D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42776F9-526E-4A68-A29B-55BEE61CB30E}" cxnId="{A5CA0315-B5D2-46F0-B173-ABDCE873A29D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7A7D9AC2-3E02-4F1F-8D17-2242E0F30340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制度变化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65EA0080-824B-4D16-BEF9-8E72885C5E9E}" cxnId="{44E4615C-81F9-4134-9599-1AE98ECC799B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71F88EC-1E8E-4770-8E53-25DDD6FF49A7}" cxnId="{44E4615C-81F9-4134-9599-1AE98ECC799B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86447F30-3DB2-41B0-80C0-4B1863A4A6DC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30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D55B6568-256E-4B54-B76B-24708FB4CAEE}" cxnId="{A15FAFB6-81F7-49ED-9E29-DDEDD412952D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BB4028-24AC-4D29-AF37-AC40F6CC3EC5}" cxnId="{A15FAFB6-81F7-49ED-9E29-DDEDD412952D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437F8B8-03AE-4B30-AF4C-AB3B6ED07905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重点要点</a:t>
          </a:r>
          <a:endParaRPr lang="zh-CN" altLang="en-US" sz="32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0C5009CA-A2E7-4388-8DA6-40E11394DA37}" cxnId="{4448C0AA-1889-40EC-A5C6-CF30AFD815BD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8F3A50-0A70-4060-B7B3-CC82CFDC712C}" cxnId="{4448C0AA-1889-40EC-A5C6-CF30AFD815BD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03BE6E1-67EF-4906-9568-EBDC9D336917}" type="pres">
      <dgm:prSet presAssocID="{917430F4-0597-49D7-92B5-E383F3CA6E22}" presName="Name0" presStyleCnt="0">
        <dgm:presLayoutVars>
          <dgm:dir/>
          <dgm:animLvl val="lvl"/>
          <dgm:resizeHandles val="exact"/>
        </dgm:presLayoutVars>
      </dgm:prSet>
      <dgm:spPr/>
    </dgm:pt>
    <dgm:pt modelId="{1708AAD4-3495-4317-A361-08213B00D544}" type="pres">
      <dgm:prSet presAssocID="{21828963-EED9-4A79-84AB-9DEE8792E0CE}" presName="linNode" presStyleCnt="0"/>
      <dgm:spPr/>
    </dgm:pt>
    <dgm:pt modelId="{22243299-AE9B-4FE0-B436-12F65CB623F4}" type="pres">
      <dgm:prSet presAssocID="{21828963-EED9-4A79-84AB-9DEE8792E0CE}" presName="parentText" presStyleLbl="node1" presStyleIdx="0" presStyleCnt="3" custScaleX="50355">
        <dgm:presLayoutVars>
          <dgm:chMax val="1"/>
          <dgm:bulletEnabled val="1"/>
        </dgm:presLayoutVars>
      </dgm:prSet>
      <dgm:spPr/>
    </dgm:pt>
    <dgm:pt modelId="{8C319F39-8012-4A12-BA84-01DB296D17D5}" type="pres">
      <dgm:prSet presAssocID="{21828963-EED9-4A79-84AB-9DEE8792E0CE}" presName="descendantText" presStyleLbl="alignAccFollowNode1" presStyleIdx="0" presStyleCnt="3" custScaleX="90656">
        <dgm:presLayoutVars>
          <dgm:bulletEnabled val="1"/>
        </dgm:presLayoutVars>
      </dgm:prSet>
      <dgm:spPr/>
    </dgm:pt>
    <dgm:pt modelId="{089503A0-C28E-4AC9-9058-A67A0297FE6B}" type="pres">
      <dgm:prSet presAssocID="{95E7C2A1-3924-4A0F-9D92-AC91621C485E}" presName="sp" presStyleCnt="0"/>
      <dgm:spPr/>
    </dgm:pt>
    <dgm:pt modelId="{BAEC9884-85CB-4BB3-8047-B8719FDEE717}" type="pres">
      <dgm:prSet presAssocID="{9BA0236D-CB4A-4527-92C5-C5AC75730EB4}" presName="linNode" presStyleCnt="0"/>
      <dgm:spPr/>
    </dgm:pt>
    <dgm:pt modelId="{4363C590-F078-4479-9B7B-D188B37C6C5C}" type="pres">
      <dgm:prSet presAssocID="{9BA0236D-CB4A-4527-92C5-C5AC75730EB4}" presName="parentText" presStyleLbl="node1" presStyleIdx="1" presStyleCnt="3" custScaleX="50355">
        <dgm:presLayoutVars>
          <dgm:chMax val="1"/>
          <dgm:bulletEnabled val="1"/>
        </dgm:presLayoutVars>
      </dgm:prSet>
      <dgm:spPr/>
    </dgm:pt>
    <dgm:pt modelId="{02FABBCA-0298-4FD7-975A-EAE61D17251D}" type="pres">
      <dgm:prSet presAssocID="{9BA0236D-CB4A-4527-92C5-C5AC75730EB4}" presName="descendantText" presStyleLbl="alignAccFollowNode1" presStyleIdx="1" presStyleCnt="3" custScaleX="90656">
        <dgm:presLayoutVars>
          <dgm:bulletEnabled val="1"/>
        </dgm:presLayoutVars>
      </dgm:prSet>
      <dgm:spPr/>
    </dgm:pt>
    <dgm:pt modelId="{DBC23D73-FF62-4A43-A41A-71B8F810F963}" type="pres">
      <dgm:prSet presAssocID="{342776F9-526E-4A68-A29B-55BEE61CB30E}" presName="sp" presStyleCnt="0"/>
      <dgm:spPr/>
    </dgm:pt>
    <dgm:pt modelId="{63B730E7-8415-4276-B780-BBD5C9628F0C}" type="pres">
      <dgm:prSet presAssocID="{86447F30-3DB2-41B0-80C0-4B1863A4A6DC}" presName="linNode" presStyleCnt="0"/>
      <dgm:spPr/>
    </dgm:pt>
    <dgm:pt modelId="{4D64BDA4-1322-4ED4-9FF6-4641D8B299EA}" type="pres">
      <dgm:prSet presAssocID="{86447F30-3DB2-41B0-80C0-4B1863A4A6DC}" presName="parentText" presStyleLbl="node1" presStyleIdx="2" presStyleCnt="3" custScaleX="50355">
        <dgm:presLayoutVars>
          <dgm:chMax val="1"/>
          <dgm:bulletEnabled val="1"/>
        </dgm:presLayoutVars>
      </dgm:prSet>
      <dgm:spPr/>
    </dgm:pt>
    <dgm:pt modelId="{0C52A828-A369-4674-9D84-247FB415C0AD}" type="pres">
      <dgm:prSet presAssocID="{86447F30-3DB2-41B0-80C0-4B1863A4A6DC}" presName="descendantText" presStyleLbl="alignAccFollowNode1" presStyleIdx="2" presStyleCnt="3" custScaleX="90656">
        <dgm:presLayoutVars>
          <dgm:bulletEnabled val="1"/>
        </dgm:presLayoutVars>
      </dgm:prSet>
      <dgm:spPr/>
    </dgm:pt>
  </dgm:ptLst>
  <dgm:cxnLst>
    <dgm:cxn modelId="{CE96B5A9-1C15-46AD-B5C5-36FFC50938E6}" srcId="{917430F4-0597-49D7-92B5-E383F3CA6E22}" destId="{21828963-EED9-4A79-84AB-9DEE8792E0CE}" srcOrd="0" destOrd="0" parTransId="{A2236B81-3BF3-4164-8018-591732CCA8BF}" sibTransId="{95E7C2A1-3924-4A0F-9D92-AC91621C485E}"/>
    <dgm:cxn modelId="{30B291C1-738D-43BD-8B88-2EF7DC370300}" srcId="{21828963-EED9-4A79-84AB-9DEE8792E0CE}" destId="{24153DFC-3BC9-400F-A456-5FF6060708F9}" srcOrd="0" destOrd="0" parTransId="{121AE45D-AEC2-4267-B50B-BEDAF4E7FC07}" sibTransId="{5EA6C31F-1CFD-42AA-8B09-51623B5CBFD0}"/>
    <dgm:cxn modelId="{A5CA0315-B5D2-46F0-B173-ABDCE873A29D}" srcId="{917430F4-0597-49D7-92B5-E383F3CA6E22}" destId="{9BA0236D-CB4A-4527-92C5-C5AC75730EB4}" srcOrd="1" destOrd="0" parTransId="{B35E84D4-6B8B-4086-B176-0183829F5064}" sibTransId="{342776F9-526E-4A68-A29B-55BEE61CB30E}"/>
    <dgm:cxn modelId="{44E4615C-81F9-4134-9599-1AE98ECC799B}" srcId="{9BA0236D-CB4A-4527-92C5-C5AC75730EB4}" destId="{7A7D9AC2-3E02-4F1F-8D17-2242E0F30340}" srcOrd="0" destOrd="1" parTransId="{65EA0080-824B-4D16-BEF9-8E72885C5E9E}" sibTransId="{271F88EC-1E8E-4770-8E53-25DDD6FF49A7}"/>
    <dgm:cxn modelId="{A15FAFB6-81F7-49ED-9E29-DDEDD412952D}" srcId="{917430F4-0597-49D7-92B5-E383F3CA6E22}" destId="{86447F30-3DB2-41B0-80C0-4B1863A4A6DC}" srcOrd="2" destOrd="0" parTransId="{D55B6568-256E-4B54-B76B-24708FB4CAEE}" sibTransId="{BFBB4028-24AC-4D29-AF37-AC40F6CC3EC5}"/>
    <dgm:cxn modelId="{4448C0AA-1889-40EC-A5C6-CF30AFD815BD}" srcId="{86447F30-3DB2-41B0-80C0-4B1863A4A6DC}" destId="{9437F8B8-03AE-4B30-AF4C-AB3B6ED07905}" srcOrd="0" destOrd="2" parTransId="{0C5009CA-A2E7-4388-8DA6-40E11394DA37}" sibTransId="{BF8F3A50-0A70-4060-B7B3-CC82CFDC712C}"/>
    <dgm:cxn modelId="{2857AC9B-62F3-4072-B378-1B00B5BFCCD9}" type="presOf" srcId="{917430F4-0597-49D7-92B5-E383F3CA6E22}" destId="{103BE6E1-67EF-4906-9568-EBDC9D336917}" srcOrd="0" destOrd="0" presId="urn:microsoft.com/office/officeart/2005/8/layout/vList5"/>
    <dgm:cxn modelId="{50583267-C0B3-4B27-87B4-3655B7F60062}" type="presParOf" srcId="{103BE6E1-67EF-4906-9568-EBDC9D336917}" destId="{1708AAD4-3495-4317-A361-08213B00D544}" srcOrd="0" destOrd="0" presId="urn:microsoft.com/office/officeart/2005/8/layout/vList5"/>
    <dgm:cxn modelId="{64E1EE12-B627-4FDA-A4AB-0F71C0D418A7}" type="presParOf" srcId="{1708AAD4-3495-4317-A361-08213B00D544}" destId="{22243299-AE9B-4FE0-B436-12F65CB623F4}" srcOrd="0" destOrd="0" presId="urn:microsoft.com/office/officeart/2005/8/layout/vList5"/>
    <dgm:cxn modelId="{8A13A9AE-00AD-4148-8C3B-5D4F97F226D4}" type="presOf" srcId="{21828963-EED9-4A79-84AB-9DEE8792E0CE}" destId="{22243299-AE9B-4FE0-B436-12F65CB623F4}" srcOrd="0" destOrd="0" presId="urn:microsoft.com/office/officeart/2005/8/layout/vList5"/>
    <dgm:cxn modelId="{FAA8E805-D08A-4D27-BBCF-E3635DAC1954}" type="presParOf" srcId="{1708AAD4-3495-4317-A361-08213B00D544}" destId="{8C319F39-8012-4A12-BA84-01DB296D17D5}" srcOrd="1" destOrd="0" presId="urn:microsoft.com/office/officeart/2005/8/layout/vList5"/>
    <dgm:cxn modelId="{54E14ABA-C51E-4A23-B3E9-6CF02F511303}" type="presOf" srcId="{24153DFC-3BC9-400F-A456-5FF6060708F9}" destId="{8C319F39-8012-4A12-BA84-01DB296D17D5}" srcOrd="0" destOrd="0" presId="urn:microsoft.com/office/officeart/2005/8/layout/vList5"/>
    <dgm:cxn modelId="{A966548E-CA4A-4D7A-938E-6971355CDDF0}" type="presParOf" srcId="{103BE6E1-67EF-4906-9568-EBDC9D336917}" destId="{089503A0-C28E-4AC9-9058-A67A0297FE6B}" srcOrd="1" destOrd="0" presId="urn:microsoft.com/office/officeart/2005/8/layout/vList5"/>
    <dgm:cxn modelId="{981D4E8A-7ABD-452A-9E82-398C58F7209C}" type="presParOf" srcId="{103BE6E1-67EF-4906-9568-EBDC9D336917}" destId="{BAEC9884-85CB-4BB3-8047-B8719FDEE717}" srcOrd="2" destOrd="0" presId="urn:microsoft.com/office/officeart/2005/8/layout/vList5"/>
    <dgm:cxn modelId="{A25486B6-9E89-481D-8F1E-DBF19F644703}" type="presParOf" srcId="{BAEC9884-85CB-4BB3-8047-B8719FDEE717}" destId="{4363C590-F078-4479-9B7B-D188B37C6C5C}" srcOrd="0" destOrd="2" presId="urn:microsoft.com/office/officeart/2005/8/layout/vList5"/>
    <dgm:cxn modelId="{57154457-0EF8-494B-AE8F-8EB91BE25492}" type="presOf" srcId="{9BA0236D-CB4A-4527-92C5-C5AC75730EB4}" destId="{4363C590-F078-4479-9B7B-D188B37C6C5C}" srcOrd="0" destOrd="0" presId="urn:microsoft.com/office/officeart/2005/8/layout/vList5"/>
    <dgm:cxn modelId="{6FF3AE94-4F9C-478F-A933-9D3DAAA8C048}" type="presParOf" srcId="{BAEC9884-85CB-4BB3-8047-B8719FDEE717}" destId="{02FABBCA-0298-4FD7-975A-EAE61D17251D}" srcOrd="1" destOrd="2" presId="urn:microsoft.com/office/officeart/2005/8/layout/vList5"/>
    <dgm:cxn modelId="{836D86F3-31BF-4525-BF1A-49831E6FD3E2}" type="presOf" srcId="{7A7D9AC2-3E02-4F1F-8D17-2242E0F30340}" destId="{02FABBCA-0298-4FD7-975A-EAE61D17251D}" srcOrd="0" destOrd="0" presId="urn:microsoft.com/office/officeart/2005/8/layout/vList5"/>
    <dgm:cxn modelId="{4FC6CBD9-A397-4D7F-8DE2-8C65435A310F}" type="presParOf" srcId="{103BE6E1-67EF-4906-9568-EBDC9D336917}" destId="{DBC23D73-FF62-4A43-A41A-71B8F810F963}" srcOrd="3" destOrd="0" presId="urn:microsoft.com/office/officeart/2005/8/layout/vList5"/>
    <dgm:cxn modelId="{551774D8-26B4-48A2-A63F-EA3A429C7E6A}" type="presParOf" srcId="{103BE6E1-67EF-4906-9568-EBDC9D336917}" destId="{63B730E7-8415-4276-B780-BBD5C9628F0C}" srcOrd="4" destOrd="0" presId="urn:microsoft.com/office/officeart/2005/8/layout/vList5"/>
    <dgm:cxn modelId="{8482403B-D89F-4408-9124-AA697CE1451D}" type="presParOf" srcId="{63B730E7-8415-4276-B780-BBD5C9628F0C}" destId="{4D64BDA4-1322-4ED4-9FF6-4641D8B299EA}" srcOrd="0" destOrd="4" presId="urn:microsoft.com/office/officeart/2005/8/layout/vList5"/>
    <dgm:cxn modelId="{DD1BA4CD-2548-4F5B-8D1A-3B05534BEDE2}" type="presOf" srcId="{86447F30-3DB2-41B0-80C0-4B1863A4A6DC}" destId="{4D64BDA4-1322-4ED4-9FF6-4641D8B299EA}" srcOrd="0" destOrd="0" presId="urn:microsoft.com/office/officeart/2005/8/layout/vList5"/>
    <dgm:cxn modelId="{2CA71287-4706-4A21-947F-FEC4C180B889}" type="presParOf" srcId="{63B730E7-8415-4276-B780-BBD5C9628F0C}" destId="{0C52A828-A369-4674-9D84-247FB415C0AD}" srcOrd="1" destOrd="4" presId="urn:microsoft.com/office/officeart/2005/8/layout/vList5"/>
    <dgm:cxn modelId="{9D5D3D3A-859D-4BB0-A1D7-CB04BC04542A}" type="presOf" srcId="{9437F8B8-03AE-4B30-AF4C-AB3B6ED07905}" destId="{0C52A828-A369-4674-9D84-247FB415C0A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D834D26-1381-486E-AC47-354D1A94CB8F}" type="doc">
      <dgm:prSet loTypeId="urn:microsoft.com/office/officeart/2005/8/layout/funnel1" loCatId="process" qsTypeId="urn:microsoft.com/office/officeart/2005/8/quickstyle/simple5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3458209D-D70D-4E59-9C84-2E8414C3BC73}">
      <dgm:prSet phldrT="[文本]" custT="1"/>
      <dgm:spPr/>
      <dgm:t>
        <a:bodyPr/>
        <a:lstStyle/>
        <a:p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2</a:t>
          </a:r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A1CCD33-B480-425D-B055-A0F5145F44AB}" cxnId="{8E58F239-C16B-4CDE-B742-85ACA5EB1EB8}" type="parTrans">
      <dgm:prSet/>
      <dgm:spPr/>
      <dgm:t>
        <a:bodyPr/>
        <a:lstStyle/>
        <a:p>
          <a:endParaRPr lang="zh-CN" altLang="en-US"/>
        </a:p>
      </dgm:t>
    </dgm:pt>
    <dgm:pt modelId="{770893D0-E960-45B3-93A7-4DA09851187F}" cxnId="{8E58F239-C16B-4CDE-B742-85ACA5EB1EB8}" type="sibTrans">
      <dgm:prSet/>
      <dgm:spPr/>
      <dgm:t>
        <a:bodyPr/>
        <a:lstStyle/>
        <a:p>
          <a:endParaRPr lang="zh-CN" altLang="en-US"/>
        </a:p>
      </dgm:t>
    </dgm:pt>
    <dgm:pt modelId="{377F8BD4-4B69-496D-BED3-71C886A003E4}">
      <dgm:prSet phldrT="[文本]" custT="1"/>
      <dgm:spPr/>
      <dgm:t>
        <a:bodyPr/>
        <a:lstStyle/>
        <a:p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1</a:t>
          </a:r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8A54091-3EB4-4FC0-819C-D2AB9D71A8C8}" cxnId="{6C681A62-6AFA-4E05-A014-53509F3E77B2}" type="parTrans">
      <dgm:prSet/>
      <dgm:spPr/>
      <dgm:t>
        <a:bodyPr/>
        <a:lstStyle/>
        <a:p>
          <a:endParaRPr lang="zh-CN" altLang="en-US"/>
        </a:p>
      </dgm:t>
    </dgm:pt>
    <dgm:pt modelId="{E9A11EE8-CB42-40F7-BFCE-56D2DA12801A}" cxnId="{6C681A62-6AFA-4E05-A014-53509F3E77B2}" type="sibTrans">
      <dgm:prSet/>
      <dgm:spPr/>
      <dgm:t>
        <a:bodyPr/>
        <a:lstStyle/>
        <a:p>
          <a:endParaRPr lang="zh-CN" altLang="en-US"/>
        </a:p>
      </dgm:t>
    </dgm:pt>
    <dgm:pt modelId="{51C495FC-CDD9-4461-90E8-6A91865D142B}">
      <dgm:prSet phldrT="[文本]" custT="1"/>
      <dgm:spPr/>
      <dgm:t>
        <a:bodyPr/>
        <a:lstStyle/>
        <a:p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rPr>
            <a:t>3</a:t>
          </a:r>
          <a:endParaRPr lang="zh-CN" altLang="en-US" sz="2800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B0B1402-66FD-4986-B0CE-CA873D8CBAAD}" cxnId="{FB1E9CA8-5097-47F3-ACAB-324EB90413F1}" type="parTrans">
      <dgm:prSet/>
      <dgm:spPr/>
      <dgm:t>
        <a:bodyPr/>
        <a:lstStyle/>
        <a:p>
          <a:endParaRPr lang="zh-CN" altLang="en-US"/>
        </a:p>
      </dgm:t>
    </dgm:pt>
    <dgm:pt modelId="{B7350E7D-ABF9-495B-A6C0-5E0DA390B30A}" cxnId="{FB1E9CA8-5097-47F3-ACAB-324EB90413F1}" type="sibTrans">
      <dgm:prSet/>
      <dgm:spPr/>
      <dgm:t>
        <a:bodyPr/>
        <a:lstStyle/>
        <a:p>
          <a:endParaRPr lang="zh-CN" altLang="en-US"/>
        </a:p>
      </dgm:t>
    </dgm:pt>
    <dgm:pt modelId="{9DB3CA5A-0E1B-4C4E-8B7F-F8DC48C59BAA}">
      <dgm:prSet phldrT="[文本]" custT="1"/>
      <dgm:spPr/>
      <dgm:t>
        <a:bodyPr/>
        <a:lstStyle/>
        <a:p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CAA98CC-1722-4F0A-95C4-B2542423A28A}" cxnId="{A71B1038-1561-46CB-BA32-C496C62C1D66}" type="sibTrans">
      <dgm:prSet/>
      <dgm:spPr/>
      <dgm:t>
        <a:bodyPr/>
        <a:lstStyle/>
        <a:p>
          <a:endParaRPr lang="zh-CN" altLang="en-US"/>
        </a:p>
      </dgm:t>
    </dgm:pt>
    <dgm:pt modelId="{4937C77D-7B5D-41D1-84F9-312C7A9F2500}" cxnId="{A71B1038-1561-46CB-BA32-C496C62C1D66}" type="parTrans">
      <dgm:prSet/>
      <dgm:spPr/>
      <dgm:t>
        <a:bodyPr/>
        <a:lstStyle/>
        <a:p>
          <a:endParaRPr lang="zh-CN" altLang="en-US"/>
        </a:p>
      </dgm:t>
    </dgm:pt>
    <dgm:pt modelId="{6A57C7DF-C0AA-4054-8FA3-F45B95C2131D}" type="pres">
      <dgm:prSet presAssocID="{5D834D26-1381-486E-AC47-354D1A94CB8F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847ECEC-DFF1-4D9C-93C9-7B9F7118C399}" type="pres">
      <dgm:prSet presAssocID="{5D834D26-1381-486E-AC47-354D1A94CB8F}" presName="ellipse" presStyleLbl="trBgShp" presStyleIdx="0" presStyleCnt="1"/>
      <dgm:spPr/>
    </dgm:pt>
    <dgm:pt modelId="{EA6051F6-7493-4629-BAA2-1C9FCC1A84A7}" type="pres">
      <dgm:prSet presAssocID="{5D834D26-1381-486E-AC47-354D1A94CB8F}" presName="arrow1" presStyleLbl="fgShp" presStyleIdx="0" presStyleCnt="1" custLinFactNeighborX="16250" custLinFactNeighborY="2267"/>
      <dgm:spPr/>
    </dgm:pt>
    <dgm:pt modelId="{76483BC1-AE0F-48E8-A05D-1B16DF52FC8A}" type="pres">
      <dgm:prSet presAssocID="{5D834D26-1381-486E-AC47-354D1A94CB8F}" presName="rectangle" presStyleLbl="revTx" presStyleIdx="0" presStyleCnt="1" custLinFactNeighborX="5468" custLinFactNeighborY="-39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2B577F-09BD-47B1-A673-497F9C9D4FDE}" type="pres">
      <dgm:prSet presAssocID="{377F8BD4-4B69-496D-BED3-71C886A003E4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323AF9-674A-43F1-8D6F-FC1708756D45}" type="pres">
      <dgm:prSet presAssocID="{51C495FC-CDD9-4461-90E8-6A91865D142B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8FFFF4-0DBF-4748-A543-957A537F2D62}" type="pres">
      <dgm:prSet presAssocID="{9DB3CA5A-0E1B-4C4E-8B7F-F8DC48C59BAA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6A1D7F-64CC-4B04-98C5-E3F19DB6A0AF}" type="pres">
      <dgm:prSet presAssocID="{5D834D26-1381-486E-AC47-354D1A94CB8F}" presName="funnel" presStyleLbl="trAlignAcc1" presStyleIdx="0" presStyleCnt="1"/>
      <dgm:spPr/>
    </dgm:pt>
  </dgm:ptLst>
  <dgm:cxnLst>
    <dgm:cxn modelId="{B4E006BE-27D0-4BD5-959D-04D97CF6B4FB}" type="presOf" srcId="{5D834D26-1381-486E-AC47-354D1A94CB8F}" destId="{6A57C7DF-C0AA-4054-8FA3-F45B95C2131D}" srcOrd="0" destOrd="0" presId="urn:microsoft.com/office/officeart/2005/8/layout/funnel1"/>
    <dgm:cxn modelId="{FB1E9CA8-5097-47F3-ACAB-324EB90413F1}" srcId="{5D834D26-1381-486E-AC47-354D1A94CB8F}" destId="{51C495FC-CDD9-4461-90E8-6A91865D142B}" srcOrd="2" destOrd="0" parTransId="{3B0B1402-66FD-4986-B0CE-CA873D8CBAAD}" sibTransId="{B7350E7D-ABF9-495B-A6C0-5E0DA390B30A}"/>
    <dgm:cxn modelId="{6C681A62-6AFA-4E05-A014-53509F3E77B2}" srcId="{5D834D26-1381-486E-AC47-354D1A94CB8F}" destId="{377F8BD4-4B69-496D-BED3-71C886A003E4}" srcOrd="1" destOrd="0" parTransId="{38A54091-3EB4-4FC0-819C-D2AB9D71A8C8}" sibTransId="{E9A11EE8-CB42-40F7-BFCE-56D2DA12801A}"/>
    <dgm:cxn modelId="{A71B1038-1561-46CB-BA32-C496C62C1D66}" srcId="{5D834D26-1381-486E-AC47-354D1A94CB8F}" destId="{9DB3CA5A-0E1B-4C4E-8B7F-F8DC48C59BAA}" srcOrd="3" destOrd="0" parTransId="{4937C77D-7B5D-41D1-84F9-312C7A9F2500}" sibTransId="{BCAA98CC-1722-4F0A-95C4-B2542423A28A}"/>
    <dgm:cxn modelId="{2B3556F6-22A4-41ED-8614-A8A72332DE96}" type="presOf" srcId="{51C495FC-CDD9-4461-90E8-6A91865D142B}" destId="{AC2B577F-09BD-47B1-A673-497F9C9D4FDE}" srcOrd="0" destOrd="0" presId="urn:microsoft.com/office/officeart/2005/8/layout/funnel1"/>
    <dgm:cxn modelId="{8E58F239-C16B-4CDE-B742-85ACA5EB1EB8}" srcId="{5D834D26-1381-486E-AC47-354D1A94CB8F}" destId="{3458209D-D70D-4E59-9C84-2E8414C3BC73}" srcOrd="0" destOrd="0" parTransId="{3A1CCD33-B480-425D-B055-A0F5145F44AB}" sibTransId="{770893D0-E960-45B3-93A7-4DA09851187F}"/>
    <dgm:cxn modelId="{0AEA5C74-6435-4F20-9BD9-8EDFAA049F44}" type="presOf" srcId="{9DB3CA5A-0E1B-4C4E-8B7F-F8DC48C59BAA}" destId="{76483BC1-AE0F-48E8-A05D-1B16DF52FC8A}" srcOrd="0" destOrd="0" presId="urn:microsoft.com/office/officeart/2005/8/layout/funnel1"/>
    <dgm:cxn modelId="{A278AE6A-3908-471C-9986-25D8C796573B}" type="presOf" srcId="{377F8BD4-4B69-496D-BED3-71C886A003E4}" destId="{DC323AF9-674A-43F1-8D6F-FC1708756D45}" srcOrd="0" destOrd="0" presId="urn:microsoft.com/office/officeart/2005/8/layout/funnel1"/>
    <dgm:cxn modelId="{E8F32ED7-FAE9-427C-8B95-A1D2B0839D16}" type="presOf" srcId="{3458209D-D70D-4E59-9C84-2E8414C3BC73}" destId="{7B8FFFF4-0DBF-4748-A543-957A537F2D62}" srcOrd="0" destOrd="0" presId="urn:microsoft.com/office/officeart/2005/8/layout/funnel1"/>
    <dgm:cxn modelId="{88C96B45-5C19-462A-AAD6-A1414C554971}" type="presParOf" srcId="{6A57C7DF-C0AA-4054-8FA3-F45B95C2131D}" destId="{E847ECEC-DFF1-4D9C-93C9-7B9F7118C399}" srcOrd="0" destOrd="0" presId="urn:microsoft.com/office/officeart/2005/8/layout/funnel1"/>
    <dgm:cxn modelId="{82C668AA-D259-4DDB-BCE8-C828E6378F01}" type="presParOf" srcId="{6A57C7DF-C0AA-4054-8FA3-F45B95C2131D}" destId="{EA6051F6-7493-4629-BAA2-1C9FCC1A84A7}" srcOrd="1" destOrd="0" presId="urn:microsoft.com/office/officeart/2005/8/layout/funnel1"/>
    <dgm:cxn modelId="{C59F9E57-5A78-4DB7-9D99-4665FDD05079}" type="presParOf" srcId="{6A57C7DF-C0AA-4054-8FA3-F45B95C2131D}" destId="{76483BC1-AE0F-48E8-A05D-1B16DF52FC8A}" srcOrd="2" destOrd="0" presId="urn:microsoft.com/office/officeart/2005/8/layout/funnel1"/>
    <dgm:cxn modelId="{507AFEB5-81BE-4A3B-BEB9-4BDBAED980D0}" type="presParOf" srcId="{6A57C7DF-C0AA-4054-8FA3-F45B95C2131D}" destId="{AC2B577F-09BD-47B1-A673-497F9C9D4FDE}" srcOrd="3" destOrd="0" presId="urn:microsoft.com/office/officeart/2005/8/layout/funnel1"/>
    <dgm:cxn modelId="{63D5E350-B6DD-4457-A932-AAF226FAD347}" type="presParOf" srcId="{6A57C7DF-C0AA-4054-8FA3-F45B95C2131D}" destId="{DC323AF9-674A-43F1-8D6F-FC1708756D45}" srcOrd="4" destOrd="0" presId="urn:microsoft.com/office/officeart/2005/8/layout/funnel1"/>
    <dgm:cxn modelId="{8895F575-2DA1-4603-85D9-B377E6EE76A6}" type="presParOf" srcId="{6A57C7DF-C0AA-4054-8FA3-F45B95C2131D}" destId="{7B8FFFF4-0DBF-4748-A543-957A537F2D62}" srcOrd="5" destOrd="0" presId="urn:microsoft.com/office/officeart/2005/8/layout/funnel1"/>
    <dgm:cxn modelId="{6BCB77CA-B859-4FEB-9240-9CA3743A1DAD}" type="presParOf" srcId="{6A57C7DF-C0AA-4054-8FA3-F45B95C2131D}" destId="{776A1D7F-64CC-4B04-98C5-E3F19DB6A0AF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F9829FD-DD90-4EE7-BCD7-4AF299D6F45A}" type="doc">
      <dgm:prSet loTypeId="process" loCatId="process" qsTypeId="urn:microsoft.com/office/officeart/2005/8/quickstyle/simple5" qsCatId="simple" csTypeId="urn:microsoft.com/office/officeart/2005/8/colors/colorful5" csCatId="accent1" phldr="0"/>
      <dgm:spPr/>
      <dgm:t>
        <a:bodyPr/>
        <a:p>
          <a:endParaRPr lang="zh-CN" altLang="en-US"/>
        </a:p>
      </dgm:t>
    </dgm:pt>
    <dgm:pt modelId="{FCC504F5-317D-4294-815B-28489BDC5845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卖什么</a:t>
          </a: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endParaRPr lang="zh-CN" alt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05BE86-1921-41BD-B82E-72272E9475E9}" cxnId="{F69C5133-2F4E-4A41-B9E2-E61FE43DADE3}" type="parTrans">
      <dgm:prSet/>
      <dgm:spPr/>
      <dgm:t>
        <a:bodyPr/>
        <a:p>
          <a:endParaRPr lang="zh-CN" altLang="en-US"/>
        </a:p>
      </dgm:t>
    </dgm:pt>
    <dgm:pt modelId="{67223200-D196-44B3-9DFD-D095DDBC10AB}" cxnId="{F69C5133-2F4E-4A41-B9E2-E61FE43DADE3}" type="sibTrans">
      <dgm:prSet/>
      <dgm:spPr/>
      <dgm:t>
        <a:bodyPr/>
        <a:p>
          <a:endParaRPr lang="zh-CN" altLang="en-US"/>
        </a:p>
      </dgm:t>
    </dgm:pt>
    <dgm:pt modelId="{F3F66F6A-184E-4CBB-A544-AC2BF2A74FC0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专业性强</a:t>
          </a: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商品，计入批发额，如：精密仪器，大型医疗设备、子弹、消防车、救护车、</a:t>
          </a:r>
          <a:r>
            <a:rPr lang="zh-CN" sz="20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特需计算机</a:t>
          </a: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等</a:t>
          </a:r>
          <a:endParaRPr lang="zh-CN" altLang="en-US" sz="2000">
            <a:effectLst/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7A0C70B0-5DAE-45AB-9915-863AC3FA4D2D}" cxnId="{09507106-CAE9-4352-82F9-649E63170FD8}" type="parTrans">
      <dgm:prSet/>
      <dgm:spPr/>
      <dgm:t>
        <a:bodyPr/>
        <a:p>
          <a:endParaRPr lang="zh-CN" altLang="en-US"/>
        </a:p>
      </dgm:t>
    </dgm:pt>
    <dgm:pt modelId="{47DD308A-8526-455B-A37F-FEE2CC1C75AF}" cxnId="{09507106-CAE9-4352-82F9-649E63170FD8}" type="sibTrans">
      <dgm:prSet/>
      <dgm:spPr/>
      <dgm:t>
        <a:bodyPr/>
        <a:p>
          <a:endParaRPr lang="zh-CN" altLang="en-US"/>
        </a:p>
      </dgm:t>
    </dgm:pt>
    <dgm:pt modelId="{AE8707E3-000E-42AF-A77A-0E435AD1D4C9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生产性</a:t>
          </a: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商品，计入批发额，如：木材及制品类、化工材料及制品类、金属材料类、农机类、种子饲料类等</a:t>
          </a: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2000">
            <a:effectLst/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CE5361A1-10D1-4DAA-817B-12F198370024}" cxnId="{FF0B4492-5347-4D08-BF2C-81F1B60FB2C9}" type="parTrans">
      <dgm:prSet/>
      <dgm:spPr/>
    </dgm:pt>
    <dgm:pt modelId="{957BD0A9-2E97-4EB3-AD38-818548629823}" cxnId="{FF0B4492-5347-4D08-BF2C-81F1B60FB2C9}" type="sibTrans">
      <dgm:prSet/>
      <dgm:spPr/>
    </dgm:pt>
    <dgm:pt modelId="{780FAED3-C4BD-4FF1-8B67-8499CCFAE2ED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卖给谁</a:t>
          </a: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endParaRPr lang="zh-CN" alt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C57C74-C9C4-46CF-A10B-13A1A1E7714C}" cxnId="{233CA50F-B55F-433F-896A-33C6E609AA38}" type="parTrans">
      <dgm:prSet/>
      <dgm:spPr/>
      <dgm:t>
        <a:bodyPr/>
        <a:p>
          <a:endParaRPr lang="zh-CN" altLang="en-US"/>
        </a:p>
      </dgm:t>
    </dgm:pt>
    <dgm:pt modelId="{34435F2A-D730-405E-99D5-BBC9FB7499FA}" cxnId="{233CA50F-B55F-433F-896A-33C6E609AA38}" type="sibTrans">
      <dgm:prSet/>
      <dgm:spPr/>
      <dgm:t>
        <a:bodyPr/>
        <a:p>
          <a:endParaRPr lang="zh-CN" altLang="en-US"/>
        </a:p>
      </dgm:t>
    </dgm:pt>
    <dgm:pt modelId="{3E6D5D4F-935E-467F-A6CA-DFB49E904BF2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卖给本企业内部，若总分公司或法人单位下两家分公司间存在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开票调拨、销售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行为，应属于批发额；若用作员工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福利或日常办公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所需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计为零售额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，如：通勤用班车等</a:t>
          </a:r>
          <a:endParaRPr lang="zh-CN" altLang="en-US" sz="2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DFE6860A-9AF6-4E3A-8810-968954321458}" cxnId="{4BB1541E-6126-4077-B5AB-B67BC2D2B88D}" type="parTrans">
      <dgm:prSet/>
      <dgm:spPr/>
      <dgm:t>
        <a:bodyPr/>
        <a:p>
          <a:endParaRPr lang="zh-CN" altLang="en-US"/>
        </a:p>
      </dgm:t>
    </dgm:pt>
    <dgm:pt modelId="{F6E211F9-5728-4C1B-B4EC-036ED0730A63}" cxnId="{4BB1541E-6126-4077-B5AB-B67BC2D2B88D}" type="sibTrans">
      <dgm:prSet/>
      <dgm:spPr/>
      <dgm:t>
        <a:bodyPr/>
        <a:p>
          <a:endParaRPr lang="zh-CN" altLang="en-US"/>
        </a:p>
      </dgm:t>
    </dgm:pt>
    <dgm:pt modelId="{A1E69623-5970-4700-99DF-0A929C9C98E4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pitchFamily="49" charset="-122"/>
              <a:sym typeface="+mn-ea"/>
            </a:rPr>
            <a:t>并非售给行政事业单位的一定是零售，如售给民政部门救灾的商品、售给园林绿化、市政工程、气象、测绘等部门业务使用的设备、工具和材料等计入批发额。</a:t>
          </a:r>
          <a:r>
            <a:rPr lang="zh-CN" altLang="en-US" sz="20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pitchFamily="49" charset="-122"/>
              <a:sym typeface="+mn-ea"/>
            </a:rPr>
            <a:t/>
          </a:r>
          <a:endParaRPr lang="zh-CN" altLang="en-US" sz="2000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  <a:cs typeface="黑体" panose="02010609060101010101" pitchFamily="49" charset="-122"/>
            <a:sym typeface="+mn-ea"/>
          </a:endParaRPr>
        </a:p>
      </dgm:t>
    </dgm:pt>
    <dgm:pt modelId="{45A2206F-06D0-43EF-BA01-513FA47F5564}" cxnId="{61327E93-B514-45D2-99DB-189D3EB651F1}" type="parTrans">
      <dgm:prSet/>
      <dgm:spPr/>
    </dgm:pt>
    <dgm:pt modelId="{23869294-B65D-4D10-BE12-D3D739B6BE94}" cxnId="{61327E93-B514-45D2-99DB-189D3EB651F1}" type="sibTrans">
      <dgm:prSet/>
      <dgm:spPr/>
    </dgm:pt>
    <dgm:pt modelId="{1D70B282-9875-47E1-864B-0DB9F83A330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作何用</a:t>
          </a: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endParaRPr lang="zh-CN" alt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82E278-8387-4875-A48B-989607C0A09E}" cxnId="{0377832E-6521-4589-ADC7-D0CC078B9F16}" type="parTrans">
      <dgm:prSet/>
      <dgm:spPr/>
      <dgm:t>
        <a:bodyPr/>
        <a:p>
          <a:endParaRPr lang="zh-CN" altLang="en-US"/>
        </a:p>
      </dgm:t>
    </dgm:pt>
    <dgm:pt modelId="{DF77052B-043C-4E4A-8039-9D1D7DFB40F4}" cxnId="{0377832E-6521-4589-ADC7-D0CC078B9F16}" type="sibTrans">
      <dgm:prSet/>
      <dgm:spPr/>
      <dgm:t>
        <a:bodyPr/>
        <a:p>
          <a:endParaRPr lang="zh-CN" altLang="en-US"/>
        </a:p>
      </dgm:t>
    </dgm:pt>
    <dgm:pt modelId="{30BE85C4-8BB0-4C0C-B58F-618B83FFA907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与企业或事业单位等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业务活动高度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相关的商品，计入批发额，如：售给网络公司或企业信息化部门的计算机、售给网约车或者融资租赁公司的汽车等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、售给科研院所与科研工作高度相关的商品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2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9A19955-80B2-46DE-B74C-C0C8C4D708F2}" cxnId="{5D59B249-B7B2-4CD6-99B1-ADE5F6DC73E4}" type="parTrans">
      <dgm:prSet/>
      <dgm:spPr/>
      <dgm:t>
        <a:bodyPr/>
        <a:p>
          <a:endParaRPr lang="zh-CN" altLang="en-US"/>
        </a:p>
      </dgm:t>
    </dgm:pt>
    <dgm:pt modelId="{CB48F5C6-507D-451D-9B2B-7C607BFEAF95}" cxnId="{5D59B249-B7B2-4CD6-99B1-ADE5F6DC73E4}" type="sibTrans">
      <dgm:prSet/>
      <dgm:spPr/>
      <dgm:t>
        <a:bodyPr/>
        <a:p>
          <a:endParaRPr lang="zh-CN" altLang="en-US"/>
        </a:p>
      </dgm:t>
    </dgm:pt>
    <dgm:pt modelId="{9D45F603-333E-483A-ABA4-D3E6D668D7D3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买方用作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转卖或加工后转卖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的商品，计入批发额，如：商家给京东或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联营商场供货</a:t>
          </a:r>
          <a:endParaRPr lang="zh-CN" altLang="en-US" sz="2000"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gm:t>
    </dgm:pt>
    <dgm:pt modelId="{AF15FC6D-9053-4090-A146-ECB20DF64B48}" cxnId="{E0EFFF0F-7F9D-4355-8E81-1EFF2EFE7A93}" type="parTrans">
      <dgm:prSet/>
      <dgm:spPr/>
    </dgm:pt>
    <dgm:pt modelId="{824E7BD2-A054-40D3-BE23-7C96E1FCEC0C}" cxnId="{E0EFFF0F-7F9D-4355-8E81-1EFF2EFE7A93}" type="sibTrans">
      <dgm:prSet/>
      <dgm:spPr/>
    </dgm:pt>
    <dgm:pt modelId="{46E4CDF8-0D20-44D5-8E75-F8B65506BF8E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普适性、普惠型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商品，多计入零售额，如：售给个人或者单位的日常办公用品等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/>
          </a:r>
          <a:endParaRPr lang="zh-CN" altLang="en-US" sz="2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607DAE1E-78FF-4AB2-9239-9752453CECB0}" cxnId="{AD4B5E87-EEAE-43CA-B576-0C6638F1010A}" type="parTrans">
      <dgm:prSet/>
      <dgm:spPr/>
    </dgm:pt>
    <dgm:pt modelId="{5C486959-6EA6-4DFF-BFB4-80DEF350FDED}" cxnId="{AD4B5E87-EEAE-43CA-B576-0C6638F1010A}" type="sibTrans">
      <dgm:prSet/>
      <dgm:spPr/>
    </dgm:pt>
    <dgm:pt modelId="{7BB0B505-7D43-42E4-8FC0-6C91316CBFEB}" type="pres">
      <dgm:prSet presAssocID="{DF9829FD-DD90-4EE7-BCD7-4AF299D6F45A}" presName="linearFlow" presStyleCnt="0">
        <dgm:presLayoutVars>
          <dgm:dir/>
          <dgm:animLvl val="lvl"/>
          <dgm:resizeHandles val="exact"/>
        </dgm:presLayoutVars>
      </dgm:prSet>
      <dgm:spPr/>
    </dgm:pt>
    <dgm:pt modelId="{97F2BEE4-0E0F-4FCA-A4B0-E20AD8C04C13}" type="pres">
      <dgm:prSet presAssocID="{FCC504F5-317D-4294-815B-28489BDC5845}" presName="composite" presStyleCnt="0"/>
      <dgm:spPr/>
    </dgm:pt>
    <dgm:pt modelId="{A16E3110-57E1-4619-A55C-DCD0DD5CE084}" type="pres">
      <dgm:prSet presAssocID="{FCC504F5-317D-4294-815B-28489BDC5845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544D3F38-216B-445A-B1B9-8008AEDB7A9D}" type="pres">
      <dgm:prSet presAssocID="{FCC504F5-317D-4294-815B-28489BDC5845}" presName="descendantText" presStyleLbl="alignAcc1" presStyleIdx="0" presStyleCnt="3">
        <dgm:presLayoutVars>
          <dgm:bulletEnabled val="1"/>
        </dgm:presLayoutVars>
      </dgm:prSet>
      <dgm:spPr/>
    </dgm:pt>
    <dgm:pt modelId="{D3A691E5-F443-4F8D-81BB-9D15C0875E8C}" type="pres">
      <dgm:prSet presAssocID="{67223200-D196-44B3-9DFD-D095DDBC10AB}" presName="sp" presStyleCnt="0"/>
      <dgm:spPr/>
    </dgm:pt>
    <dgm:pt modelId="{D4BECBBB-7CE2-4791-839D-9FE6F36B775D}" type="pres">
      <dgm:prSet presAssocID="{780FAED3-C4BD-4FF1-8B67-8499CCFAE2ED}" presName="composite" presStyleCnt="0"/>
      <dgm:spPr/>
    </dgm:pt>
    <dgm:pt modelId="{722E1094-83C7-45E2-B20F-DB9D09AD94F0}" type="pres">
      <dgm:prSet presAssocID="{780FAED3-C4BD-4FF1-8B67-8499CCFAE2ED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C67BBE6-9B82-4D3D-BF22-48713AF46E9C}" type="pres">
      <dgm:prSet presAssocID="{780FAED3-C4BD-4FF1-8B67-8499CCFAE2ED}" presName="descendantText" presStyleLbl="alignAcc1" presStyleIdx="1" presStyleCnt="3">
        <dgm:presLayoutVars>
          <dgm:bulletEnabled val="1"/>
        </dgm:presLayoutVars>
      </dgm:prSet>
      <dgm:spPr/>
    </dgm:pt>
    <dgm:pt modelId="{5C381A65-34D3-41B1-9499-0884AAA35FC6}" type="pres">
      <dgm:prSet presAssocID="{34435F2A-D730-405E-99D5-BBC9FB7499FA}" presName="sp" presStyleCnt="0"/>
      <dgm:spPr/>
    </dgm:pt>
    <dgm:pt modelId="{C1BF0EA4-CB4D-4391-82EF-EC1874A282F9}" type="pres">
      <dgm:prSet presAssocID="{1D70B282-9875-47E1-864B-0DB9F83A3309}" presName="composite" presStyleCnt="0"/>
      <dgm:spPr/>
    </dgm:pt>
    <dgm:pt modelId="{95C8A2DE-C1F8-4D5A-A3A4-1DC2FA1C0073}" type="pres">
      <dgm:prSet presAssocID="{1D70B282-9875-47E1-864B-0DB9F83A3309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BE17FEF5-EEE1-41BB-96FD-8FBB3FCF3860}" type="pres">
      <dgm:prSet presAssocID="{1D70B282-9875-47E1-864B-0DB9F83A3309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F69C5133-2F4E-4A41-B9E2-E61FE43DADE3}" srcId="{DF9829FD-DD90-4EE7-BCD7-4AF299D6F45A}" destId="{FCC504F5-317D-4294-815B-28489BDC5845}" srcOrd="0" destOrd="0" parTransId="{8F05BE86-1921-41BD-B82E-72272E9475E9}" sibTransId="{67223200-D196-44B3-9DFD-D095DDBC10AB}"/>
    <dgm:cxn modelId="{09507106-CAE9-4352-82F9-649E63170FD8}" srcId="{FCC504F5-317D-4294-815B-28489BDC5845}" destId="{F3F66F6A-184E-4CBB-A544-AC2BF2A74FC0}" srcOrd="0" destOrd="0" parTransId="{7A0C70B0-5DAE-45AB-9915-863AC3FA4D2D}" sibTransId="{47DD308A-8526-455B-A37F-FEE2CC1C75AF}"/>
    <dgm:cxn modelId="{FF0B4492-5347-4D08-BF2C-81F1B60FB2C9}" srcId="{FCC504F5-317D-4294-815B-28489BDC5845}" destId="{AE8707E3-000E-42AF-A77A-0E435AD1D4C9}" srcOrd="1" destOrd="0" parTransId="{CE5361A1-10D1-4DAA-817B-12F198370024}" sibTransId="{957BD0A9-2E97-4EB3-AD38-818548629823}"/>
    <dgm:cxn modelId="{233CA50F-B55F-433F-896A-33C6E609AA38}" srcId="{DF9829FD-DD90-4EE7-BCD7-4AF299D6F45A}" destId="{780FAED3-C4BD-4FF1-8B67-8499CCFAE2ED}" srcOrd="1" destOrd="0" parTransId="{88C57C74-C9C4-46CF-A10B-13A1A1E7714C}" sibTransId="{34435F2A-D730-405E-99D5-BBC9FB7499FA}"/>
    <dgm:cxn modelId="{4BB1541E-6126-4077-B5AB-B67BC2D2B88D}" srcId="{780FAED3-C4BD-4FF1-8B67-8499CCFAE2ED}" destId="{3E6D5D4F-935E-467F-A6CA-DFB49E904BF2}" srcOrd="0" destOrd="1" parTransId="{DFE6860A-9AF6-4E3A-8810-968954321458}" sibTransId="{F6E211F9-5728-4C1B-B4EC-036ED0730A63}"/>
    <dgm:cxn modelId="{61327E93-B514-45D2-99DB-189D3EB651F1}" srcId="{780FAED3-C4BD-4FF1-8B67-8499CCFAE2ED}" destId="{A1E69623-5970-4700-99DF-0A929C9C98E4}" srcOrd="1" destOrd="1" parTransId="{45A2206F-06D0-43EF-BA01-513FA47F5564}" sibTransId="{23869294-B65D-4D10-BE12-D3D739B6BE94}"/>
    <dgm:cxn modelId="{0377832E-6521-4589-ADC7-D0CC078B9F16}" srcId="{DF9829FD-DD90-4EE7-BCD7-4AF299D6F45A}" destId="{1D70B282-9875-47E1-864B-0DB9F83A3309}" srcOrd="2" destOrd="0" parTransId="{4682E278-8387-4875-A48B-989607C0A09E}" sibTransId="{DF77052B-043C-4E4A-8039-9D1D7DFB40F4}"/>
    <dgm:cxn modelId="{5D59B249-B7B2-4CD6-99B1-ADE5F6DC73E4}" srcId="{1D70B282-9875-47E1-864B-0DB9F83A3309}" destId="{30BE85C4-8BB0-4C0C-B58F-618B83FFA907}" srcOrd="0" destOrd="2" parTransId="{99A19955-80B2-46DE-B74C-C0C8C4D708F2}" sibTransId="{CB48F5C6-507D-451D-9B2B-7C607BFEAF95}"/>
    <dgm:cxn modelId="{E0EFFF0F-7F9D-4355-8E81-1EFF2EFE7A93}" srcId="{1D70B282-9875-47E1-864B-0DB9F83A3309}" destId="{9D45F603-333E-483A-ABA4-D3E6D668D7D3}" srcOrd="1" destOrd="2" parTransId="{AF15FC6D-9053-4090-A146-ECB20DF64B48}" sibTransId="{824E7BD2-A054-40D3-BE23-7C96E1FCEC0C}"/>
    <dgm:cxn modelId="{AD4B5E87-EEAE-43CA-B576-0C6638F1010A}" srcId="{1D70B282-9875-47E1-864B-0DB9F83A3309}" destId="{46E4CDF8-0D20-44D5-8E75-F8B65506BF8E}" srcOrd="2" destOrd="2" parTransId="{607DAE1E-78FF-4AB2-9239-9752453CECB0}" sibTransId="{5C486959-6EA6-4DFF-BFB4-80DEF350FDED}"/>
    <dgm:cxn modelId="{43D31C01-B9DD-4B94-A304-707CE69305B0}" type="presOf" srcId="{DF9829FD-DD90-4EE7-BCD7-4AF299D6F45A}" destId="{7BB0B505-7D43-42E4-8FC0-6C91316CBFEB}" srcOrd="0" destOrd="0" presId="urn:microsoft.com/office/officeart/2005/8/layout/chevron2"/>
    <dgm:cxn modelId="{D737F558-1803-476B-AA00-C1495E28D405}" type="presParOf" srcId="{7BB0B505-7D43-42E4-8FC0-6C91316CBFEB}" destId="{97F2BEE4-0E0F-4FCA-A4B0-E20AD8C04C13}" srcOrd="0" destOrd="0" presId="urn:microsoft.com/office/officeart/2005/8/layout/chevron2"/>
    <dgm:cxn modelId="{626ACC8C-A454-47EF-B890-ECF7B085242E}" type="presParOf" srcId="{97F2BEE4-0E0F-4FCA-A4B0-E20AD8C04C13}" destId="{A16E3110-57E1-4619-A55C-DCD0DD5CE084}" srcOrd="0" destOrd="0" presId="urn:microsoft.com/office/officeart/2005/8/layout/chevron2"/>
    <dgm:cxn modelId="{3DB4F2BA-4A4E-4FAB-B8D8-C33E272A310A}" type="presOf" srcId="{FCC504F5-317D-4294-815B-28489BDC5845}" destId="{A16E3110-57E1-4619-A55C-DCD0DD5CE084}" srcOrd="0" destOrd="0" presId="urn:microsoft.com/office/officeart/2005/8/layout/chevron2"/>
    <dgm:cxn modelId="{30C68FB7-F79B-475F-8E37-CB5F5C559926}" type="presParOf" srcId="{97F2BEE4-0E0F-4FCA-A4B0-E20AD8C04C13}" destId="{544D3F38-216B-445A-B1B9-8008AEDB7A9D}" srcOrd="1" destOrd="0" presId="urn:microsoft.com/office/officeart/2005/8/layout/chevron2"/>
    <dgm:cxn modelId="{CF082475-55DB-40B5-BEA0-E2EA05FE2092}" type="presOf" srcId="{F3F66F6A-184E-4CBB-A544-AC2BF2A74FC0}" destId="{544D3F38-216B-445A-B1B9-8008AEDB7A9D}" srcOrd="0" destOrd="0" presId="urn:microsoft.com/office/officeart/2005/8/layout/chevron2"/>
    <dgm:cxn modelId="{5AD4288F-D91F-4476-A2C6-2D354657B1E7}" type="presOf" srcId="{AE8707E3-000E-42AF-A77A-0E435AD1D4C9}" destId="{544D3F38-216B-445A-B1B9-8008AEDB7A9D}" srcOrd="0" destOrd="1" presId="urn:microsoft.com/office/officeart/2005/8/layout/chevron2"/>
    <dgm:cxn modelId="{39BFD4C1-6EE0-4405-AF41-7FC8D24D810F}" type="presParOf" srcId="{7BB0B505-7D43-42E4-8FC0-6C91316CBFEB}" destId="{D3A691E5-F443-4F8D-81BB-9D15C0875E8C}" srcOrd="1" destOrd="0" presId="urn:microsoft.com/office/officeart/2005/8/layout/chevron2"/>
    <dgm:cxn modelId="{7C1FA8D5-FA52-4F6B-BC31-EFD171463C22}" type="presOf" srcId="{67223200-D196-44B3-9DFD-D095DDBC10AB}" destId="{D3A691E5-F443-4F8D-81BB-9D15C0875E8C}" srcOrd="0" destOrd="0" presId="urn:microsoft.com/office/officeart/2005/8/layout/chevron2"/>
    <dgm:cxn modelId="{89372EFC-0089-4A42-B336-C77C521854C7}" type="presParOf" srcId="{7BB0B505-7D43-42E4-8FC0-6C91316CBFEB}" destId="{D4BECBBB-7CE2-4791-839D-9FE6F36B775D}" srcOrd="2" destOrd="0" presId="urn:microsoft.com/office/officeart/2005/8/layout/chevron2"/>
    <dgm:cxn modelId="{1BE9C0DC-179E-4364-9379-173CF5499C8A}" type="presParOf" srcId="{D4BECBBB-7CE2-4791-839D-9FE6F36B775D}" destId="{722E1094-83C7-45E2-B20F-DB9D09AD94F0}" srcOrd="0" destOrd="2" presId="urn:microsoft.com/office/officeart/2005/8/layout/chevron2"/>
    <dgm:cxn modelId="{3914894B-008D-44FF-926E-AEA88DEA90DE}" type="presOf" srcId="{780FAED3-C4BD-4FF1-8B67-8499CCFAE2ED}" destId="{722E1094-83C7-45E2-B20F-DB9D09AD94F0}" srcOrd="0" destOrd="0" presId="urn:microsoft.com/office/officeart/2005/8/layout/chevron2"/>
    <dgm:cxn modelId="{A1B8F8F6-F204-4056-A63F-E10960CA4E72}" type="presParOf" srcId="{D4BECBBB-7CE2-4791-839D-9FE6F36B775D}" destId="{AC67BBE6-9B82-4D3D-BF22-48713AF46E9C}" srcOrd="1" destOrd="2" presId="urn:microsoft.com/office/officeart/2005/8/layout/chevron2"/>
    <dgm:cxn modelId="{8ECE8C0D-2CDF-487A-BDF4-FB427D7CFA41}" type="presOf" srcId="{3E6D5D4F-935E-467F-A6CA-DFB49E904BF2}" destId="{AC67BBE6-9B82-4D3D-BF22-48713AF46E9C}" srcOrd="0" destOrd="0" presId="urn:microsoft.com/office/officeart/2005/8/layout/chevron2"/>
    <dgm:cxn modelId="{190145AA-1EDB-49E7-AF34-3149CD3665E0}" type="presOf" srcId="{A1E69623-5970-4700-99DF-0A929C9C98E4}" destId="{AC67BBE6-9B82-4D3D-BF22-48713AF46E9C}" srcOrd="0" destOrd="1" presId="urn:microsoft.com/office/officeart/2005/8/layout/chevron2"/>
    <dgm:cxn modelId="{4543F23E-308B-45C5-B57A-10FC9939227C}" type="presParOf" srcId="{7BB0B505-7D43-42E4-8FC0-6C91316CBFEB}" destId="{5C381A65-34D3-41B1-9499-0884AAA35FC6}" srcOrd="3" destOrd="0" presId="urn:microsoft.com/office/officeart/2005/8/layout/chevron2"/>
    <dgm:cxn modelId="{12E039EF-A71D-4225-A375-69BDC6941FCE}" type="presOf" srcId="{34435F2A-D730-405E-99D5-BBC9FB7499FA}" destId="{5C381A65-34D3-41B1-9499-0884AAA35FC6}" srcOrd="0" destOrd="0" presId="urn:microsoft.com/office/officeart/2005/8/layout/chevron2"/>
    <dgm:cxn modelId="{00A4B17A-5A83-419D-A1EA-72A8C20117B1}" type="presParOf" srcId="{7BB0B505-7D43-42E4-8FC0-6C91316CBFEB}" destId="{C1BF0EA4-CB4D-4391-82EF-EC1874A282F9}" srcOrd="4" destOrd="0" presId="urn:microsoft.com/office/officeart/2005/8/layout/chevron2"/>
    <dgm:cxn modelId="{39E7600A-ED01-4A4B-B620-D95C661F9ED9}" type="presParOf" srcId="{C1BF0EA4-CB4D-4391-82EF-EC1874A282F9}" destId="{95C8A2DE-C1F8-4D5A-A3A4-1DC2FA1C0073}" srcOrd="0" destOrd="4" presId="urn:microsoft.com/office/officeart/2005/8/layout/chevron2"/>
    <dgm:cxn modelId="{05ECA8DB-7690-4BD4-83B3-277475A19ACD}" type="presOf" srcId="{1D70B282-9875-47E1-864B-0DB9F83A3309}" destId="{95C8A2DE-C1F8-4D5A-A3A4-1DC2FA1C0073}" srcOrd="0" destOrd="0" presId="urn:microsoft.com/office/officeart/2005/8/layout/chevron2"/>
    <dgm:cxn modelId="{AE3A65F2-7889-454A-A1B2-E8836DF511C3}" type="presParOf" srcId="{C1BF0EA4-CB4D-4391-82EF-EC1874A282F9}" destId="{BE17FEF5-EEE1-41BB-96FD-8FBB3FCF3860}" srcOrd="1" destOrd="4" presId="urn:microsoft.com/office/officeart/2005/8/layout/chevron2"/>
    <dgm:cxn modelId="{B4D2C5EB-5C37-4ECB-BA21-172B9F4F0A6F}" type="presOf" srcId="{30BE85C4-8BB0-4C0C-B58F-618B83FFA907}" destId="{BE17FEF5-EEE1-41BB-96FD-8FBB3FCF3860}" srcOrd="0" destOrd="0" presId="urn:microsoft.com/office/officeart/2005/8/layout/chevron2"/>
    <dgm:cxn modelId="{667868C2-9480-4DB6-8AD6-D7DC623CE767}" type="presOf" srcId="{9D45F603-333E-483A-ABA4-D3E6D668D7D3}" destId="{BE17FEF5-EEE1-41BB-96FD-8FBB3FCF3860}" srcOrd="0" destOrd="1" presId="urn:microsoft.com/office/officeart/2005/8/layout/chevron2"/>
    <dgm:cxn modelId="{E1D133E4-8DFA-4030-8646-C570D46BDB88}" type="presOf" srcId="{46E4CDF8-0D20-44D5-8E75-F8B65506BF8E}" destId="{BE17FEF5-EEE1-41BB-96FD-8FBB3FCF3860}" srcOrd="0" destOrd="2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068C167-2C01-4B0B-81C4-726248B418D0}" type="doc">
      <dgm:prSet loTypeId="relationship" loCatId="relationship" qsTypeId="urn:microsoft.com/office/officeart/2005/8/quickstyle/simple5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1D7F6E08-72A6-46CC-8870-C881D1493500}">
      <dgm:prSet phldrT="[文本]" phldr="0" custT="0"/>
      <dgm:spPr/>
      <dgm:t>
        <a:bodyPr vert="horz" wrap="square"/>
        <a:lstStyle>
          <a:lvl1pPr algn="ctr">
            <a:defRPr sz="4800"/>
          </a:lvl1pPr>
          <a:lvl2pPr marL="285750" indent="-285750" algn="ctr">
            <a:defRPr sz="3700"/>
          </a:lvl2pPr>
          <a:lvl3pPr marL="571500" indent="-285750" algn="ctr">
            <a:defRPr sz="3700"/>
          </a:lvl3pPr>
          <a:lvl4pPr marL="857250" indent="-285750" algn="ctr">
            <a:defRPr sz="3700"/>
          </a:lvl4pPr>
          <a:lvl5pPr marL="1143000" indent="-285750" algn="ctr">
            <a:defRPr sz="3700"/>
          </a:lvl5pPr>
          <a:lvl6pPr marL="1428750" indent="-285750" algn="ctr">
            <a:defRPr sz="3700"/>
          </a:lvl6pPr>
          <a:lvl7pPr marL="1714500" indent="-285750" algn="ctr">
            <a:defRPr sz="3700"/>
          </a:lvl7pPr>
          <a:lvl8pPr marL="2000250" indent="-285750" algn="ctr">
            <a:defRPr sz="3700"/>
          </a:lvl8pPr>
          <a:lvl9pPr marL="2286000" indent="-285750" algn="ctr">
            <a:defRPr sz="37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包含</a:t>
          </a:r>
          <a:r>
            <a:rPr lang="zh-CN" altLang="en-US"/>
            <a:t/>
          </a:r>
          <a:endParaRPr lang="zh-CN" altLang="en-US"/>
        </a:p>
      </dgm:t>
    </dgm:pt>
    <dgm:pt modelId="{59A2FE02-4165-4339-BF9A-AEAE1424E52B}" cxnId="{3D4B8DA2-323F-4C7B-A564-5A767242BDA9}" type="parTrans">
      <dgm:prSet/>
      <dgm:spPr/>
      <dgm:t>
        <a:bodyPr/>
        <a:p>
          <a:endParaRPr lang="zh-CN" altLang="en-US"/>
        </a:p>
      </dgm:t>
    </dgm:pt>
    <dgm:pt modelId="{E44612D1-CAFE-4D30-B4AA-78C3474158AA}" cxnId="{3D4B8DA2-323F-4C7B-A564-5A767242BDA9}" type="sibTrans">
      <dgm:prSet/>
      <dgm:spPr/>
      <dgm:t>
        <a:bodyPr/>
        <a:p>
          <a:endParaRPr lang="zh-CN" altLang="en-US"/>
        </a:p>
      </dgm:t>
    </dgm:pt>
    <dgm:pt modelId="{D15727BE-4BB4-41E2-BFCD-1CE00CE9A014}">
      <dgm:prSet phldrT="[文本]" phldr="0" custT="0"/>
      <dgm:spPr/>
      <dgm:t>
        <a:bodyPr vert="horz" wrap="square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下属</a:t>
          </a: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批零行业产业活动单位数据</a:t>
          </a:r>
          <a:r>
            <a:rPr lang="zh-CN" altLang="en-US"/>
            <a:t/>
          </a:r>
          <a:endParaRPr lang="zh-CN" altLang="en-US"/>
        </a:p>
      </dgm:t>
    </dgm:pt>
    <dgm:pt modelId="{1F3BA15B-B772-426D-8549-F05D47B0B0FC}" cxnId="{C2F04011-F773-4E18-8F66-27216BA7A2C4}" type="parTrans">
      <dgm:prSet/>
      <dgm:spPr/>
      <dgm:t>
        <a:bodyPr/>
        <a:p>
          <a:endParaRPr lang="zh-CN" altLang="en-US"/>
        </a:p>
      </dgm:t>
    </dgm:pt>
    <dgm:pt modelId="{021F6AB3-21C2-4079-A40A-CA1B5C51BD93}" cxnId="{C2F04011-F773-4E18-8F66-27216BA7A2C4}" type="sibTrans">
      <dgm:prSet/>
      <dgm:spPr/>
      <dgm:t>
        <a:bodyPr/>
        <a:p>
          <a:endParaRPr lang="zh-CN" altLang="en-US"/>
        </a:p>
      </dgm:t>
    </dgm:pt>
    <dgm:pt modelId="{24DAAE02-02E7-4412-8074-A0C4CAA380D7}">
      <dgm:prSet phldrT="[文本]" phldr="0" custT="0"/>
      <dgm:spPr/>
      <dgm:t>
        <a:bodyPr vert="horz" wrap="square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独立</a:t>
          </a:r>
          <a:r>
            <a:rPr lang="zh-CN" altLang="en-US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和非独立</a:t>
          </a: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核算的批零行业产业活动单位数据</a:t>
          </a:r>
          <a:r>
            <a:rPr lang="zh-CN" altLang="en-US"/>
            <a:t/>
          </a:r>
          <a:endParaRPr lang="zh-CN" altLang="en-US"/>
        </a:p>
      </dgm:t>
    </dgm:pt>
    <dgm:pt modelId="{A85E77B5-A1A5-43C8-9868-413E99F101A0}" cxnId="{9FA3A042-0189-4C66-A66F-1B3D24B23E93}" type="parTrans">
      <dgm:prSet/>
      <dgm:spPr/>
      <dgm:t>
        <a:bodyPr/>
        <a:p>
          <a:endParaRPr lang="zh-CN" altLang="en-US"/>
        </a:p>
      </dgm:t>
    </dgm:pt>
    <dgm:pt modelId="{E253A3F8-AA58-4BB8-A0BD-0BB7ECC546C3}" cxnId="{9FA3A042-0189-4C66-A66F-1B3D24B23E93}" type="sibTrans">
      <dgm:prSet/>
      <dgm:spPr/>
      <dgm:t>
        <a:bodyPr/>
        <a:p>
          <a:endParaRPr lang="zh-CN" altLang="en-US"/>
        </a:p>
      </dgm:t>
    </dgm:pt>
    <dgm:pt modelId="{A5880797-7454-4E44-8518-F4D8354F0963}">
      <dgm:prSet phldrT="[文本]" phldr="0" custT="0"/>
      <dgm:spPr/>
      <dgm:t>
        <a:bodyPr vert="horz" wrap="square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京</a:t>
          </a:r>
          <a:r>
            <a:rPr lang="zh-CN" altLang="en-US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内</a:t>
          </a: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外批零行业产业活动单位数据</a:t>
          </a:r>
          <a:r>
            <a:rPr lang="zh-CN" altLang="en-US"/>
            <a:t/>
          </a:r>
          <a:endParaRPr lang="zh-CN" altLang="en-US"/>
        </a:p>
      </dgm:t>
    </dgm:pt>
    <dgm:pt modelId="{96CD46E7-D239-40C7-B5C4-376FEEE43C15}" cxnId="{76D72F7C-0EB9-4A86-A2CC-9C24950319EA}" type="parTrans">
      <dgm:prSet/>
      <dgm:spPr/>
      <dgm:t>
        <a:bodyPr/>
        <a:p>
          <a:endParaRPr lang="zh-CN" altLang="en-US"/>
        </a:p>
      </dgm:t>
    </dgm:pt>
    <dgm:pt modelId="{0076998F-56E1-4A10-A709-E2811BD7C4FB}" cxnId="{76D72F7C-0EB9-4A86-A2CC-9C24950319EA}" type="sibTrans">
      <dgm:prSet/>
      <dgm:spPr/>
      <dgm:t>
        <a:bodyPr/>
        <a:p>
          <a:endParaRPr lang="zh-CN" altLang="en-US"/>
        </a:p>
      </dgm:t>
    </dgm:pt>
    <dgm:pt modelId="{CF42B0CB-CDDD-42A1-B3A1-FBB34F262C63}" type="pres">
      <dgm:prSet presAssocID="{6068C167-2C01-4B0B-81C4-726248B418D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52502C2-594A-4A13-A5FF-5CD5841BD847}" type="pres">
      <dgm:prSet presAssocID="{1D7F6E08-72A6-46CC-8870-C881D1493500}" presName="centerShape" presStyleLbl="node0" presStyleIdx="0" presStyleCnt="1"/>
      <dgm:spPr/>
    </dgm:pt>
    <dgm:pt modelId="{B849A6F3-9933-4C36-AF65-6098308CBC3C}" type="pres">
      <dgm:prSet presAssocID="{1F3BA15B-B772-426D-8549-F05D47B0B0FC}" presName="parTrans" presStyleLbl="bgSibTrans2D1" presStyleIdx="0" presStyleCnt="3"/>
      <dgm:spPr/>
    </dgm:pt>
    <dgm:pt modelId="{B1756079-1332-4090-9A47-D2C0EDB7FB22}" type="pres">
      <dgm:prSet presAssocID="{D15727BE-4BB4-41E2-BFCD-1CE00CE9A014}" presName="node" presStyleLbl="node1" presStyleIdx="0" presStyleCnt="3">
        <dgm:presLayoutVars>
          <dgm:bulletEnabled val="1"/>
        </dgm:presLayoutVars>
      </dgm:prSet>
      <dgm:spPr/>
    </dgm:pt>
    <dgm:pt modelId="{8A478794-BDE0-4AD6-9479-89CDBFC37EB7}" type="pres">
      <dgm:prSet presAssocID="{A85E77B5-A1A5-43C8-9868-413E99F101A0}" presName="parTrans" presStyleLbl="bgSibTrans2D1" presStyleIdx="1" presStyleCnt="3"/>
      <dgm:spPr/>
    </dgm:pt>
    <dgm:pt modelId="{3868CDED-247C-4EE9-95A2-ED400A267946}" type="pres">
      <dgm:prSet presAssocID="{24DAAE02-02E7-4412-8074-A0C4CAA380D7}" presName="node" presStyleLbl="node1" presStyleIdx="1" presStyleCnt="3">
        <dgm:presLayoutVars>
          <dgm:bulletEnabled val="1"/>
        </dgm:presLayoutVars>
      </dgm:prSet>
      <dgm:spPr/>
    </dgm:pt>
    <dgm:pt modelId="{D0718308-59AC-43E6-A882-4828EE4494C2}" type="pres">
      <dgm:prSet presAssocID="{96CD46E7-D239-40C7-B5C4-376FEEE43C15}" presName="parTrans" presStyleLbl="bgSibTrans2D1" presStyleIdx="2" presStyleCnt="3"/>
      <dgm:spPr/>
    </dgm:pt>
    <dgm:pt modelId="{5E0D0BC9-3E91-4623-8C1A-C4A70EB3594B}" type="pres">
      <dgm:prSet presAssocID="{A5880797-7454-4E44-8518-F4D8354F0963}" presName="node" presStyleLbl="node1" presStyleIdx="2" presStyleCnt="3">
        <dgm:presLayoutVars>
          <dgm:bulletEnabled val="1"/>
        </dgm:presLayoutVars>
      </dgm:prSet>
      <dgm:spPr/>
    </dgm:pt>
  </dgm:ptLst>
  <dgm:cxnLst>
    <dgm:cxn modelId="{3D4B8DA2-323F-4C7B-A564-5A767242BDA9}" srcId="{6068C167-2C01-4B0B-81C4-726248B418D0}" destId="{1D7F6E08-72A6-46CC-8870-C881D1493500}" srcOrd="0" destOrd="0" parTransId="{59A2FE02-4165-4339-BF9A-AEAE1424E52B}" sibTransId="{E44612D1-CAFE-4D30-B4AA-78C3474158AA}"/>
    <dgm:cxn modelId="{C2F04011-F773-4E18-8F66-27216BA7A2C4}" srcId="{1D7F6E08-72A6-46CC-8870-C881D1493500}" destId="{D15727BE-4BB4-41E2-BFCD-1CE00CE9A014}" srcOrd="0" destOrd="0" parTransId="{1F3BA15B-B772-426D-8549-F05D47B0B0FC}" sibTransId="{021F6AB3-21C2-4079-A40A-CA1B5C51BD93}"/>
    <dgm:cxn modelId="{9FA3A042-0189-4C66-A66F-1B3D24B23E93}" srcId="{1D7F6E08-72A6-46CC-8870-C881D1493500}" destId="{24DAAE02-02E7-4412-8074-A0C4CAA380D7}" srcOrd="1" destOrd="0" parTransId="{A85E77B5-A1A5-43C8-9868-413E99F101A0}" sibTransId="{E253A3F8-AA58-4BB8-A0BD-0BB7ECC546C3}"/>
    <dgm:cxn modelId="{76D72F7C-0EB9-4A86-A2CC-9C24950319EA}" srcId="{1D7F6E08-72A6-46CC-8870-C881D1493500}" destId="{A5880797-7454-4E44-8518-F4D8354F0963}" srcOrd="2" destOrd="0" parTransId="{96CD46E7-D239-40C7-B5C4-376FEEE43C15}" sibTransId="{0076998F-56E1-4A10-A709-E2811BD7C4FB}"/>
    <dgm:cxn modelId="{B4E4BC0E-9D38-4FD4-B312-4101062BE650}" type="presOf" srcId="{6068C167-2C01-4B0B-81C4-726248B418D0}" destId="{CF42B0CB-CDDD-42A1-B3A1-FBB34F262C63}" srcOrd="0" destOrd="0" presId="urn:microsoft.com/office/officeart/2005/8/layout/radial4"/>
    <dgm:cxn modelId="{83586555-AA97-4B91-9D1A-50DCC4AAF312}" type="presParOf" srcId="{CF42B0CB-CDDD-42A1-B3A1-FBB34F262C63}" destId="{B52502C2-594A-4A13-A5FF-5CD5841BD847}" srcOrd="0" destOrd="0" presId="urn:microsoft.com/office/officeart/2005/8/layout/radial4"/>
    <dgm:cxn modelId="{21CD7736-5EFD-4F18-9863-26CDEAD8ACAD}" type="presOf" srcId="{1D7F6E08-72A6-46CC-8870-C881D1493500}" destId="{B52502C2-594A-4A13-A5FF-5CD5841BD847}" srcOrd="0" destOrd="0" presId="urn:microsoft.com/office/officeart/2005/8/layout/radial4"/>
    <dgm:cxn modelId="{E35AADBC-B822-43C5-BC30-3C50B8E4BFDB}" type="presParOf" srcId="{CF42B0CB-CDDD-42A1-B3A1-FBB34F262C63}" destId="{B849A6F3-9933-4C36-AF65-6098308CBC3C}" srcOrd="1" destOrd="0" presId="urn:microsoft.com/office/officeart/2005/8/layout/radial4"/>
    <dgm:cxn modelId="{90DDD097-8925-417F-A50C-DCB6A8E0E4FF}" type="presOf" srcId="{1F3BA15B-B772-426D-8549-F05D47B0B0FC}" destId="{B849A6F3-9933-4C36-AF65-6098308CBC3C}" srcOrd="0" destOrd="0" presId="urn:microsoft.com/office/officeart/2005/8/layout/radial4"/>
    <dgm:cxn modelId="{B6891953-6EDF-4C8D-880F-1BF4A2713B43}" type="presParOf" srcId="{CF42B0CB-CDDD-42A1-B3A1-FBB34F262C63}" destId="{B1756079-1332-4090-9A47-D2C0EDB7FB22}" srcOrd="2" destOrd="0" presId="urn:microsoft.com/office/officeart/2005/8/layout/radial4"/>
    <dgm:cxn modelId="{F6A4BC40-C3B7-46D2-9D1E-918DB63E4CC5}" type="presOf" srcId="{D15727BE-4BB4-41E2-BFCD-1CE00CE9A014}" destId="{B1756079-1332-4090-9A47-D2C0EDB7FB22}" srcOrd="0" destOrd="0" presId="urn:microsoft.com/office/officeart/2005/8/layout/radial4"/>
    <dgm:cxn modelId="{CF904D87-A48D-4E8B-9264-4DBB6ABA35F4}" type="presParOf" srcId="{CF42B0CB-CDDD-42A1-B3A1-FBB34F262C63}" destId="{8A478794-BDE0-4AD6-9479-89CDBFC37EB7}" srcOrd="3" destOrd="0" presId="urn:microsoft.com/office/officeart/2005/8/layout/radial4"/>
    <dgm:cxn modelId="{90C7CA0A-B17F-4111-824E-BFA762388A1E}" type="presOf" srcId="{A85E77B5-A1A5-43C8-9868-413E99F101A0}" destId="{8A478794-BDE0-4AD6-9479-89CDBFC37EB7}" srcOrd="0" destOrd="0" presId="urn:microsoft.com/office/officeart/2005/8/layout/radial4"/>
    <dgm:cxn modelId="{270164FC-237E-4DBA-B936-FA7D21ACAD7F}" type="presParOf" srcId="{CF42B0CB-CDDD-42A1-B3A1-FBB34F262C63}" destId="{3868CDED-247C-4EE9-95A2-ED400A267946}" srcOrd="4" destOrd="0" presId="urn:microsoft.com/office/officeart/2005/8/layout/radial4"/>
    <dgm:cxn modelId="{507E718E-9715-4489-8B3B-389D3C138C88}" type="presOf" srcId="{24DAAE02-02E7-4412-8074-A0C4CAA380D7}" destId="{3868CDED-247C-4EE9-95A2-ED400A267946}" srcOrd="0" destOrd="0" presId="urn:microsoft.com/office/officeart/2005/8/layout/radial4"/>
    <dgm:cxn modelId="{A144F87A-FC82-45B8-B2D5-F1FF7CA4DCFA}" type="presParOf" srcId="{CF42B0CB-CDDD-42A1-B3A1-FBB34F262C63}" destId="{D0718308-59AC-43E6-A882-4828EE4494C2}" srcOrd="5" destOrd="0" presId="urn:microsoft.com/office/officeart/2005/8/layout/radial4"/>
    <dgm:cxn modelId="{CB073DF9-E5F2-40BF-8CB3-957E42757CD8}" type="presOf" srcId="{96CD46E7-D239-40C7-B5C4-376FEEE43C15}" destId="{D0718308-59AC-43E6-A882-4828EE4494C2}" srcOrd="0" destOrd="0" presId="urn:microsoft.com/office/officeart/2005/8/layout/radial4"/>
    <dgm:cxn modelId="{236BF12C-0461-4C4A-86E9-58BC12E10E97}" type="presParOf" srcId="{CF42B0CB-CDDD-42A1-B3A1-FBB34F262C63}" destId="{5E0D0BC9-3E91-4623-8C1A-C4A70EB3594B}" srcOrd="6" destOrd="0" presId="urn:microsoft.com/office/officeart/2005/8/layout/radial4"/>
    <dgm:cxn modelId="{05CD3684-973A-4909-B11D-37C0ADB714D3}" type="presOf" srcId="{A5880797-7454-4E44-8518-F4D8354F0963}" destId="{5E0D0BC9-3E91-4623-8C1A-C4A70EB3594B}" srcOrd="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068C167-2C01-4B0B-81C4-726248B418D0}" type="doc">
      <dgm:prSet loTypeId="urn:microsoft.com/office/officeart/2005/8/layout/radial4" loCatId="relationship" qsTypeId="urn:microsoft.com/office/officeart/2005/8/quickstyle/simple3" qsCatId="simple" csTypeId="urn:microsoft.com/office/officeart/2005/8/colors/accent4_4" csCatId="accent1" phldr="0"/>
      <dgm:spPr/>
      <dgm:t>
        <a:bodyPr/>
        <a:p>
          <a:endParaRPr lang="zh-CN" altLang="en-US"/>
        </a:p>
      </dgm:t>
    </dgm:pt>
    <dgm:pt modelId="{1D7F6E08-72A6-46CC-8870-C881D1493500}">
      <dgm:prSet phldrT="[文本]" phldr="0" custT="0"/>
      <dgm:spPr/>
      <dgm:t>
        <a:bodyPr vert="horz" wrap="square"/>
        <a:lstStyle>
          <a:lvl1pPr algn="ctr">
            <a:defRPr sz="5200"/>
          </a:lvl1pPr>
          <a:lvl2pPr marL="285750" indent="-285750" algn="ctr">
            <a:defRPr sz="4000"/>
          </a:lvl2pPr>
          <a:lvl3pPr marL="571500" indent="-285750" algn="ctr">
            <a:defRPr sz="4000"/>
          </a:lvl3pPr>
          <a:lvl4pPr marL="857250" indent="-285750" algn="ctr">
            <a:defRPr sz="4000"/>
          </a:lvl4pPr>
          <a:lvl5pPr marL="1143000" indent="-285750" algn="ctr">
            <a:defRPr sz="4000"/>
          </a:lvl5pPr>
          <a:lvl6pPr marL="1428750" indent="-285750" algn="ctr">
            <a:defRPr sz="4000"/>
          </a:lvl6pPr>
          <a:lvl7pPr marL="1714500" indent="-285750" algn="ctr">
            <a:defRPr sz="4000"/>
          </a:lvl7pPr>
          <a:lvl8pPr marL="2000250" indent="-285750" algn="ctr">
            <a:defRPr sz="4000"/>
          </a:lvl8pPr>
          <a:lvl9pPr marL="2286000" indent="-285750" algn="ctr">
            <a:defRPr sz="4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不含</a:t>
          </a:r>
          <a:r>
            <a:rPr lang="zh-CN" altLang="en-US"/>
            <a:t/>
          </a:r>
          <a:endParaRPr lang="zh-CN" altLang="en-US"/>
        </a:p>
      </dgm:t>
    </dgm:pt>
    <dgm:pt modelId="{59A2FE02-4165-4339-BF9A-AEAE1424E52B}" cxnId="{213EA18F-10F3-47DB-A2CF-881FCCF78806}" type="parTrans">
      <dgm:prSet/>
      <dgm:spPr/>
      <dgm:t>
        <a:bodyPr/>
        <a:p>
          <a:endParaRPr lang="zh-CN" altLang="en-US"/>
        </a:p>
      </dgm:t>
    </dgm:pt>
    <dgm:pt modelId="{E44612D1-CAFE-4D30-B4AA-78C3474158AA}" cxnId="{213EA18F-10F3-47DB-A2CF-881FCCF78806}" type="sibTrans">
      <dgm:prSet/>
      <dgm:spPr/>
      <dgm:t>
        <a:bodyPr/>
        <a:p>
          <a:endParaRPr lang="zh-CN" altLang="en-US"/>
        </a:p>
      </dgm:t>
    </dgm:pt>
    <dgm:pt modelId="{D15727BE-4BB4-41E2-BFCD-1CE00CE9A014}">
      <dgm:prSet phldrT="[文本]" phldr="0" custT="1"/>
      <dgm:spPr/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下属非</a:t>
          </a:r>
          <a:r>
            <a:rPr lang="en-US" altLang="zh-CN" sz="2000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批零行业产业活动单位数据</a:t>
          </a:r>
          <a:r>
            <a:rPr lang="en-US" altLang="zh-CN" sz="2000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/>
          </a:r>
          <a:endParaRPr lang="en-US" altLang="zh-CN" sz="2000" b="1" dirty="0" smtClean="0"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gm:t>
    </dgm:pt>
    <dgm:pt modelId="{1F3BA15B-B772-426D-8549-F05D47B0B0FC}" cxnId="{CE0199F2-36E3-4078-8064-4939D05CCAF9}" type="parTrans">
      <dgm:prSet/>
      <dgm:spPr/>
      <dgm:t>
        <a:bodyPr/>
        <a:p>
          <a:endParaRPr lang="zh-CN" altLang="en-US"/>
        </a:p>
      </dgm:t>
    </dgm:pt>
    <dgm:pt modelId="{021F6AB3-21C2-4079-A40A-CA1B5C51BD93}" cxnId="{CE0199F2-36E3-4078-8064-4939D05CCAF9}" type="sibTrans">
      <dgm:prSet/>
      <dgm:spPr/>
      <dgm:t>
        <a:bodyPr/>
        <a:p>
          <a:endParaRPr lang="zh-CN" altLang="en-US"/>
        </a:p>
      </dgm:t>
    </dgm:pt>
    <dgm:pt modelId="{24DAAE02-02E7-4412-8074-A0C4CAA380D7}">
      <dgm:prSet phldrT="[文本]" phldr="0" custT="1"/>
      <dgm:spPr/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子公司是独立法人，有独立报送资格，上级法人不能打捆上报</a:t>
          </a:r>
          <a:r>
            <a:rPr lang="zh-CN" altLang="en-US" sz="2000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/>
          </a:r>
          <a:endParaRPr lang="zh-CN" altLang="en-US" sz="2000" b="1" dirty="0" smtClean="0"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gm:t>
    </dgm:pt>
    <dgm:pt modelId="{A85E77B5-A1A5-43C8-9868-413E99F101A0}" cxnId="{4DF2D152-AC3A-4CCA-A219-8268CD6EBDFE}" type="parTrans">
      <dgm:prSet/>
      <dgm:spPr/>
      <dgm:t>
        <a:bodyPr/>
        <a:p>
          <a:endParaRPr lang="zh-CN" altLang="en-US"/>
        </a:p>
      </dgm:t>
    </dgm:pt>
    <dgm:pt modelId="{E253A3F8-AA58-4BB8-A0BD-0BB7ECC546C3}" cxnId="{4DF2D152-AC3A-4CCA-A219-8268CD6EBDFE}" type="sibTrans">
      <dgm:prSet/>
      <dgm:spPr/>
      <dgm:t>
        <a:bodyPr/>
        <a:p>
          <a:endParaRPr lang="zh-CN" altLang="en-US"/>
        </a:p>
      </dgm:t>
    </dgm:pt>
    <dgm:pt modelId="{CF42B0CB-CDDD-42A1-B3A1-FBB34F262C63}" type="pres">
      <dgm:prSet presAssocID="{6068C167-2C01-4B0B-81C4-726248B418D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52502C2-594A-4A13-A5FF-5CD5841BD847}" type="pres">
      <dgm:prSet presAssocID="{1D7F6E08-72A6-46CC-8870-C881D1493500}" presName="centerShape" presStyleLbl="node0" presStyleIdx="0" presStyleCnt="1"/>
      <dgm:spPr/>
    </dgm:pt>
    <dgm:pt modelId="{B849A6F3-9933-4C36-AF65-6098308CBC3C}" type="pres">
      <dgm:prSet presAssocID="{1F3BA15B-B772-426D-8549-F05D47B0B0FC}" presName="parTrans" presStyleLbl="bgSibTrans2D1" presStyleIdx="0" presStyleCnt="2"/>
      <dgm:spPr/>
    </dgm:pt>
    <dgm:pt modelId="{B1756079-1332-4090-9A47-D2C0EDB7FB22}" type="pres">
      <dgm:prSet presAssocID="{D15727BE-4BB4-41E2-BFCD-1CE00CE9A014}" presName="node" presStyleLbl="node1" presStyleIdx="0" presStyleCnt="2">
        <dgm:presLayoutVars>
          <dgm:bulletEnabled val="1"/>
        </dgm:presLayoutVars>
      </dgm:prSet>
      <dgm:spPr/>
    </dgm:pt>
    <dgm:pt modelId="{8A478794-BDE0-4AD6-9479-89CDBFC37EB7}" type="pres">
      <dgm:prSet presAssocID="{A85E77B5-A1A5-43C8-9868-413E99F101A0}" presName="parTrans" presStyleLbl="bgSibTrans2D1" presStyleIdx="1" presStyleCnt="2"/>
      <dgm:spPr/>
    </dgm:pt>
    <dgm:pt modelId="{3868CDED-247C-4EE9-95A2-ED400A267946}" type="pres">
      <dgm:prSet presAssocID="{24DAAE02-02E7-4412-8074-A0C4CAA380D7}" presName="node" presStyleLbl="node1" presStyleIdx="1" presStyleCnt="2">
        <dgm:presLayoutVars>
          <dgm:bulletEnabled val="1"/>
        </dgm:presLayoutVars>
      </dgm:prSet>
      <dgm:spPr/>
    </dgm:pt>
  </dgm:ptLst>
  <dgm:cxnLst>
    <dgm:cxn modelId="{213EA18F-10F3-47DB-A2CF-881FCCF78806}" srcId="{6068C167-2C01-4B0B-81C4-726248B418D0}" destId="{1D7F6E08-72A6-46CC-8870-C881D1493500}" srcOrd="0" destOrd="0" parTransId="{59A2FE02-4165-4339-BF9A-AEAE1424E52B}" sibTransId="{E44612D1-CAFE-4D30-B4AA-78C3474158AA}"/>
    <dgm:cxn modelId="{CE0199F2-36E3-4078-8064-4939D05CCAF9}" srcId="{1D7F6E08-72A6-46CC-8870-C881D1493500}" destId="{D15727BE-4BB4-41E2-BFCD-1CE00CE9A014}" srcOrd="0" destOrd="0" parTransId="{1F3BA15B-B772-426D-8549-F05D47B0B0FC}" sibTransId="{021F6AB3-21C2-4079-A40A-CA1B5C51BD93}"/>
    <dgm:cxn modelId="{4DF2D152-AC3A-4CCA-A219-8268CD6EBDFE}" srcId="{1D7F6E08-72A6-46CC-8870-C881D1493500}" destId="{24DAAE02-02E7-4412-8074-A0C4CAA380D7}" srcOrd="1" destOrd="0" parTransId="{A85E77B5-A1A5-43C8-9868-413E99F101A0}" sibTransId="{E253A3F8-AA58-4BB8-A0BD-0BB7ECC546C3}"/>
    <dgm:cxn modelId="{B34046B8-67CB-42EA-8C03-24C4365B9EBB}" type="presOf" srcId="{6068C167-2C01-4B0B-81C4-726248B418D0}" destId="{CF42B0CB-CDDD-42A1-B3A1-FBB34F262C63}" srcOrd="0" destOrd="0" presId="urn:microsoft.com/office/officeart/2005/8/layout/radial4"/>
    <dgm:cxn modelId="{6F511B05-9183-4696-AE35-BE67581741DD}" type="presParOf" srcId="{CF42B0CB-CDDD-42A1-B3A1-FBB34F262C63}" destId="{B52502C2-594A-4A13-A5FF-5CD5841BD847}" srcOrd="0" destOrd="0" presId="urn:microsoft.com/office/officeart/2005/8/layout/radial4"/>
    <dgm:cxn modelId="{D2896396-863E-46F3-BC44-4F11E6590227}" type="presOf" srcId="{1D7F6E08-72A6-46CC-8870-C881D1493500}" destId="{B52502C2-594A-4A13-A5FF-5CD5841BD847}" srcOrd="0" destOrd="0" presId="urn:microsoft.com/office/officeart/2005/8/layout/radial4"/>
    <dgm:cxn modelId="{C4D46300-7642-4B07-B569-447BDDB20B73}" type="presParOf" srcId="{CF42B0CB-CDDD-42A1-B3A1-FBB34F262C63}" destId="{B849A6F3-9933-4C36-AF65-6098308CBC3C}" srcOrd="1" destOrd="0" presId="urn:microsoft.com/office/officeart/2005/8/layout/radial4"/>
    <dgm:cxn modelId="{AA74B2F4-1D4B-464C-9F69-0E4752056AA8}" type="presOf" srcId="{1F3BA15B-B772-426D-8549-F05D47B0B0FC}" destId="{B849A6F3-9933-4C36-AF65-6098308CBC3C}" srcOrd="0" destOrd="0" presId="urn:microsoft.com/office/officeart/2005/8/layout/radial4"/>
    <dgm:cxn modelId="{D7BF8A6A-C6E5-4FAB-9A7D-B0ECB2D53655}" type="presParOf" srcId="{CF42B0CB-CDDD-42A1-B3A1-FBB34F262C63}" destId="{B1756079-1332-4090-9A47-D2C0EDB7FB22}" srcOrd="2" destOrd="0" presId="urn:microsoft.com/office/officeart/2005/8/layout/radial4"/>
    <dgm:cxn modelId="{3998AB7A-08FA-49F4-A35D-0DB60B06821A}" type="presOf" srcId="{D15727BE-4BB4-41E2-BFCD-1CE00CE9A014}" destId="{B1756079-1332-4090-9A47-D2C0EDB7FB22}" srcOrd="0" destOrd="0" presId="urn:microsoft.com/office/officeart/2005/8/layout/radial4"/>
    <dgm:cxn modelId="{1893395F-8867-4400-9B2B-D48BB3B64BE2}" type="presParOf" srcId="{CF42B0CB-CDDD-42A1-B3A1-FBB34F262C63}" destId="{8A478794-BDE0-4AD6-9479-89CDBFC37EB7}" srcOrd="3" destOrd="0" presId="urn:microsoft.com/office/officeart/2005/8/layout/radial4"/>
    <dgm:cxn modelId="{CCBA52A8-6597-4874-BF1C-B22519061E42}" type="presOf" srcId="{A85E77B5-A1A5-43C8-9868-413E99F101A0}" destId="{8A478794-BDE0-4AD6-9479-89CDBFC37EB7}" srcOrd="0" destOrd="0" presId="urn:microsoft.com/office/officeart/2005/8/layout/radial4"/>
    <dgm:cxn modelId="{5EDDA0A0-A0EE-4CB0-893D-28D7FBC31E25}" type="presParOf" srcId="{CF42B0CB-CDDD-42A1-B3A1-FBB34F262C63}" destId="{3868CDED-247C-4EE9-95A2-ED400A267946}" srcOrd="4" destOrd="0" presId="urn:microsoft.com/office/officeart/2005/8/layout/radial4"/>
    <dgm:cxn modelId="{4994B830-4516-49E2-940B-D0A64308049B}" type="presOf" srcId="{24DAAE02-02E7-4412-8074-A0C4CAA380D7}" destId="{3868CDED-247C-4EE9-95A2-ED400A267946}" srcOrd="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E6BD899-5C5C-4011-9EED-2AB0DE600DAA}" type="doc">
      <dgm:prSet loTypeId="hierarchy" loCatId="hierarchy" qsTypeId="urn:microsoft.com/office/officeart/2005/8/quickstyle/simple1" qsCatId="simple" csTypeId="urn:microsoft.com/office/officeart/2005/8/colors/colorful4" csCatId="accent1" phldr="0"/>
      <dgm:spPr/>
      <dgm:t>
        <a:bodyPr/>
        <a:p>
          <a:endParaRPr lang="zh-CN" altLang="en-US"/>
        </a:p>
      </dgm:t>
    </dgm:pt>
    <dgm:pt modelId="{FCFE85F6-B077-498B-92F5-2B62BC192196}">
      <dgm:prSet phldrT="[文本]" phldr="0" custT="0"/>
      <dgm:spPr/>
      <dgm:t>
        <a:bodyPr vert="horz" wrap="square"/>
        <a:p>
          <a:pPr eaLnBrk="1" fontAlgn="auto" latinLnBrk="0" hangingPunct="1">
            <a:lnSpc>
              <a:spcPts val="9500"/>
            </a:lnSpc>
            <a:spcBef>
              <a:spcPct val="0"/>
            </a:spcBef>
            <a:spcAft>
              <a:spcPts val="0"/>
            </a:spcAft>
          </a:pPr>
          <a:r>
            <a:rPr lang="zh-CN" altLang="en-US" b="1">
              <a:solidFill>
                <a:srgbClr val="4B649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rPr>
            <a:t>公共网络</a:t>
          </a:r>
          <a:r>
            <a:rPr lang="zh-CN" altLang="en-US" b="1">
              <a:solidFill>
                <a:srgbClr val="4B649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rPr>
            <a:t/>
          </a:r>
          <a:endParaRPr lang="zh-CN" altLang="en-US" b="1">
            <a:solidFill>
              <a:srgbClr val="4B649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ea"/>
            <a:ea typeface="+mj-ea"/>
          </a:endParaRPr>
        </a:p>
      </dgm:t>
    </dgm:pt>
    <dgm:pt modelId="{09C091E1-9403-4708-BDFD-DAAAD68964DF}" cxnId="{6699230D-CCDD-4BD9-BB79-2CA489201A54}" type="parTrans">
      <dgm:prSet/>
      <dgm:spPr/>
      <dgm:t>
        <a:bodyPr/>
        <a:p>
          <a:endParaRPr lang="zh-CN" altLang="en-US"/>
        </a:p>
      </dgm:t>
    </dgm:pt>
    <dgm:pt modelId="{0FD6F236-3391-4B89-8FC5-854F6A220676}" cxnId="{6699230D-CCDD-4BD9-BB79-2CA489201A54}" type="sibTrans">
      <dgm:prSet/>
      <dgm:spPr/>
      <dgm:t>
        <a:bodyPr/>
        <a:p>
          <a:endParaRPr lang="zh-CN" altLang="en-US"/>
        </a:p>
      </dgm:t>
    </dgm:pt>
    <dgm:pt modelId="{DCE60B07-EDBE-4359-B065-4531128E8340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1.</a:t>
          </a:r>
          <a:r>
            <a: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首先不能是内部网络，在哪都可以登陆</a:t>
          </a:r>
          <a:r>
            <a: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/>
          </a:r>
          <a:endParaRPr lang="zh-CN" altLang="en-US" sz="3600" dirty="0"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gm:t>
    </dgm:pt>
    <dgm:pt modelId="{69ED1C20-A93F-4767-AD53-CE1D12105555}" cxnId="{F403A34E-02E0-434D-B642-147E082DC466}" type="parTrans">
      <dgm:prSet/>
      <dgm:spPr/>
      <dgm:t>
        <a:bodyPr/>
        <a:p>
          <a:endParaRPr lang="zh-CN" altLang="en-US"/>
        </a:p>
      </dgm:t>
    </dgm:pt>
    <dgm:pt modelId="{E5201F47-493A-4FBC-83E4-59E64E9445DB}" cxnId="{F403A34E-02E0-434D-B642-147E082DC466}" type="sibTrans">
      <dgm:prSet/>
      <dgm:spPr/>
      <dgm:t>
        <a:bodyPr/>
        <a:p>
          <a:endParaRPr lang="zh-CN" altLang="en-US"/>
        </a:p>
      </dgm:t>
    </dgm:pt>
    <dgm:pt modelId="{00021300-0F81-42C2-8EA0-6AF1014EE09E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2.</a:t>
          </a:r>
          <a:r>
            <a: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谁都可以申请在这个网上成为用户</a:t>
          </a:r>
          <a:r>
            <a: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/>
          </a:r>
          <a:endParaRPr lang="zh-CN" altLang="en-US" sz="3600" dirty="0"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gm:t>
    </dgm:pt>
    <dgm:pt modelId="{38BC0258-B189-45F6-B5BE-53976450D368}" cxnId="{6E4BBE1E-EA96-4962-ACCF-4F99CF41C8E4}" type="parTrans">
      <dgm:prSet/>
      <dgm:spPr/>
      <dgm:t>
        <a:bodyPr/>
        <a:p>
          <a:endParaRPr lang="zh-CN" altLang="en-US"/>
        </a:p>
      </dgm:t>
    </dgm:pt>
    <dgm:pt modelId="{81C7C63E-2650-48E4-B1B1-9ED69F34852C}" cxnId="{6E4BBE1E-EA96-4962-ACCF-4F99CF41C8E4}" type="sibTrans">
      <dgm:prSet/>
      <dgm:spPr/>
      <dgm:t>
        <a:bodyPr/>
        <a:p>
          <a:endParaRPr lang="zh-CN" altLang="en-US"/>
        </a:p>
      </dgm:t>
    </dgm:pt>
    <dgm:pt modelId="{FFFC2AC3-1A38-497F-95BC-32764EC2582B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3.</a:t>
          </a:r>
          <a:r>
            <a: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若需要账号登陆，申请账号不存在难度和管制</a:t>
          </a:r>
          <a:r>
            <a: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/>
          </a:r>
          <a:endParaRPr lang="zh-CN" altLang="en-US" sz="3600" dirty="0"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gm:t>
    </dgm:pt>
    <dgm:pt modelId="{ADB291FF-1A63-4BFA-87B7-541268AAA7A1}" cxnId="{08ECB5FC-8CEC-4B61-8A59-6CA2F39A5CDB}" type="parTrans">
      <dgm:prSet/>
      <dgm:spPr/>
      <dgm:t>
        <a:bodyPr/>
        <a:p>
          <a:endParaRPr lang="zh-CN" altLang="en-US"/>
        </a:p>
      </dgm:t>
    </dgm:pt>
    <dgm:pt modelId="{B477E929-B0FF-4D30-ADF9-58F779AB3475}" cxnId="{08ECB5FC-8CEC-4B61-8A59-6CA2F39A5CDB}" type="sibTrans">
      <dgm:prSet/>
      <dgm:spPr/>
      <dgm:t>
        <a:bodyPr/>
        <a:p>
          <a:endParaRPr lang="zh-CN" altLang="en-US"/>
        </a:p>
      </dgm:t>
    </dgm:pt>
    <dgm:pt modelId="{875EF6B1-AE5C-463F-9955-7F0963FF555C}" type="pres">
      <dgm:prSet presAssocID="{FE6BD899-5C5C-4011-9EED-2AB0DE600DAA}" presName="vert0" presStyleCnt="0">
        <dgm:presLayoutVars>
          <dgm:dir/>
          <dgm:animOne val="branch"/>
          <dgm:animLvl val="lvl"/>
        </dgm:presLayoutVars>
      </dgm:prSet>
      <dgm:spPr/>
    </dgm:pt>
    <dgm:pt modelId="{7653844C-BDD2-4C9E-B63A-175B83793DF9}" type="pres">
      <dgm:prSet presAssocID="{FCFE85F6-B077-498B-92F5-2B62BC192196}" presName="thickLine" presStyleLbl="alignNode1" presStyleIdx="0" presStyleCnt="1"/>
      <dgm:spPr/>
    </dgm:pt>
    <dgm:pt modelId="{18B56ADC-D6A5-4D13-AB02-1D35E74FD7B6}" type="pres">
      <dgm:prSet presAssocID="{FCFE85F6-B077-498B-92F5-2B62BC192196}" presName="horz1" presStyleCnt="0"/>
      <dgm:spPr/>
    </dgm:pt>
    <dgm:pt modelId="{3A17F332-CF75-4F2F-B66E-230323E8FB66}" type="pres">
      <dgm:prSet presAssocID="{FCFE85F6-B077-498B-92F5-2B62BC192196}" presName="tx1" presStyleLbl="revTx" presStyleIdx="0" presStyleCnt="4"/>
      <dgm:spPr/>
    </dgm:pt>
    <dgm:pt modelId="{042B18AA-70AF-4E28-A52C-50676B51A287}" type="pres">
      <dgm:prSet presAssocID="{FCFE85F6-B077-498B-92F5-2B62BC192196}" presName="vert1" presStyleCnt="0"/>
      <dgm:spPr/>
    </dgm:pt>
    <dgm:pt modelId="{28A1D33A-9140-450E-A642-9FA16AE39CB6}" type="pres">
      <dgm:prSet presAssocID="{DCE60B07-EDBE-4359-B065-4531128E8340}" presName="vertSpace2a" presStyleCnt="0"/>
      <dgm:spPr/>
    </dgm:pt>
    <dgm:pt modelId="{5DD4E426-A3B8-448F-8153-5FFB951AE88B}" type="pres">
      <dgm:prSet presAssocID="{DCE60B07-EDBE-4359-B065-4531128E8340}" presName="horz2" presStyleCnt="0"/>
      <dgm:spPr/>
    </dgm:pt>
    <dgm:pt modelId="{A87A666E-C90B-4A12-A15E-F0EEDAA5C453}" type="pres">
      <dgm:prSet presAssocID="{DCE60B07-EDBE-4359-B065-4531128E8340}" presName="horzSpace2" presStyleCnt="0"/>
      <dgm:spPr/>
    </dgm:pt>
    <dgm:pt modelId="{63E44FC5-9EEE-4797-80DE-F81C39EB2BA3}" type="pres">
      <dgm:prSet presAssocID="{DCE60B07-EDBE-4359-B065-4531128E8340}" presName="tx2" presStyleLbl="revTx" presStyleIdx="1" presStyleCnt="4"/>
      <dgm:spPr/>
    </dgm:pt>
    <dgm:pt modelId="{5B3E0EA9-67C2-4B8F-BB30-38641E4ED9E8}" type="pres">
      <dgm:prSet presAssocID="{DCE60B07-EDBE-4359-B065-4531128E8340}" presName="vert2" presStyleCnt="0"/>
      <dgm:spPr/>
    </dgm:pt>
    <dgm:pt modelId="{41290723-F512-4CCE-8805-7EBFC17C077B}" type="pres">
      <dgm:prSet presAssocID="{DCE60B07-EDBE-4359-B065-4531128E8340}" presName="thinLine2b" presStyleLbl="callout" presStyleIdx="0" presStyleCnt="3"/>
      <dgm:spPr/>
    </dgm:pt>
    <dgm:pt modelId="{E7290C8A-CE93-48AA-BD68-B11B838A14CB}" type="pres">
      <dgm:prSet presAssocID="{DCE60B07-EDBE-4359-B065-4531128E8340}" presName="vertSpace2b" presStyleCnt="0"/>
      <dgm:spPr/>
    </dgm:pt>
    <dgm:pt modelId="{FFC3C51F-3047-42FC-847C-5CA33C559037}" type="pres">
      <dgm:prSet presAssocID="{00021300-0F81-42C2-8EA0-6AF1014EE09E}" presName="horz2" presStyleCnt="0"/>
      <dgm:spPr/>
    </dgm:pt>
    <dgm:pt modelId="{3641F73C-6D52-4E6C-9881-E55D34A64453}" type="pres">
      <dgm:prSet presAssocID="{00021300-0F81-42C2-8EA0-6AF1014EE09E}" presName="horzSpace2" presStyleCnt="0"/>
      <dgm:spPr/>
    </dgm:pt>
    <dgm:pt modelId="{4B6BF950-00B4-44A5-8C15-34C8D97692EF}" type="pres">
      <dgm:prSet presAssocID="{00021300-0F81-42C2-8EA0-6AF1014EE09E}" presName="tx2" presStyleLbl="revTx" presStyleIdx="2" presStyleCnt="4"/>
      <dgm:spPr/>
    </dgm:pt>
    <dgm:pt modelId="{CA62F65C-AA2E-4863-999B-C2BC2F85CEC2}" type="pres">
      <dgm:prSet presAssocID="{00021300-0F81-42C2-8EA0-6AF1014EE09E}" presName="vert2" presStyleCnt="0"/>
      <dgm:spPr/>
    </dgm:pt>
    <dgm:pt modelId="{8A3CE341-7BCF-45C6-99BF-5C93DEC138A0}" type="pres">
      <dgm:prSet presAssocID="{00021300-0F81-42C2-8EA0-6AF1014EE09E}" presName="thinLine2b" presStyleLbl="callout" presStyleIdx="1" presStyleCnt="3"/>
      <dgm:spPr/>
    </dgm:pt>
    <dgm:pt modelId="{D4877467-6E28-4E21-8AF9-2A1925DFD45D}" type="pres">
      <dgm:prSet presAssocID="{00021300-0F81-42C2-8EA0-6AF1014EE09E}" presName="vertSpace2b" presStyleCnt="0"/>
      <dgm:spPr/>
    </dgm:pt>
    <dgm:pt modelId="{86CDED68-A835-4E3D-88DF-D95E4230812E}" type="pres">
      <dgm:prSet presAssocID="{FFFC2AC3-1A38-497F-95BC-32764EC2582B}" presName="horz2" presStyleCnt="0"/>
      <dgm:spPr/>
    </dgm:pt>
    <dgm:pt modelId="{EF64B683-305A-4D4A-8A1A-57E7CE15E390}" type="pres">
      <dgm:prSet presAssocID="{FFFC2AC3-1A38-497F-95BC-32764EC2582B}" presName="horzSpace2" presStyleCnt="0"/>
      <dgm:spPr/>
    </dgm:pt>
    <dgm:pt modelId="{2DBF34BB-3F4A-454D-9FAD-6C9F48575974}" type="pres">
      <dgm:prSet presAssocID="{FFFC2AC3-1A38-497F-95BC-32764EC2582B}" presName="tx2" presStyleLbl="revTx" presStyleIdx="3" presStyleCnt="4"/>
      <dgm:spPr/>
    </dgm:pt>
    <dgm:pt modelId="{3934FCC1-D3F7-4B88-83DB-970E77B3F0E0}" type="pres">
      <dgm:prSet presAssocID="{FFFC2AC3-1A38-497F-95BC-32764EC2582B}" presName="vert2" presStyleCnt="0"/>
      <dgm:spPr/>
    </dgm:pt>
    <dgm:pt modelId="{5F691AA7-41B2-4E8C-83B5-522F2EAF4EB3}" type="pres">
      <dgm:prSet presAssocID="{FFFC2AC3-1A38-497F-95BC-32764EC2582B}" presName="thinLine2b" presStyleLbl="callout" presStyleIdx="2" presStyleCnt="3"/>
      <dgm:spPr/>
    </dgm:pt>
    <dgm:pt modelId="{CFCE2EE3-91CA-4264-A26E-835808A3255E}" type="pres">
      <dgm:prSet presAssocID="{FFFC2AC3-1A38-497F-95BC-32764EC2582B}" presName="vertSpace2b" presStyleCnt="0"/>
      <dgm:spPr/>
    </dgm:pt>
  </dgm:ptLst>
  <dgm:cxnLst>
    <dgm:cxn modelId="{6699230D-CCDD-4BD9-BB79-2CA489201A54}" srcId="{FE6BD899-5C5C-4011-9EED-2AB0DE600DAA}" destId="{FCFE85F6-B077-498B-92F5-2B62BC192196}" srcOrd="0" destOrd="0" parTransId="{09C091E1-9403-4708-BDFD-DAAAD68964DF}" sibTransId="{0FD6F236-3391-4B89-8FC5-854F6A220676}"/>
    <dgm:cxn modelId="{F403A34E-02E0-434D-B642-147E082DC466}" srcId="{FCFE85F6-B077-498B-92F5-2B62BC192196}" destId="{DCE60B07-EDBE-4359-B065-4531128E8340}" srcOrd="0" destOrd="0" parTransId="{69ED1C20-A93F-4767-AD53-CE1D12105555}" sibTransId="{E5201F47-493A-4FBC-83E4-59E64E9445DB}"/>
    <dgm:cxn modelId="{6E4BBE1E-EA96-4962-ACCF-4F99CF41C8E4}" srcId="{FCFE85F6-B077-498B-92F5-2B62BC192196}" destId="{00021300-0F81-42C2-8EA0-6AF1014EE09E}" srcOrd="1" destOrd="0" parTransId="{38BC0258-B189-45F6-B5BE-53976450D368}" sibTransId="{81C7C63E-2650-48E4-B1B1-9ED69F34852C}"/>
    <dgm:cxn modelId="{08ECB5FC-8CEC-4B61-8A59-6CA2F39A5CDB}" srcId="{FCFE85F6-B077-498B-92F5-2B62BC192196}" destId="{FFFC2AC3-1A38-497F-95BC-32764EC2582B}" srcOrd="2" destOrd="0" parTransId="{ADB291FF-1A63-4BFA-87B7-541268AAA7A1}" sibTransId="{B477E929-B0FF-4D30-ADF9-58F779AB3475}"/>
    <dgm:cxn modelId="{4084BE17-509C-45EB-87C9-2362412E99FB}" type="presOf" srcId="{FE6BD899-5C5C-4011-9EED-2AB0DE600DAA}" destId="{875EF6B1-AE5C-463F-9955-7F0963FF555C}" srcOrd="0" destOrd="0" presId="urn:microsoft.com/office/officeart/2008/layout/LinedList"/>
    <dgm:cxn modelId="{CCB09CA8-6C01-4C2B-B458-C79991DAE2C1}" type="presParOf" srcId="{875EF6B1-AE5C-463F-9955-7F0963FF555C}" destId="{7653844C-BDD2-4C9E-B63A-175B83793DF9}" srcOrd="0" destOrd="0" presId="urn:microsoft.com/office/officeart/2008/layout/LinedList"/>
    <dgm:cxn modelId="{CE9D023C-7F23-419A-B103-B983902535A5}" type="presParOf" srcId="{875EF6B1-AE5C-463F-9955-7F0963FF555C}" destId="{18B56ADC-D6A5-4D13-AB02-1D35E74FD7B6}" srcOrd="1" destOrd="0" presId="urn:microsoft.com/office/officeart/2008/layout/LinedList"/>
    <dgm:cxn modelId="{0E85F456-07C1-4733-B02A-D165BEEEA69A}" type="presParOf" srcId="{18B56ADC-D6A5-4D13-AB02-1D35E74FD7B6}" destId="{3A17F332-CF75-4F2F-B66E-230323E8FB66}" srcOrd="0" destOrd="1" presId="urn:microsoft.com/office/officeart/2008/layout/LinedList"/>
    <dgm:cxn modelId="{7598D820-69AA-4FA1-99B3-8063B6561BDB}" type="presOf" srcId="{FCFE85F6-B077-498B-92F5-2B62BC192196}" destId="{3A17F332-CF75-4F2F-B66E-230323E8FB66}" srcOrd="0" destOrd="0" presId="urn:microsoft.com/office/officeart/2008/layout/LinedList"/>
    <dgm:cxn modelId="{882917DB-F57C-4F3F-92F0-E07712F30627}" type="presParOf" srcId="{18B56ADC-D6A5-4D13-AB02-1D35E74FD7B6}" destId="{042B18AA-70AF-4E28-A52C-50676B51A287}" srcOrd="1" destOrd="1" presId="urn:microsoft.com/office/officeart/2008/layout/LinedList"/>
    <dgm:cxn modelId="{C06FDCA8-F756-4D63-A21A-0E98E435657A}" type="presParOf" srcId="{042B18AA-70AF-4E28-A52C-50676B51A287}" destId="{28A1D33A-9140-450E-A642-9FA16AE39CB6}" srcOrd="0" destOrd="1" presId="urn:microsoft.com/office/officeart/2008/layout/LinedList"/>
    <dgm:cxn modelId="{2C12770A-8FF7-43FF-9B53-7BECEF64F9B2}" type="presParOf" srcId="{042B18AA-70AF-4E28-A52C-50676B51A287}" destId="{5DD4E426-A3B8-448F-8153-5FFB951AE88B}" srcOrd="1" destOrd="1" presId="urn:microsoft.com/office/officeart/2008/layout/LinedList"/>
    <dgm:cxn modelId="{554C1313-BA01-45B1-97AE-F6D5E710675E}" type="presParOf" srcId="{5DD4E426-A3B8-448F-8153-5FFB951AE88B}" destId="{A87A666E-C90B-4A12-A15E-F0EEDAA5C453}" srcOrd="0" destOrd="1" presId="urn:microsoft.com/office/officeart/2008/layout/LinedList"/>
    <dgm:cxn modelId="{9885AB24-BDA5-402D-B485-4C2937D0B287}" type="presParOf" srcId="{5DD4E426-A3B8-448F-8153-5FFB951AE88B}" destId="{63E44FC5-9EEE-4797-80DE-F81C39EB2BA3}" srcOrd="1" destOrd="1" presId="urn:microsoft.com/office/officeart/2008/layout/LinedList"/>
    <dgm:cxn modelId="{F8D79337-5AF6-445A-9574-2A0FE2D8A9F6}" type="presOf" srcId="{DCE60B07-EDBE-4359-B065-4531128E8340}" destId="{63E44FC5-9EEE-4797-80DE-F81C39EB2BA3}" srcOrd="0" destOrd="0" presId="urn:microsoft.com/office/officeart/2008/layout/LinedList"/>
    <dgm:cxn modelId="{D09A102E-CE0D-4A56-BCB4-7547B764E5BD}" type="presParOf" srcId="{5DD4E426-A3B8-448F-8153-5FFB951AE88B}" destId="{5B3E0EA9-67C2-4B8F-BB30-38641E4ED9E8}" srcOrd="2" destOrd="1" presId="urn:microsoft.com/office/officeart/2008/layout/LinedList"/>
    <dgm:cxn modelId="{C38B7B29-927D-497C-91CC-CF159946C211}" type="presParOf" srcId="{042B18AA-70AF-4E28-A52C-50676B51A287}" destId="{41290723-F512-4CCE-8805-7EBFC17C077B}" srcOrd="2" destOrd="1" presId="urn:microsoft.com/office/officeart/2008/layout/LinedList"/>
    <dgm:cxn modelId="{483764A1-6D9A-48E0-8CC7-6EAE039E8F59}" type="presParOf" srcId="{042B18AA-70AF-4E28-A52C-50676B51A287}" destId="{E7290C8A-CE93-48AA-BD68-B11B838A14CB}" srcOrd="3" destOrd="1" presId="urn:microsoft.com/office/officeart/2008/layout/LinedList"/>
    <dgm:cxn modelId="{73FF52A5-4903-458C-B3C6-B1DFC17F57F8}" type="presParOf" srcId="{042B18AA-70AF-4E28-A52C-50676B51A287}" destId="{FFC3C51F-3047-42FC-847C-5CA33C559037}" srcOrd="4" destOrd="1" presId="urn:microsoft.com/office/officeart/2008/layout/LinedList"/>
    <dgm:cxn modelId="{6E5E1D68-5276-4121-BA2F-6A14C3B8F2F4}" type="presParOf" srcId="{FFC3C51F-3047-42FC-847C-5CA33C559037}" destId="{3641F73C-6D52-4E6C-9881-E55D34A64453}" srcOrd="0" destOrd="4" presId="urn:microsoft.com/office/officeart/2008/layout/LinedList"/>
    <dgm:cxn modelId="{F577ACC2-A18E-4AAC-85AB-17971DFBC1ED}" type="presParOf" srcId="{FFC3C51F-3047-42FC-847C-5CA33C559037}" destId="{4B6BF950-00B4-44A5-8C15-34C8D97692EF}" srcOrd="1" destOrd="4" presId="urn:microsoft.com/office/officeart/2008/layout/LinedList"/>
    <dgm:cxn modelId="{F2CB3CD0-4BA6-485B-BABC-0F4A0C528B38}" type="presOf" srcId="{00021300-0F81-42C2-8EA0-6AF1014EE09E}" destId="{4B6BF950-00B4-44A5-8C15-34C8D97692EF}" srcOrd="0" destOrd="0" presId="urn:microsoft.com/office/officeart/2008/layout/LinedList"/>
    <dgm:cxn modelId="{736CCB84-6F8E-49B1-8BCF-A818D00F0B7A}" type="presParOf" srcId="{FFC3C51F-3047-42FC-847C-5CA33C559037}" destId="{CA62F65C-AA2E-4863-999B-C2BC2F85CEC2}" srcOrd="2" destOrd="4" presId="urn:microsoft.com/office/officeart/2008/layout/LinedList"/>
    <dgm:cxn modelId="{7C68554B-861C-437A-AB2F-376160B92E41}" type="presParOf" srcId="{042B18AA-70AF-4E28-A52C-50676B51A287}" destId="{8A3CE341-7BCF-45C6-99BF-5C93DEC138A0}" srcOrd="5" destOrd="1" presId="urn:microsoft.com/office/officeart/2008/layout/LinedList"/>
    <dgm:cxn modelId="{4F205573-390B-4E59-BB15-A5D83C94E4C6}" type="presParOf" srcId="{042B18AA-70AF-4E28-A52C-50676B51A287}" destId="{D4877467-6E28-4E21-8AF9-2A1925DFD45D}" srcOrd="6" destOrd="1" presId="urn:microsoft.com/office/officeart/2008/layout/LinedList"/>
    <dgm:cxn modelId="{014E6008-A94F-456D-9002-ECA3C52A4CCF}" type="presParOf" srcId="{042B18AA-70AF-4E28-A52C-50676B51A287}" destId="{86CDED68-A835-4E3D-88DF-D95E4230812E}" srcOrd="7" destOrd="1" presId="urn:microsoft.com/office/officeart/2008/layout/LinedList"/>
    <dgm:cxn modelId="{916E5271-C6A3-4619-95B4-D660C11AFFC1}" type="presParOf" srcId="{86CDED68-A835-4E3D-88DF-D95E4230812E}" destId="{EF64B683-305A-4D4A-8A1A-57E7CE15E390}" srcOrd="0" destOrd="7" presId="urn:microsoft.com/office/officeart/2008/layout/LinedList"/>
    <dgm:cxn modelId="{295E57D8-CB30-4FAA-B76A-FB72B8D01F9A}" type="presParOf" srcId="{86CDED68-A835-4E3D-88DF-D95E4230812E}" destId="{2DBF34BB-3F4A-454D-9FAD-6C9F48575974}" srcOrd="1" destOrd="7" presId="urn:microsoft.com/office/officeart/2008/layout/LinedList"/>
    <dgm:cxn modelId="{4D7FAD0A-AFB1-4E40-9B5E-7D1541C00C0B}" type="presOf" srcId="{FFFC2AC3-1A38-497F-95BC-32764EC2582B}" destId="{2DBF34BB-3F4A-454D-9FAD-6C9F48575974}" srcOrd="0" destOrd="0" presId="urn:microsoft.com/office/officeart/2008/layout/LinedList"/>
    <dgm:cxn modelId="{F1F0176F-FBC3-49FD-B966-75E59F67C9BD}" type="presParOf" srcId="{86CDED68-A835-4E3D-88DF-D95E4230812E}" destId="{3934FCC1-D3F7-4B88-83DB-970E77B3F0E0}" srcOrd="2" destOrd="7" presId="urn:microsoft.com/office/officeart/2008/layout/LinedList"/>
    <dgm:cxn modelId="{82EF3BCB-A1EB-4F58-BDAF-8053F3E7EE02}" type="presParOf" srcId="{042B18AA-70AF-4E28-A52C-50676B51A287}" destId="{5F691AA7-41B2-4E8C-83B5-522F2EAF4EB3}" srcOrd="8" destOrd="1" presId="urn:microsoft.com/office/officeart/2008/layout/LinedList"/>
    <dgm:cxn modelId="{5B41E795-C692-489C-8EDD-7E3773B035D4}" type="presParOf" srcId="{042B18AA-70AF-4E28-A52C-50676B51A287}" destId="{CFCE2EE3-91CA-4264-A26E-835808A3255E}" srcOrd="9" destOrd="1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00792" cy="4064000"/>
        <a:chOff x="0" y="0"/>
        <a:chExt cx="6000792" cy="4064000"/>
      </a:xfrm>
    </dsp:grpSpPr>
    <dsp:sp modelId="{8C319F39-8012-4A12-BA84-01DB296D17D5}">
      <dsp:nvSpPr>
        <dsp:cNvPr id="4" name="同侧圆角矩形 3"/>
        <dsp:cNvSpPr/>
      </dsp:nvSpPr>
      <dsp:spPr bwMode="white">
        <a:xfrm rot="5400000">
          <a:off x="3019915" y="-108534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及方式</a:t>
          </a:r>
          <a:endParaRPr lang="zh-CN" altLang="en-US" sz="3200" b="1" dirty="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-1085341"/>
        <a:ext cx="1048774" cy="3481650"/>
      </dsp:txXfrm>
    </dsp:sp>
    <dsp:sp modelId="{22243299-AE9B-4FE0-B436-12F65CB623F4}">
      <dsp:nvSpPr>
        <dsp:cNvPr id="3" name="圆角矩形 2"/>
        <dsp:cNvSpPr/>
      </dsp:nvSpPr>
      <dsp:spPr bwMode="white">
        <a:xfrm>
          <a:off x="715665" y="0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sp:txBody>
      <dsp:txXfrm>
        <a:off x="715665" y="0"/>
        <a:ext cx="1087812" cy="1310968"/>
      </dsp:txXfrm>
    </dsp:sp>
    <dsp:sp modelId="{02FABBCA-0298-4FD7-975A-EAE61D17251D}">
      <dsp:nvSpPr>
        <dsp:cNvPr id="6" name="同侧圆角矩形 5"/>
        <dsp:cNvSpPr/>
      </dsp:nvSpPr>
      <dsp:spPr bwMode="white">
        <a:xfrm rot="5400000">
          <a:off x="3019915" y="291175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</a:t>
          </a:r>
          <a:endParaRPr lang="zh-CN" altLang="en-US" sz="3200" b="1" dirty="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291175"/>
        <a:ext cx="1048774" cy="3481650"/>
      </dsp:txXfrm>
    </dsp:sp>
    <dsp:sp modelId="{4363C590-F078-4479-9B7B-D188B37C6C5C}">
      <dsp:nvSpPr>
        <dsp:cNvPr id="5" name="圆角矩形 4"/>
        <dsp:cNvSpPr/>
      </dsp:nvSpPr>
      <dsp:spPr bwMode="white">
        <a:xfrm>
          <a:off x="715665" y="1376516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160000"/>
            <a:satOff val="-1829"/>
            <a:lumOff val="27974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</a:p>
      </dsp:txBody>
      <dsp:txXfrm>
        <a:off x="715665" y="1376516"/>
        <a:ext cx="1087812" cy="1310968"/>
      </dsp:txXfrm>
    </dsp:sp>
    <dsp:sp modelId="{0C52A828-A369-4674-9D84-247FB415C0AD}">
      <dsp:nvSpPr>
        <dsp:cNvPr id="8" name="同侧圆角矩形 7"/>
        <dsp:cNvSpPr/>
      </dsp:nvSpPr>
      <dsp:spPr bwMode="white">
        <a:xfrm rot="5400000">
          <a:off x="3019915" y="166769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注意事项</a:t>
          </a:r>
          <a:endParaRPr lang="zh-CN" altLang="en-US" sz="3200" b="1" dirty="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1667691"/>
        <a:ext cx="1048774" cy="3481650"/>
      </dsp:txXfrm>
    </dsp:sp>
    <dsp:sp modelId="{4D64BDA4-1322-4ED4-9FF6-4641D8B299EA}">
      <dsp:nvSpPr>
        <dsp:cNvPr id="7" name="圆角矩形 6"/>
        <dsp:cNvSpPr/>
      </dsp:nvSpPr>
      <dsp:spPr bwMode="white">
        <a:xfrm>
          <a:off x="715665" y="2753032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tint val="55000"/>
            <a:hueOff val="-80000"/>
            <a:satOff val="915"/>
            <a:lumOff val="-13986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</a:p>
      </dsp:txBody>
      <dsp:txXfrm>
        <a:off x="715665" y="2753032"/>
        <a:ext cx="1087812" cy="13109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00792" cy="4064000"/>
        <a:chOff x="0" y="0"/>
        <a:chExt cx="6000792" cy="4064000"/>
      </a:xfrm>
    </dsp:grpSpPr>
    <dsp:sp modelId="{8C319F39-8012-4A12-BA84-01DB296D17D5}">
      <dsp:nvSpPr>
        <dsp:cNvPr id="4" name="同侧圆角矩形 3"/>
        <dsp:cNvSpPr/>
      </dsp:nvSpPr>
      <dsp:spPr bwMode="white">
        <a:xfrm rot="5400000">
          <a:off x="3019915" y="-108534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及方式</a:t>
          </a:r>
          <a:endParaRPr lang="zh-CN" altLang="en-US" sz="3200" b="1" dirty="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-1085341"/>
        <a:ext cx="1048774" cy="3481650"/>
      </dsp:txXfrm>
    </dsp:sp>
    <dsp:sp modelId="{22243299-AE9B-4FE0-B436-12F65CB623F4}">
      <dsp:nvSpPr>
        <dsp:cNvPr id="3" name="圆角矩形 2"/>
        <dsp:cNvSpPr/>
      </dsp:nvSpPr>
      <dsp:spPr bwMode="white">
        <a:xfrm>
          <a:off x="715665" y="0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sp:txBody>
      <dsp:txXfrm>
        <a:off x="715665" y="0"/>
        <a:ext cx="1087812" cy="1310968"/>
      </dsp:txXfrm>
    </dsp:sp>
    <dsp:sp modelId="{02FABBCA-0298-4FD7-975A-EAE61D17251D}">
      <dsp:nvSpPr>
        <dsp:cNvPr id="6" name="同侧圆角矩形 5"/>
        <dsp:cNvSpPr/>
      </dsp:nvSpPr>
      <dsp:spPr bwMode="white">
        <a:xfrm rot="5400000">
          <a:off x="3019915" y="291175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291175"/>
        <a:ext cx="1048774" cy="3481650"/>
      </dsp:txXfrm>
    </dsp:sp>
    <dsp:sp modelId="{4363C590-F078-4479-9B7B-D188B37C6C5C}">
      <dsp:nvSpPr>
        <dsp:cNvPr id="5" name="圆角矩形 4"/>
        <dsp:cNvSpPr/>
      </dsp:nvSpPr>
      <dsp:spPr bwMode="white">
        <a:xfrm>
          <a:off x="715665" y="1376516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160000"/>
            <a:satOff val="-1829"/>
            <a:lumOff val="27974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1376516"/>
        <a:ext cx="1087812" cy="1310968"/>
      </dsp:txXfrm>
    </dsp:sp>
    <dsp:sp modelId="{0C52A828-A369-4674-9D84-247FB415C0AD}">
      <dsp:nvSpPr>
        <dsp:cNvPr id="8" name="同侧圆角矩形 7"/>
        <dsp:cNvSpPr/>
      </dsp:nvSpPr>
      <dsp:spPr bwMode="white">
        <a:xfrm rot="5400000">
          <a:off x="3019915" y="166769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注意事项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1667691"/>
        <a:ext cx="1048774" cy="3481650"/>
      </dsp:txXfrm>
    </dsp:sp>
    <dsp:sp modelId="{4D64BDA4-1322-4ED4-9FF6-4641D8B299EA}">
      <dsp:nvSpPr>
        <dsp:cNvPr id="7" name="圆角矩形 6"/>
        <dsp:cNvSpPr/>
      </dsp:nvSpPr>
      <dsp:spPr bwMode="white">
        <a:xfrm>
          <a:off x="715665" y="2753032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tint val="55000"/>
            <a:hueOff val="-80000"/>
            <a:satOff val="915"/>
            <a:lumOff val="-13986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2753032"/>
        <a:ext cx="1087812" cy="13109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00792" cy="4064000"/>
        <a:chOff x="0" y="0"/>
        <a:chExt cx="6000792" cy="4064000"/>
      </a:xfrm>
    </dsp:grpSpPr>
    <dsp:sp modelId="{8C319F39-8012-4A12-BA84-01DB296D17D5}">
      <dsp:nvSpPr>
        <dsp:cNvPr id="4" name="同侧圆角矩形 3"/>
        <dsp:cNvSpPr/>
      </dsp:nvSpPr>
      <dsp:spPr bwMode="white">
        <a:xfrm rot="5400000">
          <a:off x="3019915" y="-108534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及方式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-1085341"/>
        <a:ext cx="1048774" cy="3481650"/>
      </dsp:txXfrm>
    </dsp:sp>
    <dsp:sp modelId="{22243299-AE9B-4FE0-B436-12F65CB623F4}">
      <dsp:nvSpPr>
        <dsp:cNvPr id="3" name="圆角矩形 2"/>
        <dsp:cNvSpPr/>
      </dsp:nvSpPr>
      <dsp:spPr bwMode="white">
        <a:xfrm>
          <a:off x="715665" y="0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0"/>
        <a:ext cx="1087812" cy="1310968"/>
      </dsp:txXfrm>
    </dsp:sp>
    <dsp:sp modelId="{02FABBCA-0298-4FD7-975A-EAE61D17251D}">
      <dsp:nvSpPr>
        <dsp:cNvPr id="6" name="同侧圆角矩形 5"/>
        <dsp:cNvSpPr/>
      </dsp:nvSpPr>
      <dsp:spPr bwMode="white">
        <a:xfrm rot="5400000">
          <a:off x="3019915" y="291175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</a:t>
          </a:r>
          <a:endParaRPr lang="zh-CN" altLang="en-US" sz="32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291175"/>
        <a:ext cx="1048774" cy="3481650"/>
      </dsp:txXfrm>
    </dsp:sp>
    <dsp:sp modelId="{4363C590-F078-4479-9B7B-D188B37C6C5C}">
      <dsp:nvSpPr>
        <dsp:cNvPr id="5" name="圆角矩形 4"/>
        <dsp:cNvSpPr/>
      </dsp:nvSpPr>
      <dsp:spPr bwMode="white">
        <a:xfrm>
          <a:off x="715665" y="1376516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160000"/>
            <a:satOff val="-1829"/>
            <a:lumOff val="27974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  <a:endParaRPr lang="zh-CN" altLang="en-US" sz="30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1376516"/>
        <a:ext cx="1087812" cy="1310968"/>
      </dsp:txXfrm>
    </dsp:sp>
    <dsp:sp modelId="{0C52A828-A369-4674-9D84-247FB415C0AD}">
      <dsp:nvSpPr>
        <dsp:cNvPr id="8" name="同侧圆角矩形 7"/>
        <dsp:cNvSpPr/>
      </dsp:nvSpPr>
      <dsp:spPr bwMode="white">
        <a:xfrm rot="5400000">
          <a:off x="3019915" y="166769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注意事项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1667691"/>
        <a:ext cx="1048774" cy="3481650"/>
      </dsp:txXfrm>
    </dsp:sp>
    <dsp:sp modelId="{4D64BDA4-1322-4ED4-9FF6-4641D8B299EA}">
      <dsp:nvSpPr>
        <dsp:cNvPr id="7" name="圆角矩形 6"/>
        <dsp:cNvSpPr/>
      </dsp:nvSpPr>
      <dsp:spPr bwMode="white">
        <a:xfrm>
          <a:off x="715665" y="2753032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tint val="55000"/>
            <a:hueOff val="-80000"/>
            <a:satOff val="915"/>
            <a:lumOff val="-13986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2753032"/>
        <a:ext cx="1087812" cy="13109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00792" cy="4064000"/>
        <a:chOff x="0" y="0"/>
        <a:chExt cx="6000792" cy="4064000"/>
      </a:xfrm>
    </dsp:grpSpPr>
    <dsp:sp modelId="{8C319F39-8012-4A12-BA84-01DB296D17D5}">
      <dsp:nvSpPr>
        <dsp:cNvPr id="4" name="同侧圆角矩形 3"/>
        <dsp:cNvSpPr/>
      </dsp:nvSpPr>
      <dsp:spPr bwMode="white">
        <a:xfrm rot="5400000">
          <a:off x="3019915" y="-108534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及方式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-1085341"/>
        <a:ext cx="1048774" cy="3481650"/>
      </dsp:txXfrm>
    </dsp:sp>
    <dsp:sp modelId="{22243299-AE9B-4FE0-B436-12F65CB623F4}">
      <dsp:nvSpPr>
        <dsp:cNvPr id="3" name="圆角矩形 2"/>
        <dsp:cNvSpPr/>
      </dsp:nvSpPr>
      <dsp:spPr bwMode="white">
        <a:xfrm>
          <a:off x="715665" y="0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0"/>
        <a:ext cx="1087812" cy="1310968"/>
      </dsp:txXfrm>
    </dsp:sp>
    <dsp:sp modelId="{02FABBCA-0298-4FD7-975A-EAE61D17251D}">
      <dsp:nvSpPr>
        <dsp:cNvPr id="6" name="同侧圆角矩形 5"/>
        <dsp:cNvSpPr/>
      </dsp:nvSpPr>
      <dsp:spPr bwMode="white">
        <a:xfrm rot="5400000">
          <a:off x="3019915" y="291175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291175"/>
        <a:ext cx="1048774" cy="3481650"/>
      </dsp:txXfrm>
    </dsp:sp>
    <dsp:sp modelId="{4363C590-F078-4479-9B7B-D188B37C6C5C}">
      <dsp:nvSpPr>
        <dsp:cNvPr id="5" name="圆角矩形 4"/>
        <dsp:cNvSpPr/>
      </dsp:nvSpPr>
      <dsp:spPr bwMode="white">
        <a:xfrm>
          <a:off x="715665" y="1376516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160000"/>
            <a:satOff val="-1829"/>
            <a:lumOff val="27974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1376516"/>
        <a:ext cx="1087812" cy="1310968"/>
      </dsp:txXfrm>
    </dsp:sp>
    <dsp:sp modelId="{0C52A828-A369-4674-9D84-247FB415C0AD}">
      <dsp:nvSpPr>
        <dsp:cNvPr id="8" name="同侧圆角矩形 7"/>
        <dsp:cNvSpPr/>
      </dsp:nvSpPr>
      <dsp:spPr bwMode="white">
        <a:xfrm rot="5400000">
          <a:off x="3019915" y="166769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注意事项</a:t>
          </a:r>
          <a:endParaRPr lang="zh-CN" altLang="en-US" sz="32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1667691"/>
        <a:ext cx="1048774" cy="3481650"/>
      </dsp:txXfrm>
    </dsp:sp>
    <dsp:sp modelId="{4D64BDA4-1322-4ED4-9FF6-4641D8B299EA}">
      <dsp:nvSpPr>
        <dsp:cNvPr id="7" name="圆角矩形 6"/>
        <dsp:cNvSpPr/>
      </dsp:nvSpPr>
      <dsp:spPr bwMode="white">
        <a:xfrm>
          <a:off x="715665" y="2753032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tint val="55000"/>
            <a:hueOff val="-80000"/>
            <a:satOff val="915"/>
            <a:lumOff val="-13986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  <a:endParaRPr lang="zh-CN" altLang="en-US" sz="30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2753032"/>
        <a:ext cx="1087812" cy="13109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732768" cy="3786214"/>
        <a:chOff x="0" y="0"/>
        <a:chExt cx="4732768" cy="3786214"/>
      </a:xfrm>
      <a:scene3d>
        <a:camera prst="perspectiveLeft" zoom="91000"/>
        <a:lightRig rig="threePt" dir="t">
          <a:rot lat="0" lon="0" rev="20640000"/>
        </a:lightRig>
      </a:scene3d>
    </dsp:grpSpPr>
    <dsp:sp modelId="{E847ECEC-DFF1-4D9C-93C9-7B9F7118C399}">
      <dsp:nvSpPr>
        <dsp:cNvPr id="3" name="椭圆 2"/>
        <dsp:cNvSpPr/>
      </dsp:nvSpPr>
      <dsp:spPr bwMode="white">
        <a:xfrm>
          <a:off x="1516950" y="153815"/>
          <a:ext cx="3052635" cy="1060140"/>
        </a:xfrm>
        <a:prstGeom prst="ellipse">
          <a:avLst/>
        </a:prstGeom>
        <a:sp3d z="-152400" prstMaterial="matte"/>
      </dsp:spPr>
      <dsp:style>
        <a:lnRef idx="0">
          <a:schemeClr val="accent5"/>
        </a:lnRef>
        <a:fillRef idx="1">
          <a:schemeClr val="accent5">
            <a:tint val="50000"/>
            <a:alpha val="40000"/>
          </a:schemeClr>
        </a:fillRef>
        <a:effectRef idx="0">
          <a:scrgbClr r="0" g="0" b="0"/>
        </a:effectRef>
        <a:fontRef idx="minor"/>
      </dsp:style>
      <dsp:txXfrm>
        <a:off x="1516950" y="153815"/>
        <a:ext cx="3052635" cy="1060140"/>
      </dsp:txXfrm>
    </dsp:sp>
    <dsp:sp modelId="{EA6051F6-7493-4629-BAA2-1C9FCC1A84A7}">
      <dsp:nvSpPr>
        <dsp:cNvPr id="4" name="下箭头 3"/>
        <dsp:cNvSpPr/>
      </dsp:nvSpPr>
      <dsp:spPr bwMode="white">
        <a:xfrm>
          <a:off x="2848336" y="2758321"/>
          <a:ext cx="591596" cy="378621"/>
        </a:xfrm>
        <a:prstGeom prst="downArrow">
          <a:avLst/>
        </a:prstGeom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hemeClr val="lt1"/>
        </a:lnRef>
        <a:fillRef idx="1">
          <a:schemeClr val="accent5">
            <a:tint val="40000"/>
          </a:schemeClr>
        </a:fillRef>
        <a:effectRef idx="0">
          <a:scrgbClr r="0" g="0" b="0"/>
        </a:effectRef>
        <a:fontRef idx="minor"/>
      </dsp:style>
      <dsp:txXfrm>
        <a:off x="2848336" y="2758321"/>
        <a:ext cx="591596" cy="378621"/>
      </dsp:txXfrm>
    </dsp:sp>
    <dsp:sp modelId="{76483BC1-AE0F-48E8-A05D-1B16DF52FC8A}">
      <dsp:nvSpPr>
        <dsp:cNvPr id="5" name="矩形 4"/>
        <dsp:cNvSpPr/>
      </dsp:nvSpPr>
      <dsp:spPr bwMode="white">
        <a:xfrm>
          <a:off x="1783442" y="3024544"/>
          <a:ext cx="2839661" cy="70991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1783442" y="3024544"/>
        <a:ext cx="2839661" cy="709915"/>
      </dsp:txXfrm>
    </dsp:sp>
    <dsp:sp modelId="{AC2B577F-09BD-47B1-A673-497F9C9D4FDE}">
      <dsp:nvSpPr>
        <dsp:cNvPr id="6" name="椭圆 5"/>
        <dsp:cNvSpPr/>
      </dsp:nvSpPr>
      <dsp:spPr bwMode="white">
        <a:xfrm>
          <a:off x="2626784" y="1295832"/>
          <a:ext cx="1064873" cy="1064873"/>
        </a:xfrm>
        <a:prstGeom prst="ellipse">
          <a:avLst/>
        </a:prstGeom>
        <a:sp3d extrusionH="50600" prstMaterial="metal">
          <a:bevelT w="101600" h="80600" prst="relaxedInset"/>
          <a:bevelB w="80600" h="80600" prst="relaxedInset"/>
        </a:sp3d>
      </dsp:spPr>
      <dsp:style>
        <a:lnRef idx="0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35560" tIns="35560" rIns="35560" bIns="355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rPr>
            <a:t>3</a:t>
          </a:r>
          <a:endParaRPr lang="zh-CN" altLang="en-US" sz="2800" dirty="0"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2626784" y="1295832"/>
        <a:ext cx="1064873" cy="1064873"/>
      </dsp:txXfrm>
    </dsp:sp>
    <dsp:sp modelId="{DC323AF9-674A-43F1-8D6F-FC1708756D45}">
      <dsp:nvSpPr>
        <dsp:cNvPr id="7" name="椭圆 6"/>
        <dsp:cNvSpPr/>
      </dsp:nvSpPr>
      <dsp:spPr bwMode="white">
        <a:xfrm>
          <a:off x="1864808" y="496941"/>
          <a:ext cx="1064873" cy="1064873"/>
        </a:xfrm>
        <a:prstGeom prst="ellipse">
          <a:avLst/>
        </a:prstGeom>
        <a:sp3d extrusionH="50600" prstMaterial="metal">
          <a:bevelT w="101600" h="80600" prst="relaxedInset"/>
          <a:bevelB w="80600" h="80600" prst="relaxedInset"/>
        </a:sp3d>
      </dsp:spPr>
      <dsp:style>
        <a:lnRef idx="0">
          <a:schemeClr val="lt1"/>
        </a:lnRef>
        <a:fillRef idx="1">
          <a:schemeClr val="accent5">
            <a:hueOff val="4740000"/>
            <a:satOff val="0"/>
            <a:lumOff val="-19215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35560" tIns="35560" rIns="35560" bIns="355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1</a:t>
          </a:r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1864808" y="496941"/>
        <a:ext cx="1064873" cy="1064873"/>
      </dsp:txXfrm>
    </dsp:sp>
    <dsp:sp modelId="{7B8FFFF4-0DBF-4748-A543-957A537F2D62}">
      <dsp:nvSpPr>
        <dsp:cNvPr id="8" name="椭圆 7"/>
        <dsp:cNvSpPr/>
      </dsp:nvSpPr>
      <dsp:spPr bwMode="white">
        <a:xfrm>
          <a:off x="2953345" y="239478"/>
          <a:ext cx="1064873" cy="1064873"/>
        </a:xfrm>
        <a:prstGeom prst="ellipse">
          <a:avLst/>
        </a:prstGeom>
        <a:sp3d extrusionH="50600" prstMaterial="metal">
          <a:bevelT w="101600" h="80600" prst="relaxedInset"/>
          <a:bevelB w="80600" h="80600" prst="relaxedInset"/>
        </a:sp3d>
      </dsp:spPr>
      <dsp:style>
        <a:lnRef idx="0">
          <a:schemeClr val="lt1"/>
        </a:lnRef>
        <a:fillRef idx="1">
          <a:schemeClr val="accent5">
            <a:hueOff val="9480000"/>
            <a:satOff val="0"/>
            <a:lumOff val="-3843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35560" tIns="35560" rIns="35560" bIns="355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2</a:t>
          </a:r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2953345" y="239478"/>
        <a:ext cx="1064873" cy="1064873"/>
      </dsp:txXfrm>
    </dsp:sp>
    <dsp:sp modelId="{776A1D7F-64CC-4B04-98C5-E3F19DB6A0AF}">
      <dsp:nvSpPr>
        <dsp:cNvPr id="9" name="形状 8"/>
        <dsp:cNvSpPr/>
      </dsp:nvSpPr>
      <dsp:spPr bwMode="white">
        <a:xfrm>
          <a:off x="1391531" y="23664"/>
          <a:ext cx="3312937" cy="2650350"/>
        </a:xfrm>
        <a:prstGeom prst="funnel">
          <a:avLst/>
        </a:prstGeom>
        <a:sp3d extrusionH="50600">
          <a:bevelT w="101600" h="80600"/>
        </a:sp3d>
      </dsp:spPr>
      <dsp:style>
        <a:lnRef idx="1">
          <a:schemeClr val="accent5"/>
        </a:lnRef>
        <a:fillRef idx="1">
          <a:schemeClr val="lt1">
            <a:alpha val="40000"/>
          </a:schemeClr>
        </a:fillRef>
        <a:effectRef idx="0">
          <a:scrgbClr r="0" g="0" b="0"/>
        </a:effectRef>
        <a:fontRef idx="minor"/>
      </dsp:style>
      <dsp:txXfrm>
        <a:off x="1391531" y="23664"/>
        <a:ext cx="3312937" cy="26503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398250" cy="5848350"/>
        <a:chOff x="0" y="0"/>
        <a:chExt cx="11398250" cy="5848350"/>
      </a:xfrm>
    </dsp:grpSpPr>
    <dsp:sp modelId="{A16E3110-57E1-4619-A55C-DCD0DD5CE084}">
      <dsp:nvSpPr>
        <dsp:cNvPr id="3" name="燕尾形 2"/>
        <dsp:cNvSpPr/>
      </dsp:nvSpPr>
      <dsp:spPr bwMode="white">
        <a:xfrm rot="5400000">
          <a:off x="-311435" y="311435"/>
          <a:ext cx="2076232" cy="1453362"/>
        </a:xfrm>
        <a:prstGeom prst="chevron">
          <a:avLst/>
        </a:prstGeom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卖什么</a:t>
          </a:r>
          <a:endParaRPr lang="zh-CN" alt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311435" y="311435"/>
        <a:ext cx="2076232" cy="1453362"/>
      </dsp:txXfrm>
    </dsp:sp>
    <dsp:sp modelId="{544D3F38-216B-445A-B1B9-8008AEDB7A9D}">
      <dsp:nvSpPr>
        <dsp:cNvPr id="4" name="同侧圆角矩形 3"/>
        <dsp:cNvSpPr/>
      </dsp:nvSpPr>
      <dsp:spPr bwMode="white">
        <a:xfrm rot="5400000">
          <a:off x="5751031" y="-4297669"/>
          <a:ext cx="1349551" cy="9944888"/>
        </a:xfrm>
        <a:prstGeom prst="round2SameRect">
          <a:avLst/>
        </a:prstGeom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42240" tIns="12700" rIns="12700" bIns="12700" anchor="ctr">
          <a:normAutofit/>
        </a:bodyPr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销售专业性强商品，计入批发额，如：精密仪器，大型医疗设备、子弹、消防车、救护车、</a:t>
          </a:r>
          <a:r>
            <a:rPr lang="zh-CN" sz="2000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特需计算机</a:t>
          </a:r>
          <a:r>
            <a:rPr lang="zh-CN" altLang="en-US" sz="2000">
              <a:solidFill>
                <a:schemeClr val="dk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等</a:t>
          </a:r>
          <a:endParaRPr lang="zh-CN" altLang="en-US" sz="2000">
            <a:solidFill>
              <a:schemeClr val="dk1"/>
            </a:solidFill>
            <a:effectLst/>
            <a:latin typeface="华文中宋" panose="02010600040101010101" pitchFamily="2" charset="-122"/>
            <a:ea typeface="华文中宋" panose="02010600040101010101" pitchFamily="2" charset="-122"/>
          </a:endParaRPr>
        </a:p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销售生产性商品，计入批发额，如：木材及制品类、化工材料及制品类、金属材料类、农机类、种子饲料类等</a:t>
          </a:r>
          <a:endParaRPr lang="zh-CN" altLang="en-US" sz="2000">
            <a:solidFill>
              <a:schemeClr val="dk1"/>
            </a:solidFill>
            <a:effectLst/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5751031" y="-4297669"/>
        <a:ext cx="1349551" cy="9944888"/>
      </dsp:txXfrm>
    </dsp:sp>
    <dsp:sp modelId="{722E1094-83C7-45E2-B20F-DB9D09AD94F0}">
      <dsp:nvSpPr>
        <dsp:cNvPr id="5" name="燕尾形 4"/>
        <dsp:cNvSpPr/>
      </dsp:nvSpPr>
      <dsp:spPr bwMode="white">
        <a:xfrm rot="5400000">
          <a:off x="-311435" y="2197494"/>
          <a:ext cx="2076232" cy="1453362"/>
        </a:xfrm>
        <a:prstGeom prst="chevron">
          <a:avLst/>
        </a:prstGeom>
      </dsp:spPr>
      <dsp:style>
        <a:lnRef idx="1">
          <a:schemeClr val="accent5">
            <a:hueOff val="6060000"/>
            <a:satOff val="-23724"/>
            <a:lumOff val="-979"/>
            <a:alpha val="100000"/>
          </a:schemeClr>
        </a:lnRef>
        <a:fillRef idx="3">
          <a:schemeClr val="accent5">
            <a:hueOff val="6060000"/>
            <a:satOff val="-23724"/>
            <a:lumOff val="-97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卖给谁</a:t>
          </a:r>
          <a:endParaRPr lang="zh-CN" alt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311435" y="2197494"/>
        <a:ext cx="2076232" cy="1453362"/>
      </dsp:txXfrm>
    </dsp:sp>
    <dsp:sp modelId="{AC67BBE6-9B82-4D3D-BF22-48713AF46E9C}">
      <dsp:nvSpPr>
        <dsp:cNvPr id="6" name="同侧圆角矩形 5"/>
        <dsp:cNvSpPr/>
      </dsp:nvSpPr>
      <dsp:spPr bwMode="white">
        <a:xfrm rot="5400000">
          <a:off x="5751031" y="-2411609"/>
          <a:ext cx="1349551" cy="9944888"/>
        </a:xfrm>
        <a:prstGeom prst="round2SameRect">
          <a:avLst/>
        </a:prstGeom>
      </dsp:spPr>
      <dsp:style>
        <a:lnRef idx="1">
          <a:schemeClr val="accent5">
            <a:hueOff val="6060000"/>
            <a:satOff val="-23724"/>
            <a:lumOff val="-979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42240" tIns="12700" rIns="12700" bIns="1270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卖给本企业内部，若分公司间存在开票调拨、销售行为，应属于批发额；若用作员工福利或日常办公所需，计为零售额</a:t>
          </a:r>
          <a:endParaRPr lang="zh-CN" altLang="en-US" sz="200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5751031" y="-2411609"/>
        <a:ext cx="1349551" cy="9944888"/>
      </dsp:txXfrm>
    </dsp:sp>
    <dsp:sp modelId="{95C8A2DE-C1F8-4D5A-A3A4-1DC2FA1C0073}">
      <dsp:nvSpPr>
        <dsp:cNvPr id="7" name="燕尾形 6"/>
        <dsp:cNvSpPr/>
      </dsp:nvSpPr>
      <dsp:spPr bwMode="white">
        <a:xfrm rot="5400000">
          <a:off x="-311435" y="4083553"/>
          <a:ext cx="2076232" cy="1453362"/>
        </a:xfrm>
        <a:prstGeom prst="chevron">
          <a:avLst/>
        </a:prstGeom>
      </dsp:spPr>
      <dsp:style>
        <a:lnRef idx="1">
          <a:schemeClr val="accent5">
            <a:hueOff val="12120000"/>
            <a:satOff val="-47450"/>
            <a:lumOff val="-1960"/>
            <a:alpha val="100000"/>
          </a:schemeClr>
        </a:lnRef>
        <a:fillRef idx="3">
          <a:schemeClr val="accent5">
            <a:hueOff val="12120000"/>
            <a:satOff val="-47450"/>
            <a:lumOff val="-196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作何用</a:t>
          </a:r>
          <a:endParaRPr lang="zh-CN" alt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311435" y="4083553"/>
        <a:ext cx="2076232" cy="1453362"/>
      </dsp:txXfrm>
    </dsp:sp>
    <dsp:sp modelId="{BE17FEF5-EEE1-41BB-96FD-8FBB3FCF3860}">
      <dsp:nvSpPr>
        <dsp:cNvPr id="8" name="同侧圆角矩形 7"/>
        <dsp:cNvSpPr/>
      </dsp:nvSpPr>
      <dsp:spPr bwMode="white">
        <a:xfrm rot="5400000">
          <a:off x="5751031" y="-525550"/>
          <a:ext cx="1349551" cy="9944888"/>
        </a:xfrm>
        <a:prstGeom prst="round2SameRect">
          <a:avLst/>
        </a:prstGeom>
      </dsp:spPr>
      <dsp:style>
        <a:lnRef idx="1">
          <a:schemeClr val="accent5">
            <a:hueOff val="12120000"/>
            <a:satOff val="-47450"/>
            <a:lumOff val="-196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42240" tIns="12700" rIns="12700" bIns="1270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与企业业务活动高度相关的商品，计入批发额，如：售给网络公司或企业信息化部门的计算机、售给网约车或者融资租赁公司的汽车等</a:t>
          </a:r>
          <a:endParaRPr lang="zh-CN" altLang="en-US" sz="200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买方用作转卖或加工后转卖的商品，计入批发额，如：商家给京东或</a:t>
          </a: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联营商场供货</a:t>
          </a:r>
          <a:endParaRPr lang="zh-CN" altLang="en-US" sz="200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给普适性、普惠型商品，多计入零售额，如：售给个人或者单位的日常办公用品等</a:t>
          </a:r>
          <a:endParaRPr lang="zh-CN" altLang="en-US" sz="200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5751031" y="-525550"/>
        <a:ext cx="1349551" cy="99448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605145" cy="4366260"/>
        <a:chOff x="0" y="0"/>
        <a:chExt cx="5605145" cy="4366260"/>
      </a:xfrm>
    </dsp:grpSpPr>
    <dsp:sp>
      <dsp:nvSpPr>
        <dsp:cNvPr id="3" name="椭圆 2"/>
        <dsp:cNvSpPr/>
      </dsp:nvSpPr>
      <dsp:spPr bwMode="white">
        <a:xfrm>
          <a:off x="1897338" y="2355005"/>
          <a:ext cx="1810470" cy="1810470"/>
        </a:xfrm>
        <a:prstGeom prst="ellipse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0480" tIns="30480" rIns="30480" bIns="30480" anchor="ctr"/>
        <a:lstStyle>
          <a:lvl1pPr algn="ctr">
            <a:defRPr sz="4800"/>
          </a:lvl1pPr>
          <a:lvl2pPr marL="285750" indent="-285750" algn="ctr">
            <a:defRPr sz="3700"/>
          </a:lvl2pPr>
          <a:lvl3pPr marL="571500" indent="-285750" algn="ctr">
            <a:defRPr sz="3700"/>
          </a:lvl3pPr>
          <a:lvl4pPr marL="857250" indent="-285750" algn="ctr">
            <a:defRPr sz="3700"/>
          </a:lvl4pPr>
          <a:lvl5pPr marL="1143000" indent="-285750" algn="ctr">
            <a:defRPr sz="3700"/>
          </a:lvl5pPr>
          <a:lvl6pPr marL="1428750" indent="-285750" algn="ctr">
            <a:defRPr sz="3700"/>
          </a:lvl6pPr>
          <a:lvl7pPr marL="1714500" indent="-285750" algn="ctr">
            <a:defRPr sz="3700"/>
          </a:lvl7pPr>
          <a:lvl8pPr marL="2000250" indent="-285750" algn="ctr">
            <a:defRPr sz="3700"/>
          </a:lvl8pPr>
          <a:lvl9pPr marL="2286000" indent="-285750" algn="ctr">
            <a:defRPr sz="3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包含</a:t>
          </a:r>
          <a:endParaRPr lang="zh-CN" altLang="en-US"/>
        </a:p>
      </dsp:txBody>
      <dsp:txXfrm>
        <a:off x="1897338" y="2355005"/>
        <a:ext cx="1810470" cy="1810470"/>
      </dsp:txXfrm>
    </dsp:sp>
    <dsp:sp>
      <dsp:nvSpPr>
        <dsp:cNvPr id="4" name="左箭头 3"/>
        <dsp:cNvSpPr/>
      </dsp:nvSpPr>
      <dsp:spPr bwMode="white">
        <a:xfrm rot="12899999">
          <a:off x="767711" y="2062526"/>
          <a:ext cx="1385598" cy="515984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3">
          <a:schemeClr val="accent1">
            <a:tint val="60000"/>
          </a:schemeClr>
        </a:fillRef>
        <a:effectRef idx="3">
          <a:scrgbClr r="0" g="0" b="0"/>
        </a:effectRef>
        <a:fontRef idx="minor">
          <a:schemeClr val="lt1"/>
        </a:fontRef>
      </dsp:style>
      <dsp:txXfrm rot="12899999">
        <a:off x="767711" y="2062526"/>
        <a:ext cx="1385598" cy="515984"/>
      </dsp:txXfrm>
    </dsp:sp>
    <dsp:sp>
      <dsp:nvSpPr>
        <dsp:cNvPr id="5" name="圆角矩形 4"/>
        <dsp:cNvSpPr/>
      </dsp:nvSpPr>
      <dsp:spPr bwMode="white">
        <a:xfrm>
          <a:off x="0" y="1212039"/>
          <a:ext cx="1719946" cy="1375957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6195" tIns="36195" rIns="36195" bIns="36195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下属</a:t>
          </a: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批零行业产业活动单位数据</a:t>
          </a:r>
          <a:endParaRPr lang="zh-CN" altLang="en-US"/>
        </a:p>
      </dsp:txBody>
      <dsp:txXfrm>
        <a:off x="0" y="1212039"/>
        <a:ext cx="1719946" cy="1375957"/>
      </dsp:txXfrm>
    </dsp:sp>
    <dsp:sp>
      <dsp:nvSpPr>
        <dsp:cNvPr id="6" name="左箭头 5"/>
        <dsp:cNvSpPr/>
      </dsp:nvSpPr>
      <dsp:spPr bwMode="white">
        <a:xfrm rot="16199999">
          <a:off x="2109774" y="1363893"/>
          <a:ext cx="1385598" cy="515984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3">
          <a:schemeClr val="accent1">
            <a:tint val="60000"/>
          </a:schemeClr>
        </a:fillRef>
        <a:effectRef idx="3">
          <a:scrgbClr r="0" g="0" b="0"/>
        </a:effectRef>
        <a:fontRef idx="minor">
          <a:schemeClr val="lt1"/>
        </a:fontRef>
      </dsp:style>
      <dsp:txXfrm rot="16199999">
        <a:off x="2109774" y="1363893"/>
        <a:ext cx="1385598" cy="515984"/>
      </dsp:txXfrm>
    </dsp:sp>
    <dsp:sp>
      <dsp:nvSpPr>
        <dsp:cNvPr id="7" name="圆角矩形 6"/>
        <dsp:cNvSpPr/>
      </dsp:nvSpPr>
      <dsp:spPr bwMode="white">
        <a:xfrm>
          <a:off x="1942599" y="200785"/>
          <a:ext cx="1719946" cy="1375957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6195" tIns="36195" rIns="36195" bIns="36195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独立</a:t>
          </a:r>
          <a:r>
            <a:rPr lang="zh-CN" altLang="en-US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和非独立</a:t>
          </a: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核算的批零行业产业活动单位数据</a:t>
          </a:r>
          <a:endParaRPr lang="zh-CN" altLang="en-US"/>
        </a:p>
      </dsp:txBody>
      <dsp:txXfrm>
        <a:off x="1942599" y="200785"/>
        <a:ext cx="1719946" cy="1375957"/>
      </dsp:txXfrm>
    </dsp:sp>
    <dsp:sp>
      <dsp:nvSpPr>
        <dsp:cNvPr id="8" name="左箭头 7"/>
        <dsp:cNvSpPr/>
      </dsp:nvSpPr>
      <dsp:spPr bwMode="white">
        <a:xfrm rot="-2100000">
          <a:off x="3451836" y="2062526"/>
          <a:ext cx="1385598" cy="515984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3">
          <a:schemeClr val="accent1">
            <a:tint val="60000"/>
          </a:schemeClr>
        </a:fillRef>
        <a:effectRef idx="3">
          <a:scrgbClr r="0" g="0" b="0"/>
        </a:effectRef>
        <a:fontRef idx="minor">
          <a:schemeClr val="lt1"/>
        </a:fontRef>
      </dsp:style>
      <dsp:txXfrm rot="-2100000">
        <a:off x="3451836" y="2062526"/>
        <a:ext cx="1385598" cy="515984"/>
      </dsp:txXfrm>
    </dsp:sp>
    <dsp:sp>
      <dsp:nvSpPr>
        <dsp:cNvPr id="9" name="圆角矩形 8"/>
        <dsp:cNvSpPr/>
      </dsp:nvSpPr>
      <dsp:spPr bwMode="white">
        <a:xfrm>
          <a:off x="3885199" y="1212039"/>
          <a:ext cx="1719946" cy="1375957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6195" tIns="36195" rIns="36195" bIns="36195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京</a:t>
          </a:r>
          <a:r>
            <a:rPr lang="zh-CN" altLang="en-US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内</a:t>
          </a:r>
          <a:r>
            <a: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外批零行业产业活动单位数据</a:t>
          </a:r>
          <a:endParaRPr lang="zh-CN" altLang="en-US"/>
        </a:p>
      </dsp:txBody>
      <dsp:txXfrm>
        <a:off x="3885199" y="1212039"/>
        <a:ext cx="1719946" cy="13759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115560" cy="4039870"/>
        <a:chOff x="0" y="0"/>
        <a:chExt cx="5115560" cy="4039870"/>
      </a:xfrm>
    </dsp:grpSpPr>
    <dsp:sp>
      <dsp:nvSpPr>
        <dsp:cNvPr id="3" name="椭圆 2"/>
        <dsp:cNvSpPr/>
      </dsp:nvSpPr>
      <dsp:spPr bwMode="white">
        <a:xfrm>
          <a:off x="1731614" y="2176798"/>
          <a:ext cx="1652333" cy="1652333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4130" tIns="24130" rIns="24130" bIns="2413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*</a:t>
          </a:r>
          <a:endParaRPr lang="zh-CN" altLang="en-US"/>
        </a:p>
      </dsp:txBody>
      <dsp:txXfrm>
        <a:off x="1731614" y="2176798"/>
        <a:ext cx="1652333" cy="1652333"/>
      </dsp:txXfrm>
    </dsp:sp>
    <dsp:sp>
      <dsp:nvSpPr>
        <dsp:cNvPr id="4" name="左箭头 3"/>
        <dsp:cNvSpPr/>
      </dsp:nvSpPr>
      <dsp:spPr bwMode="white">
        <a:xfrm rot="12899999">
          <a:off x="700655" y="1909865"/>
          <a:ext cx="1264572" cy="470915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2899999">
        <a:off x="700655" y="1909865"/>
        <a:ext cx="1264572" cy="470915"/>
      </dsp:txXfrm>
    </dsp:sp>
    <dsp:sp>
      <dsp:nvSpPr>
        <dsp:cNvPr id="5" name="圆角矩形 4"/>
        <dsp:cNvSpPr/>
      </dsp:nvSpPr>
      <dsp:spPr bwMode="white">
        <a:xfrm>
          <a:off x="0" y="1133664"/>
          <a:ext cx="1569716" cy="125577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5725" tIns="85725" rIns="85725" bIns="85725" anchor="ctr"/>
        <a:lstStyle>
          <a:lvl1pPr algn="ctr">
            <a:defRPr sz="4500"/>
          </a:lvl1pPr>
          <a:lvl2pPr marL="285750" indent="-285750" algn="ctr">
            <a:defRPr sz="3500"/>
          </a:lvl2pPr>
          <a:lvl3pPr marL="571500" indent="-285750" algn="ctr">
            <a:defRPr sz="3500"/>
          </a:lvl3pPr>
          <a:lvl4pPr marL="857250" indent="-285750" algn="ctr">
            <a:defRPr sz="3500"/>
          </a:lvl4pPr>
          <a:lvl5pPr marL="1143000" indent="-285750" algn="ctr">
            <a:defRPr sz="3500"/>
          </a:lvl5pPr>
          <a:lvl6pPr marL="1428750" indent="-285750" algn="ctr">
            <a:defRPr sz="3500"/>
          </a:lvl6pPr>
          <a:lvl7pPr marL="1714500" indent="-285750" algn="ctr">
            <a:defRPr sz="3500"/>
          </a:lvl7pPr>
          <a:lvl8pPr marL="2000250" indent="-285750" algn="ctr">
            <a:defRPr sz="3500"/>
          </a:lvl8pPr>
          <a:lvl9pPr marL="2286000" indent="-285750" algn="ctr">
            <a:defRPr sz="3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*</a:t>
          </a:r>
          <a:endParaRPr lang="zh-CN" altLang="en-US"/>
        </a:p>
      </dsp:txBody>
      <dsp:txXfrm>
        <a:off x="0" y="1133664"/>
        <a:ext cx="1569716" cy="1255773"/>
      </dsp:txXfrm>
    </dsp:sp>
    <dsp:sp>
      <dsp:nvSpPr>
        <dsp:cNvPr id="6" name="左箭头 5"/>
        <dsp:cNvSpPr/>
      </dsp:nvSpPr>
      <dsp:spPr bwMode="white">
        <a:xfrm rot="16199999">
          <a:off x="1925494" y="1272254"/>
          <a:ext cx="1264572" cy="470915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6199999">
        <a:off x="1925494" y="1272254"/>
        <a:ext cx="1264572" cy="470915"/>
      </dsp:txXfrm>
    </dsp:sp>
    <dsp:sp>
      <dsp:nvSpPr>
        <dsp:cNvPr id="7" name="圆角矩形 6"/>
        <dsp:cNvSpPr/>
      </dsp:nvSpPr>
      <dsp:spPr bwMode="white">
        <a:xfrm>
          <a:off x="1772922" y="210740"/>
          <a:ext cx="1569716" cy="125577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5725" tIns="85725" rIns="85725" bIns="85725" anchor="ctr"/>
        <a:lstStyle>
          <a:lvl1pPr algn="ctr">
            <a:defRPr sz="4500"/>
          </a:lvl1pPr>
          <a:lvl2pPr marL="285750" indent="-285750" algn="ctr">
            <a:defRPr sz="3500"/>
          </a:lvl2pPr>
          <a:lvl3pPr marL="571500" indent="-285750" algn="ctr">
            <a:defRPr sz="3500"/>
          </a:lvl3pPr>
          <a:lvl4pPr marL="857250" indent="-285750" algn="ctr">
            <a:defRPr sz="3500"/>
          </a:lvl4pPr>
          <a:lvl5pPr marL="1143000" indent="-285750" algn="ctr">
            <a:defRPr sz="3500"/>
          </a:lvl5pPr>
          <a:lvl6pPr marL="1428750" indent="-285750" algn="ctr">
            <a:defRPr sz="3500"/>
          </a:lvl6pPr>
          <a:lvl7pPr marL="1714500" indent="-285750" algn="ctr">
            <a:defRPr sz="3500"/>
          </a:lvl7pPr>
          <a:lvl8pPr marL="2000250" indent="-285750" algn="ctr">
            <a:defRPr sz="3500"/>
          </a:lvl8pPr>
          <a:lvl9pPr marL="2286000" indent="-285750" algn="ctr">
            <a:defRPr sz="3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*</a:t>
          </a:r>
          <a:endParaRPr lang="zh-CN" altLang="en-US"/>
        </a:p>
      </dsp:txBody>
      <dsp:txXfrm>
        <a:off x="1772922" y="210740"/>
        <a:ext cx="1569716" cy="1255773"/>
      </dsp:txXfrm>
    </dsp:sp>
    <dsp:sp>
      <dsp:nvSpPr>
        <dsp:cNvPr id="8" name="左箭头 7"/>
        <dsp:cNvSpPr/>
      </dsp:nvSpPr>
      <dsp:spPr bwMode="white">
        <a:xfrm rot="-2099999">
          <a:off x="3150333" y="1909865"/>
          <a:ext cx="1264572" cy="470915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-2099999">
        <a:off x="3150333" y="1909865"/>
        <a:ext cx="1264572" cy="470915"/>
      </dsp:txXfrm>
    </dsp:sp>
    <dsp:sp>
      <dsp:nvSpPr>
        <dsp:cNvPr id="9" name="圆角矩形 8"/>
        <dsp:cNvSpPr/>
      </dsp:nvSpPr>
      <dsp:spPr bwMode="white">
        <a:xfrm>
          <a:off x="3545844" y="1133664"/>
          <a:ext cx="1569716" cy="125577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5725" tIns="85725" rIns="85725" bIns="85725" anchor="ctr"/>
        <a:lstStyle>
          <a:lvl1pPr algn="ctr">
            <a:defRPr sz="4500"/>
          </a:lvl1pPr>
          <a:lvl2pPr marL="285750" indent="-285750" algn="ctr">
            <a:defRPr sz="3500"/>
          </a:lvl2pPr>
          <a:lvl3pPr marL="571500" indent="-285750" algn="ctr">
            <a:defRPr sz="3500"/>
          </a:lvl3pPr>
          <a:lvl4pPr marL="857250" indent="-285750" algn="ctr">
            <a:defRPr sz="3500"/>
          </a:lvl4pPr>
          <a:lvl5pPr marL="1143000" indent="-285750" algn="ctr">
            <a:defRPr sz="3500"/>
          </a:lvl5pPr>
          <a:lvl6pPr marL="1428750" indent="-285750" algn="ctr">
            <a:defRPr sz="3500"/>
          </a:lvl6pPr>
          <a:lvl7pPr marL="1714500" indent="-285750" algn="ctr">
            <a:defRPr sz="3500"/>
          </a:lvl7pPr>
          <a:lvl8pPr marL="2000250" indent="-285750" algn="ctr">
            <a:defRPr sz="3500"/>
          </a:lvl8pPr>
          <a:lvl9pPr marL="2286000" indent="-285750" algn="ctr">
            <a:defRPr sz="3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*</a:t>
          </a:r>
          <a:endParaRPr lang="zh-CN" altLang="en-US"/>
        </a:p>
      </dsp:txBody>
      <dsp:txXfrm>
        <a:off x="3545844" y="1133664"/>
        <a:ext cx="1569716" cy="12557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7653844C-BDD2-4C9E-B63A-175B83793DF9}">
      <dsp:nvSpPr>
        <dsp:cNvPr id="3" name="直接连接符 2"/>
        <dsp:cNvSpPr/>
      </dsp:nvSpPr>
      <dsp:spPr bwMode="white">
        <a:xfrm>
          <a:off x="0" y="0"/>
          <a:ext cx="8128000" cy="0"/>
        </a:xfrm>
        <a:prstGeom prst="line">
          <a:avLst/>
        </a:prstGeom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8128000" cy="0"/>
      </dsp:txXfrm>
    </dsp:sp>
    <dsp:sp modelId="{3A17F332-CF75-4F2F-B66E-230323E8FB66}">
      <dsp:nvSpPr>
        <dsp:cNvPr id="4" name="矩形 3"/>
        <dsp:cNvSpPr/>
      </dsp:nvSpPr>
      <dsp:spPr bwMode="white">
        <a:xfrm>
          <a:off x="0" y="0"/>
          <a:ext cx="1625600" cy="541845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47650" tIns="247650" rIns="247650" bIns="24765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eaLnBrk="1" fontAlgn="auto" latinLnBrk="0" hangingPunct="1">
            <a:lnSpc>
              <a:spcPts val="9500"/>
            </a:lnSpc>
            <a:spcBef>
              <a:spcPct val="0"/>
            </a:spcBef>
            <a:spcAft>
              <a:spcPts val="0"/>
            </a:spcAft>
          </a:pPr>
          <a:r>
            <a:rPr lang="zh-CN" altLang="en-US" b="1">
              <a:solidFill>
                <a:srgbClr val="4B649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书宋简体" panose="03000509000000000000" charset="-122"/>
              <a:ea typeface="方正书宋简体" panose="03000509000000000000" charset="-122"/>
            </a:rPr>
            <a:t>公共网络</a:t>
          </a:r>
          <a:endParaRPr lang="zh-CN" altLang="en-US" b="1">
            <a:solidFill>
              <a:srgbClr val="4B649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方正书宋简体" panose="03000509000000000000" charset="-122"/>
            <a:ea typeface="方正书宋简体" panose="03000509000000000000" charset="-122"/>
          </a:endParaRPr>
        </a:p>
      </dsp:txBody>
      <dsp:txXfrm>
        <a:off x="0" y="0"/>
        <a:ext cx="1625600" cy="5418455"/>
      </dsp:txXfrm>
    </dsp:sp>
    <dsp:sp modelId="{63E44FC5-9EEE-4797-80DE-F81C39EB2BA3}">
      <dsp:nvSpPr>
        <dsp:cNvPr id="5" name="矩形 4"/>
        <dsp:cNvSpPr/>
      </dsp:nvSpPr>
      <dsp:spPr bwMode="white">
        <a:xfrm>
          <a:off x="1747520" y="84663"/>
          <a:ext cx="6380480" cy="169326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37160" tIns="137160" rIns="137160" bIns="1371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1.</a:t>
          </a:r>
          <a:r>
            <a:rPr lang="zh-CN" altLang="en-US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首先不能是内部网络，在哪都可以登陆</a:t>
          </a:r>
          <a:endParaRPr lang="zh-CN" altLang="en-US" sz="3600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sp:txBody>
      <dsp:txXfrm>
        <a:off x="1747520" y="84663"/>
        <a:ext cx="6380480" cy="1693267"/>
      </dsp:txXfrm>
    </dsp:sp>
    <dsp:sp modelId="{41290723-F512-4CCE-8805-7EBFC17C077B}">
      <dsp:nvSpPr>
        <dsp:cNvPr id="6" name="直接连接符 5"/>
        <dsp:cNvSpPr/>
      </dsp:nvSpPr>
      <dsp:spPr bwMode="white">
        <a:xfrm>
          <a:off x="1625600" y="1777931"/>
          <a:ext cx="6502400" cy="0"/>
        </a:xfrm>
        <a:prstGeom prst="line">
          <a:avLst/>
        </a:prstGeom>
      </dsp:spPr>
      <dsp:style>
        <a:lnRef idx="2">
          <a:schemeClr val="accent4">
            <a:tint val="50000"/>
          </a:schemeClr>
        </a:lnRef>
        <a:fillRef idx="1">
          <a:schemeClr val="accent4"/>
        </a:fillRef>
        <a:effectRef idx="0">
          <a:scrgbClr r="0" g="0" b="0"/>
        </a:effectRef>
        <a:fontRef idx="minor"/>
      </dsp:style>
      <dsp:txXfrm>
        <a:off x="1625600" y="1777931"/>
        <a:ext cx="6502400" cy="0"/>
      </dsp:txXfrm>
    </dsp:sp>
    <dsp:sp modelId="{4B6BF950-00B4-44A5-8C15-34C8D97692EF}">
      <dsp:nvSpPr>
        <dsp:cNvPr id="7" name="矩形 6"/>
        <dsp:cNvSpPr/>
      </dsp:nvSpPr>
      <dsp:spPr bwMode="white">
        <a:xfrm>
          <a:off x="1747520" y="1862594"/>
          <a:ext cx="6380480" cy="169326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37160" tIns="137160" rIns="137160" bIns="1371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2.</a:t>
          </a:r>
          <a:r>
            <a:rPr lang="zh-CN" altLang="en-US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谁都可以申请在这个网上成为用户</a:t>
          </a:r>
          <a:endParaRPr lang="zh-CN" altLang="en-US" sz="3600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sp:txBody>
      <dsp:txXfrm>
        <a:off x="1747520" y="1862594"/>
        <a:ext cx="6380480" cy="1693267"/>
      </dsp:txXfrm>
    </dsp:sp>
    <dsp:sp modelId="{8A3CE341-7BCF-45C6-99BF-5C93DEC138A0}">
      <dsp:nvSpPr>
        <dsp:cNvPr id="8" name="直接连接符 7"/>
        <dsp:cNvSpPr/>
      </dsp:nvSpPr>
      <dsp:spPr bwMode="white">
        <a:xfrm>
          <a:off x="1625600" y="3555861"/>
          <a:ext cx="6502400" cy="0"/>
        </a:xfrm>
        <a:prstGeom prst="line">
          <a:avLst/>
        </a:prstGeom>
      </dsp:spPr>
      <dsp:style>
        <a:lnRef idx="2">
          <a:schemeClr val="accent4">
            <a:tint val="50000"/>
          </a:schemeClr>
        </a:lnRef>
        <a:fillRef idx="1">
          <a:schemeClr val="accent4"/>
        </a:fillRef>
        <a:effectRef idx="0">
          <a:scrgbClr r="0" g="0" b="0"/>
        </a:effectRef>
        <a:fontRef idx="minor"/>
      </dsp:style>
      <dsp:txXfrm>
        <a:off x="1625600" y="3555861"/>
        <a:ext cx="6502400" cy="0"/>
      </dsp:txXfrm>
    </dsp:sp>
    <dsp:sp modelId="{2DBF34BB-3F4A-454D-9FAD-6C9F48575974}">
      <dsp:nvSpPr>
        <dsp:cNvPr id="9" name="矩形 8"/>
        <dsp:cNvSpPr/>
      </dsp:nvSpPr>
      <dsp:spPr bwMode="white">
        <a:xfrm>
          <a:off x="1747520" y="3640524"/>
          <a:ext cx="6380480" cy="169326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37160" tIns="137160" rIns="137160" bIns="1371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3.</a:t>
          </a:r>
          <a:r>
            <a:rPr lang="zh-CN" altLang="en-US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若需要账号登陆，申请账号不存在难度和管制</a:t>
          </a:r>
          <a:endParaRPr lang="zh-CN" altLang="en-US" sz="3600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sp:txBody>
      <dsp:txXfrm>
        <a:off x="1747520" y="3640524"/>
        <a:ext cx="6380480" cy="1693267"/>
      </dsp:txXfrm>
    </dsp:sp>
    <dsp:sp modelId="{5F691AA7-41B2-4E8C-83B5-522F2EAF4EB3}">
      <dsp:nvSpPr>
        <dsp:cNvPr id="10" name="直接连接符 9"/>
        <dsp:cNvSpPr/>
      </dsp:nvSpPr>
      <dsp:spPr bwMode="white">
        <a:xfrm>
          <a:off x="1625600" y="5333792"/>
          <a:ext cx="6502400" cy="0"/>
        </a:xfrm>
        <a:prstGeom prst="line">
          <a:avLst/>
        </a:prstGeom>
      </dsp:spPr>
      <dsp:style>
        <a:lnRef idx="2">
          <a:schemeClr val="accent4">
            <a:tint val="50000"/>
          </a:schemeClr>
        </a:lnRef>
        <a:fillRef idx="1">
          <a:schemeClr val="accent4"/>
        </a:fillRef>
        <a:effectRef idx="0">
          <a:scrgbClr r="0" g="0" b="0"/>
        </a:effectRef>
        <a:fontRef idx="minor"/>
      </dsp:style>
      <dsp:txXfrm>
        <a:off x="1625600" y="5333792"/>
        <a:ext cx="6502400" cy="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Sty" val="arr"/>
              <dgm:param type="endSty" val="noArr"/>
              <dgm:param type="begPts" val="auto"/>
              <dgm:param type="endPts" val="ct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Sty" val="arr"/>
              <dgm:param type="endSty" val="noArr"/>
              <dgm:param type="begPts" val="auto"/>
              <dgm:param type="endPts" val="ct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62275" y="833438"/>
            <a:ext cx="4002088" cy="225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4" y="3209498"/>
            <a:ext cx="7941310" cy="2625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8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除了农产品；图书等免税商品，均须含税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两次发挥不同角色作用，所以要算两次，流转一次计一次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两次发挥不同角色作用，所以要算两次，流转一次计一次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如果批发单位有好几百个网点就要引起重视了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如果批发单位有好几百个网点就要引起重视了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37600" y="12700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127000" y="6851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27000" y="823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1" y="12700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37600" y="12700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127000" y="6851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27000" y="823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1" y="12700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37600" y="12700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27000" y="823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1" y="12700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5" Type="http://schemas.openxmlformats.org/officeDocument/2006/relationships/theme" Target="../theme/theme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microsoft.com/office/2007/relationships/diagramDrawing" Target="../diagrams/drawing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3" Type="http://schemas.openxmlformats.org/officeDocument/2006/relationships/diagramData" Target="../diagrams/data3.xml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tags" Target="../tags/tag6.xml"/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10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microsoft.com/office/2007/relationships/diagramDrawing" Target="../diagrams/drawing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3" Type="http://schemas.openxmlformats.org/officeDocument/2006/relationships/diagramData" Target="../diagrams/data4.xml"/><Relationship Id="rId2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1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microsoft.com/office/2007/relationships/diagramDrawing" Target="../diagrams/drawing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3" Type="http://schemas.openxmlformats.org/officeDocument/2006/relationships/diagramData" Target="../diagrams/data5.xml"/><Relationship Id="rId2" Type="http://schemas.openxmlformats.org/officeDocument/2006/relationships/tags" Target="../tags/tag14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microsoft.com/office/2007/relationships/diagramDrawing" Target="../diagrams/drawing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3" Type="http://schemas.openxmlformats.org/officeDocument/2006/relationships/diagramData" Target="../diagrams/data6.xml"/><Relationship Id="rId2" Type="http://schemas.openxmlformats.org/officeDocument/2006/relationships/tags" Target="../tags/tag15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tags" Target="../tags/tag16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diagramLayout" Target="../diagrams/layout8.xml"/><Relationship Id="rId8" Type="http://schemas.openxmlformats.org/officeDocument/2006/relationships/diagramData" Target="../diagrams/data8.xml"/><Relationship Id="rId7" Type="http://schemas.microsoft.com/office/2007/relationships/diagramDrawing" Target="../diagrams/drawing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3" Type="http://schemas.openxmlformats.org/officeDocument/2006/relationships/diagramData" Target="../diagrams/data7.xml"/><Relationship Id="rId2" Type="http://schemas.openxmlformats.org/officeDocument/2006/relationships/tags" Target="../tags/tag17.xml"/><Relationship Id="rId13" Type="http://schemas.openxmlformats.org/officeDocument/2006/relationships/slideLayout" Target="../slideLayouts/slideLayout37.xml"/><Relationship Id="rId12" Type="http://schemas.microsoft.com/office/2007/relationships/diagramDrawing" Target="../diagrams/drawing8.xml"/><Relationship Id="rId11" Type="http://schemas.openxmlformats.org/officeDocument/2006/relationships/diagramColors" Target="../diagrams/colors8.xml"/><Relationship Id="rId10" Type="http://schemas.openxmlformats.org/officeDocument/2006/relationships/diagramQuickStyle" Target="../diagrams/quickStyle8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18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15.jpe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16.png"/><Relationship Id="rId2" Type="http://schemas.openxmlformats.org/officeDocument/2006/relationships/tags" Target="../tags/tag19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7.xml"/><Relationship Id="rId2" Type="http://schemas.openxmlformats.org/officeDocument/2006/relationships/tags" Target="../tags/tag20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17.png"/><Relationship Id="rId2" Type="http://schemas.openxmlformats.org/officeDocument/2006/relationships/tags" Target="../tags/tag21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17.png"/><Relationship Id="rId2" Type="http://schemas.openxmlformats.org/officeDocument/2006/relationships/tags" Target="../tags/tag2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17.png"/><Relationship Id="rId2" Type="http://schemas.openxmlformats.org/officeDocument/2006/relationships/tags" Target="../tags/tag23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7.xml"/><Relationship Id="rId2" Type="http://schemas.openxmlformats.org/officeDocument/2006/relationships/tags" Target="../tags/tag24.xml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25.xml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28.xml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microsoft.com/office/2007/relationships/diagramDrawing" Target="../diagrams/drawing9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3" Type="http://schemas.openxmlformats.org/officeDocument/2006/relationships/diagramData" Target="../diagrams/data9.xml"/><Relationship Id="rId2" Type="http://schemas.openxmlformats.org/officeDocument/2006/relationships/tags" Target="../tags/tag29.xml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30.xml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16.png"/><Relationship Id="rId2" Type="http://schemas.openxmlformats.org/officeDocument/2006/relationships/tags" Target="../tags/tag31.xml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tags" Target="../tags/tag32.xml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tags" Target="../tags/tag3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4.xml"/><Relationship Id="rId4" Type="http://schemas.openxmlformats.org/officeDocument/2006/relationships/tags" Target="../tags/tag34.xml"/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39.xml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tags" Target="../tags/tag40.xml"/><Relationship Id="rId1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41.xml"/><Relationship Id="rId1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4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microsoft.com/office/2007/relationships/diagramDrawing" Target="../diagrams/drawin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3" Type="http://schemas.openxmlformats.org/officeDocument/2006/relationships/diagramData" Target="../diagrams/data2.xml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10879773" y="3948113"/>
            <a:ext cx="4746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5" name="文本框 62"/>
          <p:cNvSpPr txBox="1"/>
          <p:nvPr/>
        </p:nvSpPr>
        <p:spPr>
          <a:xfrm>
            <a:off x="690245" y="2997200"/>
            <a:ext cx="110407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1" hangingPunct="1">
              <a:defRPr/>
            </a:pP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批发和零售业主营及分地区情况</a:t>
            </a:r>
            <a:endParaRPr lang="zh-CN" altLang="en-US" sz="44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12218" y="515747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任意多边形 47"/>
          <p:cNvSpPr/>
          <p:nvPr/>
        </p:nvSpPr>
        <p:spPr>
          <a:xfrm rot="5400000">
            <a:off x="4670425" y="-4625975"/>
            <a:ext cx="930910" cy="1027176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1090910" y="4186238"/>
            <a:ext cx="476250" cy="4762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912178" y="2485073"/>
            <a:ext cx="4746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3" name="Text Box 3"/>
          <p:cNvSpPr/>
          <p:nvPr/>
        </p:nvSpPr>
        <p:spPr>
          <a:xfrm>
            <a:off x="-24765" y="4797425"/>
            <a:ext cx="121983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  <a:buClr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朝阳区统计局统计调查中心</a:t>
            </a:r>
            <a:r>
              <a:rPr lang="en-US" altLang="zh-CN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  </a:t>
            </a: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王学品</a:t>
            </a:r>
            <a:endParaRPr lang="zh-CN" altLang="en-US" sz="24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algn="ctr">
              <a:spcBef>
                <a:spcPct val="50000"/>
              </a:spcBef>
              <a:buClr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202</a:t>
            </a:r>
            <a:r>
              <a:rPr lang="en-US" altLang="zh-CN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年</a:t>
            </a:r>
            <a:r>
              <a:rPr 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12</a:t>
            </a: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月</a:t>
            </a:r>
            <a:endParaRPr lang="zh-CN" altLang="en-US" sz="24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054" name="文本框 62"/>
          <p:cNvSpPr txBox="1"/>
          <p:nvPr/>
        </p:nvSpPr>
        <p:spPr>
          <a:xfrm>
            <a:off x="119669" y="179687"/>
            <a:ext cx="9784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lang="en-US" altLang="zh-CN" sz="36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2024</a:t>
            </a:r>
            <a:r>
              <a:rPr lang="zh-CN" altLang="en-US" sz="36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年统计年报和</a:t>
            </a:r>
            <a:r>
              <a:rPr lang="en-US" altLang="zh-CN" sz="36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2025</a:t>
            </a:r>
            <a:r>
              <a:rPr lang="zh-CN" altLang="en-US" sz="36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年定期统计报表制度培训</a:t>
            </a:r>
            <a:endParaRPr kumimoji="0" lang="zh-CN" altLang="en-US" sz="3600" kern="1200" cap="none" spc="0" normalizeH="0" baseline="0" noProof="1">
              <a:ln w="952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  <a:sym typeface="+mn-ea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89928" y="2254885"/>
            <a:ext cx="474663" cy="474663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4" name="图示 13"/>
          <p:cNvGraphicFramePr/>
          <p:nvPr/>
        </p:nvGraphicFramePr>
        <p:xfrm>
          <a:off x="3287378" y="1412861"/>
          <a:ext cx="60007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204-2续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2940" y="929640"/>
            <a:ext cx="6256655" cy="4745990"/>
          </a:xfrm>
          <a:prstGeom prst="rect">
            <a:avLst/>
          </a:prstGeom>
        </p:spPr>
      </p:pic>
      <p:pic>
        <p:nvPicPr>
          <p:cNvPr id="2" name="图片 1" descr="E204-2部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9640"/>
            <a:ext cx="5658485" cy="4745990"/>
          </a:xfrm>
          <a:prstGeom prst="rect">
            <a:avLst/>
          </a:prstGeom>
        </p:spPr>
      </p:pic>
      <p:pic>
        <p:nvPicPr>
          <p:cNvPr id="9219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95775" y="0"/>
            <a:ext cx="28638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制度变化</a:t>
            </a:r>
            <a:endParaRPr lang="zh-CN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 rot="21180000">
            <a:off x="248920" y="3457575"/>
            <a:ext cx="6169660" cy="515620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定报E204-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删除“酒类分项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endParaRPr lang="en-US" altLang="zh-CN" sz="28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8165" y="0"/>
            <a:ext cx="28829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制度变化</a:t>
            </a:r>
            <a:endParaRPr lang="zh-CN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425" y="1052830"/>
            <a:ext cx="10759440" cy="248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“统计原则”9新增内容：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sym typeface="+mn-ea"/>
            </a:endParaRPr>
          </a:p>
          <a:p>
            <a:pPr marL="457200" indent="-457200" algn="just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对于</a:t>
            </a:r>
            <a:r>
              <a:rPr lang="zh-CN" altLang="en-US" sz="2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sym typeface="+mn-ea"/>
              </a:rPr>
              <a:t>同时从事线上线下经营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的批发和零售业法人、个体经营户和其他行业附营的批发和零售业产业活动单位，主要经营活动所在地为其</a:t>
            </a:r>
            <a:r>
              <a:rPr lang="zh-CN" altLang="en-US" sz="2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sym typeface="+mn-ea"/>
              </a:rPr>
              <a:t>实体经营场所所在地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895" y="2924810"/>
            <a:ext cx="10759440" cy="248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sym typeface="+mn-ea"/>
            </a:endParaRPr>
          </a:p>
          <a:p>
            <a:pPr marL="457200" indent="-457200" algn="just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对于</a:t>
            </a:r>
            <a:r>
              <a:rPr lang="zh-CN" altLang="en-US" sz="2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sym typeface="+mn-ea"/>
              </a:rPr>
              <a:t>仅从事线上经营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的批发和零售业法人、个体经营户和其他行业附营的批发和零售业产业活动单位，主要经营活动所在地为其</a:t>
            </a:r>
            <a:r>
              <a:rPr lang="zh-CN" altLang="en-US" sz="2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sym typeface="+mn-ea"/>
              </a:rPr>
              <a:t>线上销售实际经营所在地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。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670" y="1196975"/>
            <a:ext cx="10746105" cy="3399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fontAlgn="auto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按照</a:t>
            </a:r>
            <a:r>
              <a:rPr lang="zh-CN" altLang="en-US" sz="2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sym typeface="+mn-ea"/>
              </a:rPr>
              <a:t>《统计法》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的要求，为保障源头数据质量，做到数出有据，国家机关、企业事业单位和其他组织等统计调查对象，应当按照国家有关规定设置原始记录、统计台账，</a:t>
            </a:r>
            <a:r>
              <a:rPr lang="zh-CN" altLang="en-US" sz="2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sym typeface="+mn-ea"/>
              </a:rPr>
              <a:t>推动统计台账电子化、数字化、标准化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，建立健全统计资料的审核、签署、报送、归档等管理制度。统计资料的审核、签署人员应当对其审核、签署的统计资料的真实性、准确性和完整性负责。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9920" y="45085"/>
            <a:ext cx="28829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制度变化</a:t>
            </a:r>
            <a:endParaRPr lang="zh-CN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1180" y="1340485"/>
            <a:ext cx="10746105" cy="2656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商品购进额：指从本单位以外的单位和个人购进（包括从国外直接进口）作为转卖或加工后转卖的商品金额（含增值税），</a:t>
            </a:r>
            <a:r>
              <a:rPr lang="zh-CN" altLang="en-US" sz="2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sym typeface="+mn-ea"/>
              </a:rPr>
              <a:t>以及从本单位购进并开具增值税发票的商品金额。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本指标反映批发和零售业单位从国内外市场上购进商品的总价。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9920" y="0"/>
            <a:ext cx="28829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制度变化</a:t>
            </a:r>
            <a:endParaRPr lang="zh-CN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9895" y="1700530"/>
            <a:ext cx="1103630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商品销售是指商品已经售出、商品所有权已经转移给买方后，以收到货款或取得收取货款的证据时确认商品销售，</a:t>
            </a:r>
            <a:r>
              <a:rPr lang="zh-CN" altLang="en-US" sz="32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sym typeface="+mn-ea"/>
              </a:rPr>
              <a:t>而非以开具增值税发票作为确认条件。</a:t>
            </a:r>
            <a:endParaRPr lang="zh-CN" altLang="en-US" sz="32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8165" y="45085"/>
            <a:ext cx="28829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制度变化</a:t>
            </a:r>
            <a:endParaRPr lang="zh-CN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4" name="图示 13"/>
          <p:cNvGraphicFramePr/>
          <p:nvPr/>
        </p:nvGraphicFramePr>
        <p:xfrm>
          <a:off x="3287378" y="1412861"/>
          <a:ext cx="60007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135" y="2420620"/>
            <a:ext cx="11788140" cy="642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fontAlgn="auto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36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法律效力：统计制度</a:t>
            </a:r>
            <a:r>
              <a:rPr 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（执法依据）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sym typeface="+mn-ea"/>
              </a:rPr>
              <a:t>&gt;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业务指南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sym typeface="+mn-ea"/>
              </a:rPr>
              <a:t>&gt;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经验判定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9920" y="0"/>
            <a:ext cx="28829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重点要点</a:t>
            </a:r>
            <a:endParaRPr lang="zh-CN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540" y="1807845"/>
            <a:ext cx="11788140" cy="1193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fontAlgn="auto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批发额占销售额比重大于50%      批发业单位（行业代码51开头）</a:t>
            </a:r>
            <a:endParaRPr lang="zh-CN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0655" y="52070"/>
            <a:ext cx="34651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36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批发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&amp;</a:t>
            </a:r>
            <a:r>
              <a:rPr lang="zh-CN" sz="36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零售划分</a:t>
            </a:r>
            <a:endParaRPr lang="zh-CN" sz="36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930" y="3374390"/>
            <a:ext cx="11788140" cy="1193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fontAlgn="auto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零售额占销售额比重大于50%        零售业单位（行业代码52开头）</a:t>
            </a:r>
            <a:endParaRPr lang="zh-CN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7974330" y="1972310"/>
            <a:ext cx="1078230" cy="360045"/>
          </a:xfrm>
          <a:prstGeom prst="left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左右箭头 6"/>
          <p:cNvSpPr/>
          <p:nvPr/>
        </p:nvSpPr>
        <p:spPr>
          <a:xfrm>
            <a:off x="7974330" y="3530600"/>
            <a:ext cx="1160145" cy="360045"/>
          </a:xfrm>
          <a:prstGeom prst="left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1"/>
      <p:bldP spid="2" grpId="2"/>
      <p:bldP spid="6" grpId="0" bldLvl="0" animBg="1"/>
      <p:bldP spid="4" grpId="2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3185" y="908685"/>
            <a:ext cx="98228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如何判定自己销售的行为属于</a:t>
            </a:r>
            <a:r>
              <a:rPr lang="zh-CN" altLang="en-US" sz="32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批发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还是</a:t>
            </a:r>
            <a:r>
              <a:rPr lang="zh-CN" altLang="en-US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零售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行为?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3000036" y="1557319"/>
          <a:ext cx="6096000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立方体 5"/>
          <p:cNvSpPr/>
          <p:nvPr/>
        </p:nvSpPr>
        <p:spPr bwMode="auto">
          <a:xfrm>
            <a:off x="4008425" y="4436749"/>
            <a:ext cx="1571636" cy="857256"/>
          </a:xfrm>
          <a:prstGeom prst="cube">
            <a:avLst/>
          </a:prstGeom>
          <a:solidFill>
            <a:schemeClr val="tx1">
              <a:lumMod val="65000"/>
              <a:alpha val="5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批 发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立方体 8"/>
          <p:cNvSpPr/>
          <p:nvPr/>
        </p:nvSpPr>
        <p:spPr bwMode="auto">
          <a:xfrm>
            <a:off x="6600192" y="4364994"/>
            <a:ext cx="1571636" cy="857256"/>
          </a:xfrm>
          <a:prstGeom prst="cub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零  售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rgbClr val="FFCC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9991" y="5444820"/>
            <a:ext cx="702310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关键在于区分商品</a:t>
            </a:r>
            <a:r>
              <a: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性质</a:t>
            </a:r>
            <a:r>
              <a:rPr lang="en-US" altLang="zh-CN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+</a:t>
            </a:r>
            <a:r>
              <a:rPr lang="zh-CN" altLang="en-US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销售</a:t>
            </a:r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对象</a:t>
            </a:r>
            <a:r>
              <a:rPr lang="en-US" altLang="zh-CN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+</a:t>
            </a:r>
            <a:r>
              <a:rPr lang="zh-CN" altLang="en-US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商品</a:t>
            </a:r>
            <a:r>
              <a:rPr lang="zh-CN" altLang="en-US"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用途</a:t>
            </a:r>
            <a:endParaRPr lang="zh-CN" altLang="en-US"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442595" y="6021070"/>
            <a:ext cx="11310620" cy="636270"/>
          </a:xfrm>
          <a:prstGeom prst="roundRect">
            <a:avLst/>
          </a:prstGeom>
          <a:solidFill>
            <a:schemeClr val="bg1"/>
          </a:solidFill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★</a:t>
            </a:r>
            <a:r>
              <a:rPr kumimoji="0" lang="zh-CN" altLang="en-US" sz="2800" b="1" i="0" u="none" strike="noStrike" cap="none" normalizeH="0" baseline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专票、普票</a:t>
            </a:r>
            <a:r>
              <a:rPr kumimoji="0" lang="zh-CN" altLang="en-US" sz="2800" b="1" i="1" u="sng" strike="noStrike" cap="none" normalizeH="0" baseline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辅以判定</a:t>
            </a:r>
            <a:r>
              <a:rPr kumimoji="0" lang="zh-CN" altLang="en-US" sz="2800" b="1" i="0" u="none" strike="noStrike" cap="none" normalizeH="0" baseline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批发还是零售，通常专票是批发、普票是零售</a:t>
            </a:r>
            <a:endParaRPr kumimoji="0" lang="zh-CN" altLang="en-US" sz="2800" b="1" i="0" u="none" strike="noStrike" cap="none" normalizeH="0" baseline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204-1表部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8555" y="1467485"/>
            <a:ext cx="5861050" cy="4965700"/>
          </a:xfrm>
          <a:prstGeom prst="rect">
            <a:avLst/>
          </a:prstGeom>
        </p:spPr>
      </p:pic>
      <p:pic>
        <p:nvPicPr>
          <p:cNvPr id="9219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3340" y="332740"/>
            <a:ext cx="401447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altLang="zh-CN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硬伤</a:t>
            </a:r>
            <a:r>
              <a:rPr lang="en-US" altLang="zh-CN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不能犯</a:t>
            </a:r>
            <a:endParaRPr lang="zh-CN" altLang="en-US" sz="4000" b="1" dirty="0">
              <a:solidFill>
                <a:schemeClr val="accent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11" name="图片 10" descr="科目余额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15" y="1450340"/>
            <a:ext cx="5551170" cy="4970780"/>
          </a:xfrm>
          <a:prstGeom prst="rect">
            <a:avLst/>
          </a:prstGeom>
        </p:spPr>
      </p:pic>
      <p:pic>
        <p:nvPicPr>
          <p:cNvPr id="14" name="图片 13" descr="现金流量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25" y="1450340"/>
            <a:ext cx="5628640" cy="4970145"/>
          </a:xfrm>
          <a:prstGeom prst="rect">
            <a:avLst/>
          </a:prstGeom>
        </p:spPr>
      </p:pic>
      <p:pic>
        <p:nvPicPr>
          <p:cNvPr id="15" name="图片 14" descr="资产负债表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425" y="1467485"/>
            <a:ext cx="5577840" cy="49536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670" y="1484630"/>
            <a:ext cx="5694680" cy="494792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348980" y="3523615"/>
            <a:ext cx="346075" cy="2896870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917234">
            <a:off x="528320" y="2762885"/>
            <a:ext cx="7694930" cy="475615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spAutoFit/>
          </a:bodyPr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填报时计量单位转换为</a:t>
            </a:r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千元</a:t>
            </a:r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，不能出现极大值！！！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6" grpId="2" bldLvl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67945" y="70485"/>
          <a:ext cx="11929745" cy="715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95960" y="1124585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</a:t>
            </a:r>
            <a:r>
              <a:rPr lang="zh-CN" altLang="en-US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投资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为目的的商品，如：黄金、收藏品等，计入批发额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960" y="3860800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售给</a:t>
            </a:r>
            <a:r>
              <a:rPr lang="zh-CN" altLang="en-US" sz="3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医疗机构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的中、西药品，医疗设备器材等，计入批发额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960" y="5156835"/>
            <a:ext cx="10596245" cy="104203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售给企业单位生产用具以及</a:t>
            </a:r>
            <a:r>
              <a:rPr lang="zh-CN" altLang="en-US" sz="3200" b="1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生产上专用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的劳动保护用品，计入批发额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5960" y="2456815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所有</a:t>
            </a:r>
            <a:r>
              <a:rPr lang="zh-CN" altLang="en-US" sz="32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出口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的商品，包括企业通过公共网络直接销售给境外个人的商品，均计入批发额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 rot="20520000">
            <a:off x="2738120" y="2598420"/>
            <a:ext cx="7769225" cy="7683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自己把握不准的和区里勤沟通！</a:t>
            </a:r>
            <a:endParaRPr 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4" grpId="0" bldLvl="0" animBg="1"/>
      <p:bldP spid="5" grpId="0" bldLvl="0" animBg="1"/>
      <p:bldP spid="3" grpId="1"/>
      <p:bldP spid="3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92015" y="60325"/>
            <a:ext cx="2639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填报小贴士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852295" y="60325"/>
            <a:ext cx="8896985" cy="5622290"/>
          </a:xfrm>
        </p:spPr>
        <p:txBody>
          <a:bodyPr/>
          <a:lstStyle/>
          <a:p>
            <a:pPr marL="514350" indent="0" eaLnBrk="1" latinLnBrk="0" hangingPunct="1">
              <a:lnSpc>
                <a:spcPts val="4500"/>
              </a:lnSpc>
              <a:buFont typeface="+mj-ea"/>
              <a:buAutoNum type="circleNumDbPlain"/>
            </a:pP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①清点同业分公司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本地外地均包含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②商品销售算实物，不同税率请分开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③商品销售计折后，返利补贴须抵扣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④“1-本月”含调整，及时更新要修正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⑤分公司间开发票，千万不要遗漏掉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⑥物权转移记销售，空转/代理不能有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⑦网上销售网上订，批发零售不一定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⑧业务调整要转移，记得联系统计局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AutoNum type="circleNumDbPlain"/>
            </a:pP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AutoNum type="circleNumDbPlain"/>
            </a:pPr>
            <a:endParaRPr lang="zh-CN" altLang="en-US" sz="2800" b="1" dirty="0">
              <a:solidFill>
                <a:schemeClr val="accent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sz="2800" b="1" dirty="0">
              <a:solidFill>
                <a:schemeClr val="accent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None/>
            </a:pPr>
            <a:endParaRPr lang="zh-CN" altLang="en-US" sz="2800" b="1" dirty="0">
              <a:solidFill>
                <a:schemeClr val="accent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None/>
            </a:pPr>
            <a:endParaRPr lang="zh-CN" altLang="en-US" sz="2800" b="1" dirty="0">
              <a:solidFill>
                <a:schemeClr val="accent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2599306" y="173114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ea"/>
              <a:buNone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① 清点同业分公司，本地外地均包含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183515" y="697230"/>
          <a:ext cx="5605145" cy="4366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/>
        </p:nvGraphicFramePr>
        <p:xfrm>
          <a:off x="5942965" y="2505710"/>
          <a:ext cx="6126480" cy="4756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2495801" y="1052589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ea"/>
              <a:buNone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② 商品销售算实物，不同税率请分开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4865" y="1845310"/>
            <a:ext cx="10525125" cy="69405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商品销售额中不含安装、维修、租赁等服务类收入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4865" y="2997200"/>
            <a:ext cx="10525760" cy="86995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不能简单以税率判断，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13%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税率也可能是服务性质，如：汽车修理工时费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4865" y="4221480"/>
            <a:ext cx="10525760" cy="86995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不能直接取主营业务收入，其他业务收入科目也可能含实物商品，如：汽车配件销售</a:t>
            </a:r>
            <a:endParaRPr lang="en-US" altLang="zh-CN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4865" y="5445125"/>
            <a:ext cx="10525760" cy="75184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涉及多种税率用销售收入</a:t>
            </a:r>
            <a:r>
              <a:rPr lang="zh-CN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分别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乘以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各自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税率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179570" y="883920"/>
            <a:ext cx="3832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汽车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4S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店核查案例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1905" y="1654175"/>
            <a:ext cx="10580370" cy="17837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457200" indent="-457200">
              <a:lnSpc>
                <a:spcPts val="4400"/>
              </a:lnSpc>
              <a:buFont typeface="Wingdings" panose="05000000000000000000" charset="0"/>
              <a:buChar char="Ø"/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某汽车</a:t>
            </a:r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4S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店，“主营业务收入”包括新车销售、维修服务（含工时费）、增值服务等；“其他业务收入”包括技术服务、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汽车配件销售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收入和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装饰材料销售收入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等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9215" y="4869180"/>
            <a:ext cx="10446385" cy="165862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>
              <a:lnSpc>
                <a:spcPts val="4400"/>
              </a:lnSpc>
              <a:buFont typeface="Wingdings" panose="05000000000000000000" charset="0"/>
            </a:pP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经实地核查发现，E204-1表销售额上报数中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多含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汽车修理工时费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以及增值业务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等服务性收入，漏含其他业务收入中的汽车配件销售收入和装饰材料销售收入。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18" name="图片 17" descr="科目余额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663700"/>
            <a:ext cx="10336530" cy="317119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346835" y="2809240"/>
            <a:ext cx="10348595" cy="25654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0325" y="3813810"/>
            <a:ext cx="10345420" cy="26860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26515" y="4330065"/>
            <a:ext cx="10349230" cy="25908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983615" y="3068955"/>
            <a:ext cx="360045" cy="3600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1021080" y="3429000"/>
            <a:ext cx="288290" cy="431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1033145" y="3644900"/>
            <a:ext cx="264160" cy="8172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 bwMode="auto">
          <a:xfrm>
            <a:off x="171450" y="1081405"/>
            <a:ext cx="600075" cy="5258435"/>
          </a:xfrm>
          <a:prstGeom prst="rect">
            <a:avLst/>
          </a:prstGeom>
          <a:solidFill>
            <a:schemeClr val="bg1"/>
          </a:solidFill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实物销售收入乘以各自税率</a:t>
            </a:r>
            <a:endParaRPr kumimoji="0" lang="zh-CN" altLang="zh-CN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5" grpId="0"/>
      <p:bldP spid="3" grpId="0" bldLvl="0" animBg="1"/>
      <p:bldP spid="20" grpId="0" bldLvl="0" animBg="1"/>
      <p:bldP spid="6" grpId="0" bldLvl="0" animBg="1"/>
      <p:bldP spid="13" grpId="0" bldLvl="0" animBg="1"/>
      <p:bldP spid="23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2052955" y="824865"/>
            <a:ext cx="8085455" cy="588010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华文中宋" panose="02010600040101010101" pitchFamily="2" charset="-122"/>
                <a:cs typeface="华文中宋" panose="02010600040101010101" pitchFamily="2" charset="-122"/>
              </a:rPr>
              <a:t>多含服务类收入是每年执法检查“重灾区”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982980" y="1412875"/>
            <a:ext cx="10384790" cy="16630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600"/>
              </a:lnSpc>
              <a:buFont typeface="Wingdings" panose="05000000000000000000" charset="0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Calibri" panose="020F0502020204030204" charset="0"/>
                <a:ea typeface="华文中宋" panose="02010600040101010101" pitchFamily="2" charset="-122"/>
                <a:cs typeface="华文中宋" panose="02010600040101010101" pitchFamily="2" charset="-122"/>
              </a:rPr>
              <a:t>单位本年各月增值税及附加税费申报表附列资料（一）中是否涉及到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charset="0"/>
                <a:ea typeface="华文中宋" panose="02010600040101010101" pitchFamily="2" charset="-122"/>
                <a:cs typeface="华文中宋" panose="02010600040101010101" pitchFamily="2" charset="-122"/>
              </a:rPr>
              <a:t>6%</a:t>
            </a:r>
            <a:r>
              <a:rPr lang="zh-CN" altLang="en-US" b="1" dirty="0">
                <a:solidFill>
                  <a:schemeClr val="tx1"/>
                </a:solidFill>
                <a:latin typeface="Calibri" panose="020F0502020204030204" charset="0"/>
                <a:ea typeface="华文中宋" panose="02010600040101010101" pitchFamily="2" charset="-122"/>
                <a:cs typeface="华文中宋" panose="02010600040101010101" pitchFamily="2" charset="-122"/>
              </a:rPr>
              <a:t>或者其他服务类收入，若包含，一般情况下营业收入里不全是销售商品所得！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5" name="图片 4" descr="税表附表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05" y="3284855"/>
            <a:ext cx="10087610" cy="338201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629410" y="6062345"/>
            <a:ext cx="9511665" cy="60452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2711701" y="1052589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ea"/>
              <a:buNone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③ 商品销售计折后，返利补贴须抵扣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9730" y="1772920"/>
            <a:ext cx="11434445" cy="79756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打折商品或者有返利的商品，按照实际销售收入填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445" y="3094355"/>
            <a:ext cx="11428095" cy="80708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若单位属于上游给下游返利，扣除这部分返利收入计入自己的商品销售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280" y="4392295"/>
            <a:ext cx="11478895" cy="77978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若单位属于下游，上游给返利，该部分返利不计入商品销售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5492" y="76339"/>
            <a:ext cx="708530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④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“1-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本月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含调整，及时更新要修正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9695"/>
            <a:ext cx="12191365" cy="53568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4765" y="2781300"/>
            <a:ext cx="12188190" cy="460375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1、</a:t>
            </a:r>
            <a:r>
              <a:rPr lang="en-US" altLang="zh-CN" sz="2400" b="1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sym typeface="+mn-ea"/>
              </a:rPr>
              <a:t>本月销售本月即退货，“本月” 和“1-本月”均需扣减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76807" name="矩形 10"/>
          <p:cNvSpPr/>
          <p:nvPr/>
        </p:nvSpPr>
        <p:spPr>
          <a:xfrm>
            <a:off x="-12700" y="697865"/>
            <a:ext cx="12203430" cy="2083435"/>
          </a:xfrm>
          <a:prstGeom prst="rect">
            <a:avLst/>
          </a:prstGeom>
          <a:solidFill>
            <a:schemeClr val="bg1"/>
          </a:solidFill>
          <a:ln w="508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退货应扣除在销售发生的报告期，过期不调</a:t>
            </a:r>
            <a:r>
              <a:rPr lang="en-US" altLang="zh-CN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!!!</a:t>
            </a:r>
            <a:endParaRPr lang="zh-CN" altLang="en-US" sz="28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5683" y="4869180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扣除退货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07618" y="4869180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扣除退货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9695"/>
            <a:ext cx="12191365" cy="53568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4765" y="2781300"/>
            <a:ext cx="12134215" cy="460375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2、</a:t>
            </a:r>
            <a:r>
              <a:rPr lang="en-US" altLang="zh-CN" sz="2400" b="1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sym typeface="+mn-ea"/>
              </a:rPr>
              <a:t>今年以往前几个月销售出去，本月发生退货，只扣减“1-本月”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76807" name="矩形 10"/>
          <p:cNvSpPr/>
          <p:nvPr/>
        </p:nvSpPr>
        <p:spPr>
          <a:xfrm>
            <a:off x="0" y="696595"/>
            <a:ext cx="12110085" cy="2084705"/>
          </a:xfrm>
          <a:prstGeom prst="rect">
            <a:avLst/>
          </a:prstGeom>
          <a:solidFill>
            <a:schemeClr val="bg1"/>
          </a:solidFill>
          <a:ln w="508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退货应扣除在销售发生的报告期，过期不调</a:t>
            </a:r>
            <a:r>
              <a:rPr lang="en-US" altLang="zh-CN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!!!</a:t>
            </a:r>
            <a:endParaRPr lang="zh-CN" altLang="en-US" sz="28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07618" y="4869180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扣除退货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5683" y="4868863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不扣退货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5492" y="76339"/>
            <a:ext cx="7085308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④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“1-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本月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含调整，及时更新要修正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E204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445" y="1762760"/>
            <a:ext cx="5777230" cy="4351655"/>
          </a:xfrm>
          <a:prstGeom prst="rect">
            <a:avLst/>
          </a:prstGeom>
        </p:spPr>
      </p:pic>
      <p:pic>
        <p:nvPicPr>
          <p:cNvPr id="7" name="图片 6" descr="E1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29360"/>
            <a:ext cx="5697220" cy="4519295"/>
          </a:xfrm>
          <a:prstGeom prst="rect">
            <a:avLst/>
          </a:prstGeom>
        </p:spPr>
      </p:pic>
      <p:pic>
        <p:nvPicPr>
          <p:cNvPr id="9219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227445" y="4451350"/>
            <a:ext cx="5777230" cy="1663065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“额”含税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7485" y="44450"/>
            <a:ext cx="401447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altLang="zh-CN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硬伤</a:t>
            </a:r>
            <a:r>
              <a:rPr lang="en-US" altLang="zh-CN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不能犯</a:t>
            </a:r>
            <a:endParaRPr lang="zh-CN" altLang="en-US" sz="4000" b="1" dirty="0">
              <a:solidFill>
                <a:schemeClr val="accent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030" y="3140710"/>
            <a:ext cx="5694680" cy="2607945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“额”含税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20357233">
            <a:off x="2226310" y="1918970"/>
            <a:ext cx="7984490" cy="860425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除了</a:t>
            </a:r>
            <a:r>
              <a:rPr lang="zh-CN" altLang="en-US" sz="2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图书、农产品和出口</a:t>
            </a: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三类免税单位外，通常情况下销售额不应等于营业收入、期末商品库存额不等于存货！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5" grpId="0" animBg="1"/>
      <p:bldP spid="20" grpId="0" animBg="1"/>
      <p:bldP spid="3" grpId="2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7790"/>
            <a:ext cx="12191365" cy="53568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4765" y="2781300"/>
            <a:ext cx="12134215" cy="460375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3、</a:t>
            </a:r>
            <a:r>
              <a:rPr lang="en-US" altLang="zh-CN" sz="2400" b="1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sym typeface="+mn-ea"/>
              </a:rPr>
              <a:t>以往年份销售，但本月才退货成功，不做任何扣减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76807" name="矩形 10"/>
          <p:cNvSpPr/>
          <p:nvPr/>
        </p:nvSpPr>
        <p:spPr>
          <a:xfrm>
            <a:off x="0" y="697865"/>
            <a:ext cx="12110085" cy="2083435"/>
          </a:xfrm>
          <a:prstGeom prst="rect">
            <a:avLst/>
          </a:prstGeom>
          <a:solidFill>
            <a:schemeClr val="bg1"/>
          </a:solidFill>
          <a:ln w="508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退货应扣除在销售发生的报告期，过期不调</a:t>
            </a:r>
            <a:r>
              <a:rPr lang="en-US" altLang="zh-CN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!!!</a:t>
            </a:r>
            <a:endParaRPr lang="zh-CN" altLang="en-US" sz="28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5683" y="4868863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不扣退货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7618" y="4868863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不扣退货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5492" y="76339"/>
            <a:ext cx="708530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④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“1-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本月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含调整，及时更新要修正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2711701" y="1052589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ea"/>
              <a:buNone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⑤ 分公司间开发票，千万不要遗漏掉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5515" y="1909445"/>
            <a:ext cx="10173335" cy="210312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例：某法人单位，其下属的批发和零售业分公司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销售商品给其分公司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</a:t>
            </a:r>
            <a:r>
              <a:rPr lang="zh-CN" alt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并开具了增值税发票，按照货款缴纳了销项税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。其后，分公司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又将商品销售给了消费者。那么，分公司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销售给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的部分计批发额，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直接销售给消费者部分计零售额。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5200" y="4581525"/>
            <a:ext cx="10134600" cy="123317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分公司间的往来不涉及缴纳购进税和销项税，或商品流转过程中没有产生销售收入的情况，商品调拨不计入销售额。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2711701" y="1052589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ea"/>
              <a:buNone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⑥ 物权转移记销售，空转/代理不能有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6260" y="1990090"/>
            <a:ext cx="11078845" cy="72263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防止空转、代理等情况多填商品销售额，物权转移了才能形成销售！</a:t>
            </a:r>
            <a:endParaRPr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7790" y="113665"/>
            <a:ext cx="98088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空转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走单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等无商业实质贸易主要表现形式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9075" y="1006475"/>
            <a:ext cx="2148840" cy="351536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</a:t>
            </a:r>
            <a:r>
              <a:rPr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虚构的交易，即客户、供应商、销售和采购合同、以及交易过程中涉及单据均为伪造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0645" y="1007110"/>
            <a:ext cx="2697480" cy="505650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</a:t>
            </a:r>
            <a:r>
              <a:rPr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通过上下游关联企业进行无商业实质的贸易，即交易中国有企业的客户和供应商原本就是关联方（供应商和客户为母子公司、集团中的兄弟公司）或者是有关联的企业</a:t>
            </a:r>
            <a:endParaRPr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66505" y="1006475"/>
            <a:ext cx="3131185" cy="571754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</a:t>
            </a:r>
            <a:r>
              <a:rPr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通过具有密切关系的上下游企业开展无商业实质的贸易，即国有企业的客户和供应商原本就有密切的业务往来。例如国有企业的供应商和客户为战略合同伙伴、客户为供应商的特约经销商、供应商为客户的主要货物的长期供应商等</a:t>
            </a:r>
            <a:endParaRPr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87695" y="1007110"/>
            <a:ext cx="2697480" cy="527367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</a:t>
            </a:r>
            <a:r>
              <a:rPr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上下游合同中的支付条款可能表现为背对背的约定，即当客户和国有企业的销售合同中约定先款后货，付款方式为3 个月期的银行承兑汇票时，国有企业会与供应商约定相同的条款</a:t>
            </a:r>
            <a:endParaRPr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 rot="20880000">
            <a:off x="1747520" y="3297555"/>
            <a:ext cx="8004175" cy="618490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新情况，多调研、多沟通、共研讨！</a:t>
            </a:r>
            <a:endParaRPr lang="zh-CN" altLang="en-US" sz="3600" b="1" dirty="0" smtClean="0">
              <a:solidFill>
                <a:srgbClr val="FF0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  <p:bldP spid="13" grpId="0" bldLvl="0" animBg="1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2711701" y="1052589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ea"/>
              <a:buNone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⑦ 网上销售网上订，批发零售不一定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1245" y="1924685"/>
            <a:ext cx="9542145" cy="73596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公共网络实现的销售，通过互联网随时随地可以下单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1405" y="3077845"/>
            <a:ext cx="9531985" cy="86995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产生网络订单，通常包含数量、价格、商品明细等，支付方式线上、线下均可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1245" y="4441825"/>
            <a:ext cx="9586595" cy="169354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例：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公司在京东设立店铺进行网络销售，消费者在线购买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公司的商品，由京东确认收入并开具全额发票，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公司和京东结算货款，对于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公司，这部分</a:t>
            </a:r>
            <a:r>
              <a:rPr lang="zh-CN" alt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计入批发额而非零售额。</a:t>
            </a:r>
            <a:endParaRPr lang="zh-CN" altLang="en-US" sz="2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6" name="图示 15"/>
          <p:cNvGraphicFramePr/>
          <p:nvPr/>
        </p:nvGraphicFramePr>
        <p:xfrm>
          <a:off x="1703705" y="764540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83632" y="1268869"/>
            <a:ext cx="708530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⑧ 业务调整要转移，记得联系统计局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600" y="2644140"/>
            <a:ext cx="11614150" cy="869950"/>
          </a:xfrm>
          <a:prstGeom prst="rect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txBody>
          <a:bodyPr wrap="square" anchor="ctr" anchorCtr="0">
            <a:noAutofit/>
          </a:bodyPr>
          <a:lstStyle/>
          <a:p>
            <a:pPr algn="ctr"/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定报若涉及拆分</a:t>
            </a:r>
            <a:r>
              <a:rPr lang="zh-CN" altLang="en-US" sz="28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、兼并、重组等</a:t>
            </a:r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结构调整，可能需要调整上年同期数据！</a:t>
            </a:r>
            <a:endParaRPr lang="zh-CN" altLang="en-US" sz="28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4470" y="836930"/>
            <a:ext cx="3710305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服务营业额（含税）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890" y="1420495"/>
            <a:ext cx="4822825" cy="5823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40"/>
              </a:lnSpc>
            </a:pPr>
            <a:r>
              <a:rPr lang="zh-CN" sz="28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指批发和零售业单位在经营活动中，因提供服务取得的收入（含增值税），包括</a:t>
            </a:r>
            <a:r>
              <a:rPr lang="zh-CN" sz="3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贸易经纪代理服务、拍卖服务、汽车维修和装饰服务、各种商务服务和商品代理、互联网交易平台服务、场地和商品租赁、充电服务</a:t>
            </a:r>
            <a:r>
              <a:rPr lang="zh-CN" sz="28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等。</a:t>
            </a:r>
            <a:endParaRPr lang="zh-CN" altLang="en-US" sz="32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endParaRPr lang="zh-CN" altLang="en-US" sz="32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税表附表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715" y="1700530"/>
            <a:ext cx="7037070" cy="42170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rot="917234">
            <a:off x="6109335" y="4086225"/>
            <a:ext cx="5643245" cy="860425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spAutoFit/>
          </a:bodyPr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税表中有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“6%”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税率收入，服务营业额通常不能为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！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0730" y="52070"/>
            <a:ext cx="559054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主营年报（</a:t>
            </a:r>
            <a:r>
              <a:rPr lang="en-US" altLang="zh-CN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E104-1</a:t>
            </a:r>
            <a:r>
              <a:rPr lang="zh-CN" altLang="en-US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</a:t>
            </a:r>
            <a:r>
              <a:rPr lang="en-US" altLang="zh-CN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)</a:t>
            </a:r>
            <a:endParaRPr lang="en-US" altLang="zh-CN" sz="3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2" grpId="0"/>
      <p:bldP spid="4" grpId="0"/>
      <p:bldP spid="6" grpId="2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5640" y="1196975"/>
            <a:ext cx="58337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批发和零售业年末零售面积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5370" y="2277110"/>
            <a:ext cx="9587230" cy="2604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900"/>
              </a:lnSpc>
            </a:pP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指批发和零售业单位用于本单位</a:t>
            </a:r>
            <a:r>
              <a:rPr lang="zh-CN" sz="3600" b="1" u="sng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从事零售业务</a:t>
            </a: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的对外营业的面积，</a:t>
            </a:r>
            <a:r>
              <a:rPr lang="zh-CN" sz="3600" b="1" u="sng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不包括其办公用房、仓库、加工场地以及对外出租场地</a:t>
            </a:r>
            <a:r>
              <a:rPr 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按年末实有建筑面积统计。</a:t>
            </a:r>
            <a:endParaRPr lang="zh-CN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1450" y="1196975"/>
            <a:ext cx="6692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非自营平台公共网络销售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零售额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9515" y="2132965"/>
            <a:ext cx="9587230" cy="2604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900"/>
              </a:lnSpc>
            </a:pPr>
            <a:r>
              <a:rPr 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指本单位通过公共网络</a:t>
            </a:r>
            <a:r>
              <a:rPr lang="zh-CN" sz="3600" b="1" u="sng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第三方交易平台（不包括自建网站）</a:t>
            </a:r>
            <a:r>
              <a:rPr 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取得订单，对本单位以外的单位和个人出售的实物商品金额（含增值税），付款可以在网上进行，也可以在网下进行。</a:t>
            </a:r>
            <a:endParaRPr lang="zh-CN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6215" y="0"/>
            <a:ext cx="37928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数据预估原则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42645" y="979805"/>
            <a:ext cx="1057656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ts val="4500"/>
              </a:lnSpc>
              <a:spcBef>
                <a:spcPts val="0"/>
              </a:spcBef>
            </a:pP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允许合理方法预估，尽量缩小预估数和实际数差距，留存</a:t>
            </a:r>
            <a:r>
              <a:rPr lang="zh-CN" sz="3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预估依据</a:t>
            </a:r>
            <a:r>
              <a:rPr lang="en-US" altLang="zh-CN" sz="3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(</a:t>
            </a:r>
            <a:r>
              <a:rPr lang="zh-CN" altLang="zh-CN" sz="3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如：业务系统数据、统计台账、对账表等）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21060000">
            <a:off x="931545" y="4632960"/>
            <a:ext cx="10092055" cy="105283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例：填报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1-12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月数据时，若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12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月当月数据未出，用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1-11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月准确数据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+12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月当月预估填报，不能始终以预估数累加填报！！！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1225" y="2348865"/>
            <a:ext cx="1057656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0">
              <a:lnSpc>
                <a:spcPts val="4500"/>
              </a:lnSpc>
              <a:spcBef>
                <a:spcPts val="0"/>
              </a:spcBef>
            </a:pP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2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本月预估数据不应与上月报送数据完全一致，应在上月基础上进行合理调整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1225" y="3644900"/>
            <a:ext cx="1057656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0">
              <a:lnSpc>
                <a:spcPts val="4500"/>
              </a:lnSpc>
              <a:spcBef>
                <a:spcPts val="0"/>
              </a:spcBef>
            </a:pP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3</a:t>
            </a: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、“1-本月”应及时替换调整为实际数据，及时调整累计数据，减少累计数据的差错率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204-1表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8235" y="697230"/>
            <a:ext cx="5993765" cy="6027420"/>
          </a:xfrm>
          <a:prstGeom prst="rect">
            <a:avLst/>
          </a:prstGeom>
        </p:spPr>
      </p:pic>
      <p:pic>
        <p:nvPicPr>
          <p:cNvPr id="2" name="图片 1" descr="BJE104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6595"/>
            <a:ext cx="6013450" cy="6028055"/>
          </a:xfrm>
          <a:prstGeom prst="rect">
            <a:avLst/>
          </a:prstGeom>
        </p:spPr>
      </p:pic>
      <p:pic>
        <p:nvPicPr>
          <p:cNvPr id="9219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 rot="20940000">
            <a:off x="382905" y="2642870"/>
            <a:ext cx="2395220" cy="729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460" y="113665"/>
            <a:ext cx="11181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年报BJE104-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表、月报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E204-1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表《分类值交易情况》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 rot="21180000">
            <a:off x="401955" y="2557780"/>
            <a:ext cx="9839960" cy="571500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具体可参照最新版《批发和零售业统计报表制度》指标解释！</a:t>
            </a:r>
            <a:endParaRPr lang="zh-CN" altLang="en-US" sz="28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2490" y="929640"/>
            <a:ext cx="729678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其他未列明商品类</a:t>
            </a:r>
            <a:endParaRPr lang="zh-CN" altLang="en-US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4050" y="1991995"/>
            <a:ext cx="10884535" cy="3738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ts val="4740"/>
              </a:lnSpc>
              <a:buClrTx/>
              <a:buSzTx/>
              <a:buFontTx/>
            </a:pPr>
            <a:r>
              <a:rPr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指以上</a:t>
            </a:r>
            <a:r>
              <a:rPr lang="en-US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1-26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类</a:t>
            </a:r>
            <a:r>
              <a:rPr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未包括的商品类别，如</a:t>
            </a:r>
            <a:r>
              <a:rPr sz="32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大型医疗器材，文物、古董、邮票、硬币、现代绘画作品，土特产品和畜产品、禽畜或宠物用的药品、宠物食品、花鸟鱼虫，消防器材及设施，废旧物资等。其中，畜产品包括各种牛皮、羊皮、猪皮及其他动物皮革，以及种畜、幼畜、幼禽绒毛、羽毛、鬃毛、肠衣等。</a:t>
            </a:r>
            <a:r>
              <a:rPr lang="zh-CN" sz="32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</a:t>
            </a:r>
            <a:endParaRPr lang="zh-CN" sz="32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 rot="540000">
            <a:off x="997585" y="3126740"/>
            <a:ext cx="10024745" cy="975995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noAutofit/>
          </a:bodyPr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企业所售商品，除非明确列示在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其他未列明商品类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内，否则正常情况下，应填报在前</a:t>
            </a:r>
            <a:r>
              <a:rPr lang="en-US" altLang="zh-CN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ea typeface="PMingLiU" panose="02020500000000000000" charset="-120"/>
                <a:cs typeface="Times New Roman" panose="02020603050405020304" pitchFamily="18" charset="0"/>
                <a:sym typeface="+mn-ea"/>
              </a:rPr>
              <a:t>1-26</a:t>
            </a:r>
            <a:r>
              <a:rPr lang="zh-CN" altLang="en-US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类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项目内</a:t>
            </a:r>
            <a:r>
              <a:rPr lang="zh-CN" altLang="en-US" sz="2800" b="1" dirty="0" smtClean="0">
                <a:solidFill>
                  <a:srgbClr val="FF0000"/>
                </a:solidFill>
                <a:latin typeface="Comic Sans MS" panose="030F0702030302020204" charset="0"/>
                <a:ea typeface="华文中宋" panose="02010600040101010101" pitchFamily="2" charset="-122"/>
                <a:sym typeface="+mn-ea"/>
              </a:rPr>
              <a:t>！</a:t>
            </a:r>
            <a:endParaRPr lang="zh-CN" altLang="en-US" sz="2800" b="1" dirty="0" smtClean="0">
              <a:solidFill>
                <a:srgbClr val="FF0000"/>
              </a:solidFill>
              <a:latin typeface="Comic Sans MS" panose="030F0702030302020204" charset="0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460" y="113665"/>
            <a:ext cx="11181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年报BJE104-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表、月报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E204-1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表《分类值交易情况》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95960" y="1052830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“金银珠宝类”的其中项“其中：饰品类”只包含相关饰品，不包含金砖、金条等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960" y="3357245"/>
            <a:ext cx="10596245" cy="145034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医疗用的各种大型设备，如CT机、核磁共振器等，和兽用的各种药品、医疗器材统计在“其他未列明商品类”，而不是“中西药品类”，且不能算作零售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325" y="5085080"/>
            <a:ext cx="10596245" cy="104203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医用敷料、小型医疗器械（导管、起搏器等）计入“中西药品类”，不填写其中项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5325" y="2205355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电子计算机软件应计入“电子出版物及音像制品类”，而不是“计算机及其配套产品类”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460" y="113665"/>
            <a:ext cx="11181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年报BJE104-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表、月报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E204-1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表《分类值交易情况》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204-2续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6825" y="843280"/>
            <a:ext cx="5725795" cy="5466715"/>
          </a:xfrm>
          <a:prstGeom prst="rect">
            <a:avLst/>
          </a:prstGeom>
        </p:spPr>
      </p:pic>
      <p:pic>
        <p:nvPicPr>
          <p:cNvPr id="2" name="图片 1" descr="E204-2部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0" y="843280"/>
            <a:ext cx="6073775" cy="5466080"/>
          </a:xfrm>
          <a:prstGeom prst="rect">
            <a:avLst/>
          </a:prstGeom>
        </p:spPr>
      </p:pic>
      <p:pic>
        <p:nvPicPr>
          <p:cNvPr id="9219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91590" y="2305050"/>
            <a:ext cx="393065" cy="400431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rot="20520000">
            <a:off x="979805" y="2576830"/>
            <a:ext cx="9951085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注意计量单位以及和</a:t>
            </a:r>
            <a:r>
              <a:rPr lang="en-US" altLang="zh-CN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E204-1</a:t>
            </a:r>
            <a:r>
              <a:rPr lang="zh-CN" altLang="en-US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表关联审核！</a:t>
            </a:r>
            <a:endParaRPr lang="zh-CN" alt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14755" y="113665"/>
            <a:ext cx="11181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E204-2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表《重要商品购进、销售和库存》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13955" y="1196975"/>
            <a:ext cx="332105" cy="5112385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0" grpId="0" bldLvl="0" animBg="1"/>
      <p:bldP spid="3" grpId="2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9965" y="929640"/>
            <a:ext cx="263906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二、重点难点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1315" y="1821815"/>
            <a:ext cx="9184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ctr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2024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年定报</a:t>
            </a:r>
            <a:r>
              <a:rPr 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71625" y="796290"/>
          <a:ext cx="9132570" cy="5828665"/>
        </p:xfrm>
        <a:graphic>
          <a:graphicData uri="http://schemas.openxmlformats.org/drawingml/2006/table">
            <a:tbl>
              <a:tblPr/>
              <a:tblGrid>
                <a:gridCol w="573405"/>
                <a:gridCol w="703580"/>
                <a:gridCol w="704850"/>
                <a:gridCol w="855345"/>
                <a:gridCol w="593725"/>
                <a:gridCol w="594360"/>
                <a:gridCol w="770255"/>
                <a:gridCol w="702945"/>
                <a:gridCol w="469265"/>
                <a:gridCol w="585470"/>
                <a:gridCol w="703580"/>
                <a:gridCol w="468630"/>
                <a:gridCol w="821690"/>
                <a:gridCol w="585470"/>
              </a:tblGrid>
              <a:tr h="493395">
                <a:tc gridSpan="8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商品销售量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商品零售量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期末商品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库存量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65455">
                <a:tc gridSpan="4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本年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上年同期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本年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上年同期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本年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上年同期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6090">
                <a:tc rowSpan="2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1-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1-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1-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1-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</a:tcPr>
                </a:tc>
              </a:tr>
              <a:tr h="987425">
                <a:tc vMerge="1">
                  <a:tcPr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其中：销售给个人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其中：销售给社会集团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其中：销售给个人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其中：销售给社会集团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66725"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640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275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640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640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275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640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275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910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005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275"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……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……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……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……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 bwMode="auto">
          <a:xfrm>
            <a:off x="2855595" y="2217420"/>
            <a:ext cx="1574800" cy="1483360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0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5623560" y="2216785"/>
            <a:ext cx="1445260" cy="1483995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0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20940000">
            <a:off x="170180" y="1097915"/>
            <a:ext cx="2055495" cy="729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E204-2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8310" y="4077335"/>
            <a:ext cx="11375390" cy="17532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“其中：销售给个人”和“其中：销售给社会集团”四列仅4季度填报。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9" grpId="0" bldLvl="0" animBg="1"/>
      <p:bldP spid="9" grpId="1" animBg="1"/>
      <p:bldP spid="3" grpId="1"/>
      <p:bldP spid="3" grpId="2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530" y="1609090"/>
            <a:ext cx="11877040" cy="9093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marL="0" marR="0" indent="0" algn="l" defTabSz="914400" rtl="0" fontAlgn="ctr">
              <a:lnSpc>
                <a:spcPts val="25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solidFill>
                <a:schemeClr val="accent4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3200" b="1" dirty="0">
              <a:solidFill>
                <a:schemeClr val="accent4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5925" y="2834640"/>
            <a:ext cx="1135951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marR="0" indent="-457200" algn="l" defTabSz="914400" rtl="0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2025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年统计半年报：</a:t>
            </a:r>
            <a:r>
              <a:rPr lang="zh-CN" altLang="en-US" sz="36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2025年6月23日（周一）12时</a:t>
            </a:r>
            <a:r>
              <a:rPr lang="zh-CN" altLang="en-US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前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网上填报</a:t>
            </a:r>
            <a:r>
              <a:rPr lang="zh-CN" altLang="en-US" sz="36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（2024年1-5月数据）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（下半年免报）</a:t>
            </a:r>
            <a:endParaRPr lang="zh-CN" altLang="en-US" sz="3200" kern="1200" dirty="0" smtClean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kern="1200" dirty="0" smtClean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00" y="113665"/>
            <a:ext cx="11181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分地区经营情况表（BJE104-6、BJE204-6）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下箭头标注 4"/>
          <p:cNvSpPr/>
          <p:nvPr/>
        </p:nvSpPr>
        <p:spPr>
          <a:xfrm>
            <a:off x="4363720" y="1078230"/>
            <a:ext cx="2447925" cy="1440180"/>
          </a:xfrm>
          <a:prstGeom prst="down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53255" y="1113790"/>
            <a:ext cx="460565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新 变 化</a:t>
            </a:r>
            <a:endParaRPr lang="zh-CN" altLang="en-US" sz="4400" b="1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6405" y="4436745"/>
            <a:ext cx="4691380" cy="1958975"/>
          </a:xfrm>
        </p:spPr>
        <p:txBody>
          <a:bodyPr/>
          <a:p>
            <a:pPr algn="just" eaLnBrk="1" latinLnBrk="0" hangingPunct="1">
              <a:lnSpc>
                <a:spcPts val="3700"/>
              </a:lnSpc>
              <a:buFont typeface="Wingdings" panose="05000000000000000000" charset="0"/>
              <a:buChar char="Ø"/>
            </a:pPr>
            <a:r>
              <a:rPr lang="zh-CN" sz="2800" b="1">
                <a:latin typeface="华文仿宋" panose="02010600040101010101" charset="-122"/>
                <a:ea typeface="华文仿宋" panose="02010600040101010101" charset="-122"/>
                <a:cs typeface="华文中宋" panose="02010600040101010101" pitchFamily="2" charset="-122"/>
              </a:rPr>
              <a:t>外省市含义，指</a:t>
            </a:r>
            <a:r>
              <a:rPr lang="zh-CN" sz="3200" b="1" i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方正姚体" panose="02010601030101010101" charset="-122"/>
              </a:rPr>
              <a:t>卖方</a:t>
            </a:r>
            <a:r>
              <a:rPr lang="zh-CN" sz="2800" b="1">
                <a:latin typeface="华文仿宋" panose="02010600040101010101" charset="-122"/>
                <a:ea typeface="华文仿宋" panose="02010600040101010101" charset="-122"/>
                <a:cs typeface="华文中宋" panose="02010600040101010101" pitchFamily="2" charset="-122"/>
              </a:rPr>
              <a:t>即经营单位</a:t>
            </a:r>
            <a:r>
              <a:rPr lang="zh-CN" sz="3200" b="1" i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方正姚体" panose="02010601030101010101" charset="-122"/>
              </a:rPr>
              <a:t>位于外省市</a:t>
            </a:r>
            <a:r>
              <a:rPr lang="zh-CN" sz="2800" b="1">
                <a:latin typeface="华文仿宋" panose="02010600040101010101" charset="-122"/>
                <a:ea typeface="华文仿宋" panose="02010600040101010101" charset="-122"/>
                <a:cs typeface="华文中宋" panose="02010600040101010101" pitchFamily="2" charset="-122"/>
              </a:rPr>
              <a:t>，而不是买方（销售对象）位于外省市。</a:t>
            </a:r>
            <a:endParaRPr lang="zh-CN" altLang="en-US" sz="2800" b="1" dirty="0" smtClean="0">
              <a:latin typeface="华文仿宋" panose="02010600040101010101" charset="-122"/>
              <a:ea typeface="华文仿宋" panose="0201060004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9425" y="1412875"/>
            <a:ext cx="5937250" cy="4807585"/>
            <a:chOff x="2950" y="3318"/>
            <a:chExt cx="9367" cy="72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rcRect l="25481" t="24600" r="29139" b="19030"/>
            <a:stretch>
              <a:fillRect/>
            </a:stretch>
          </p:blipFill>
          <p:spPr>
            <a:xfrm>
              <a:off x="2950" y="3318"/>
              <a:ext cx="9367" cy="727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001" y="10272"/>
              <a:ext cx="9253" cy="33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p>
              <a:pPr marL="0" marR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 rot="20940000">
            <a:off x="382905" y="2642870"/>
            <a:ext cx="2395220" cy="729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6744335" y="1340485"/>
            <a:ext cx="4752340" cy="30048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3760"/>
              </a:lnSpc>
              <a:buFont typeface="Wingdings" panose="05000000000000000000" charset="0"/>
              <a:buChar char="Ø"/>
            </a:pPr>
            <a:r>
              <a:rPr lang="zh-CN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按照单位销售/营业网点所在地区进行填报。即本单位自身的经营场所</a:t>
            </a:r>
            <a:r>
              <a:rPr lang="zh-CN" sz="3200" b="1" i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（卖方所在地）</a:t>
            </a:r>
            <a:r>
              <a:rPr lang="zh-CN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，反映的是供给端的销售（营业）情况，不是销售对象的所在地区</a:t>
            </a:r>
            <a:r>
              <a:rPr lang="zh-CN">
                <a:latin typeface="华文仿宋" panose="02010600040101010101" charset="-122"/>
                <a:ea typeface="华文仿宋" panose="02010600040101010101" charset="-122"/>
                <a:cs typeface="华文中宋" panose="02010600040101010101" pitchFamily="2" charset="-122"/>
                <a:sym typeface="+mn-ea"/>
              </a:rPr>
              <a:t>。</a:t>
            </a:r>
            <a:endParaRPr lang="zh-CN">
              <a:latin typeface="华文仿宋" panose="02010600040101010101" charset="-122"/>
              <a:ea typeface="华文仿宋" panose="02010600040101010101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425" y="764540"/>
            <a:ext cx="11181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 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BJE104-6、BJE204-6表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35" y="1006475"/>
            <a:ext cx="12013565" cy="4490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900"/>
              </a:lnSpc>
            </a:pPr>
            <a:r>
              <a:rPr lang="zh-CN" sz="32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如：</a:t>
            </a:r>
            <a:endParaRPr lang="zh-CN" sz="32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>
              <a:lnSpc>
                <a:spcPts val="4900"/>
              </a:lnSpc>
            </a:pPr>
            <a:r>
              <a:rPr lang="zh-CN" sz="32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（1）</a:t>
            </a:r>
            <a:r>
              <a:rPr lang="zh-CN" sz="32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一个食品销售企业</a:t>
            </a:r>
            <a:r>
              <a:rPr lang="zh-CN" sz="32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，给各个超市供货，属于批发业务，超市只是其销售对象，不是他的销售网点，不能按超市的分布地填，</a:t>
            </a:r>
            <a:r>
              <a:rPr lang="zh-CN" sz="32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按照企业自身的经营结算地填报。</a:t>
            </a:r>
            <a:endParaRPr lang="zh-CN" sz="32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>
              <a:lnSpc>
                <a:spcPts val="4900"/>
              </a:lnSpc>
            </a:pPr>
            <a:r>
              <a:rPr lang="zh-CN" sz="32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（2）一个服装品牌在各个百货商场中有店铺，经营方式为与商场为联营或租赁，各个商场内的店铺为其销售网点，并且需要按结算方式区分填报批发额（联营模式）、零售额（租赁模式）。</a:t>
            </a:r>
            <a:endParaRPr lang="zh-CN" sz="32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6725" y="113665"/>
            <a:ext cx="11181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 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BJE104-6、BJE204-6表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465" y="635"/>
            <a:ext cx="12158980" cy="6856730"/>
          </a:xfrm>
          <a:prstGeom prst="rect">
            <a:avLst/>
          </a:prstGeom>
          <a:solidFill>
            <a:schemeClr val="bg1"/>
          </a:solidFill>
          <a:ln w="79375" cmpd="tri">
            <a:solidFill>
              <a:srgbClr val="FF0000"/>
            </a:solidFill>
            <a:prstDash val="solid"/>
          </a:ln>
        </p:spPr>
        <p:txBody>
          <a:bodyPr wrap="square" anchor="ctr" anchorCtr="0">
            <a:no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★安全保密意识★</a:t>
            </a:r>
            <a:endParaRPr lang="en-US" altLang="zh-CN" sz="4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ts val="6600"/>
              </a:lnSpc>
            </a:pPr>
            <a:endParaRPr lang="en-US" altLang="zh-CN" sz="4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ts val="66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请勿在公共网络上发带企业数据的文字、图片等！！！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ts val="6600"/>
              </a:lnSpc>
            </a:pP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88" name="文本框 62"/>
          <p:cNvSpPr txBox="1"/>
          <p:nvPr/>
        </p:nvSpPr>
        <p:spPr>
          <a:xfrm>
            <a:off x="4630420" y="2564765"/>
            <a:ext cx="316357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66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 谢！ </a:t>
            </a:r>
            <a:endParaRPr lang="zh-CN" altLang="en-US" sz="66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4" name="图示 13"/>
          <p:cNvGraphicFramePr/>
          <p:nvPr/>
        </p:nvGraphicFramePr>
        <p:xfrm>
          <a:off x="3287378" y="1412861"/>
          <a:ext cx="60007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4" name="图示 13"/>
          <p:cNvGraphicFramePr/>
          <p:nvPr/>
        </p:nvGraphicFramePr>
        <p:xfrm>
          <a:off x="3287378" y="1412861"/>
          <a:ext cx="60007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2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1220" y="1124585"/>
            <a:ext cx="61963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2025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年统计定报填报起始时间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7250" y="2060575"/>
            <a:ext cx="87642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每月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日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（十一一般会提前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天开网）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9875" y="3933190"/>
            <a:ext cx="46056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调查单位填报截止时间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5115" y="4869180"/>
            <a:ext cx="99650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</a:t>
            </a:r>
            <a:r>
              <a:rPr 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具体以制度时间为准，关注月度指导手册！                               </a:t>
            </a:r>
            <a:r>
              <a:rPr lang="en-US" altLang="zh-CN" sz="3200" b="1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</a:t>
            </a:r>
            <a:r>
              <a:rPr lang="zh-CN" altLang="zh-CN" sz="3200" b="1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务必在企业填报截止时间内上报，数据可合理预估）</a:t>
            </a:r>
            <a:endParaRPr lang="zh-CN" altLang="zh-CN" sz="3200" b="1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月度指导手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" y="1006475"/>
            <a:ext cx="8138160" cy="4774565"/>
          </a:xfrm>
          <a:prstGeom prst="rect">
            <a:avLst/>
          </a:prstGeom>
        </p:spPr>
      </p:pic>
      <p:pic>
        <p:nvPicPr>
          <p:cNvPr id="9219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内容占位符 2"/>
          <p:cNvSpPr>
            <a:spLocks noGrp="1"/>
          </p:cNvSpPr>
          <p:nvPr/>
        </p:nvSpPr>
        <p:spPr>
          <a:xfrm>
            <a:off x="8255000" y="4125595"/>
            <a:ext cx="3673475" cy="2199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街乡验收时间前完成所有企业验收及</a:t>
            </a:r>
            <a:r>
              <a:rPr lang="zh-CN" altLang="zh-CN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关停单位统计所代录</a:t>
            </a:r>
            <a:endParaRPr lang="en-US" altLang="zh-CN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 algn="just">
              <a:lnSpc>
                <a:spcPts val="4060"/>
              </a:lnSpc>
              <a:buFont typeface="Wingdings" panose="05000000000000000000" charset="0"/>
              <a:buNone/>
            </a:pPr>
            <a:endParaRPr lang="en-US" altLang="zh-CN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 rot="20520000">
            <a:off x="720725" y="2707005"/>
            <a:ext cx="7418705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区级验收时间截止后，原则上不得修改数据！！！</a:t>
            </a:r>
            <a:endParaRPr 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7640" y="113665"/>
            <a:ext cx="71983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2025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年统计定报时间</a:t>
            </a:r>
            <a:endParaRPr lang="zh-CN" altLang="en-US" sz="3200" b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124190" y="791845"/>
            <a:ext cx="3766185" cy="2555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企业须在报送单位截止时间前完成上报，</a:t>
            </a:r>
            <a:r>
              <a:rPr lang="zh-CN" altLang="zh-CN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统计所结合市区平台模板和国家标记随报随审</a:t>
            </a:r>
            <a:endParaRPr lang="en-US" altLang="zh-CN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 algn="just">
              <a:lnSpc>
                <a:spcPts val="3760"/>
              </a:lnSpc>
              <a:buFont typeface="Wingdings" panose="05000000000000000000" charset="0"/>
              <a:buNone/>
            </a:pPr>
            <a:endParaRPr lang="zh-CN" altLang="en-US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cs typeface="方正姚体" panose="02010601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  <p:bldP spid="9" grpId="0"/>
      <p:bldP spid="3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592195" y="113665"/>
            <a:ext cx="71983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2024年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统计年报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3" name="图片 2" descr="年报时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7230"/>
            <a:ext cx="7220585" cy="6028055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/>
        </p:nvSpPr>
        <p:spPr>
          <a:xfrm>
            <a:off x="7534275" y="1006475"/>
            <a:ext cx="4113530" cy="2555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企业须在报送单位截止时间前完成上报，</a:t>
            </a:r>
            <a:r>
              <a:rPr lang="zh-CN" altLang="zh-CN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统计所结合市区平台模板和国家标记随报随审</a:t>
            </a:r>
            <a:endParaRPr lang="en-US" altLang="zh-CN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 algn="just">
              <a:lnSpc>
                <a:spcPts val="3760"/>
              </a:lnSpc>
              <a:buFont typeface="Wingdings" panose="05000000000000000000" charset="0"/>
              <a:buNone/>
            </a:pPr>
            <a:endParaRPr lang="zh-CN" altLang="en-US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7655560" y="3717290"/>
            <a:ext cx="3870960" cy="28524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方正姚体" panose="02010601030101010101" charset="-122"/>
                <a:sym typeface="+mn-ea"/>
              </a:rPr>
              <a:t>年报</a:t>
            </a:r>
            <a:r>
              <a:rPr lang="zh-CN" altLang="en-US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方正姚体" panose="02010601030101010101" charset="-122"/>
                <a:sym typeface="+mn-ea"/>
              </a:rPr>
              <a:t>没有无数据上报功能，</a:t>
            </a:r>
            <a:r>
              <a:rPr lang="zh-CN" altLang="en-US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方正姚体" panose="02010601030101010101" charset="-122"/>
                <a:sym typeface="+mn-ea"/>
              </a:rPr>
              <a:t>关停单位直接放未录入即可</a:t>
            </a:r>
            <a:r>
              <a:rPr lang="zh-CN" altLang="en-US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方正姚体" panose="02010601030101010101" charset="-122"/>
                <a:sym typeface="+mn-ea"/>
              </a:rPr>
              <a:t>，无需特别操作</a:t>
            </a:r>
            <a:endParaRPr lang="en-US" altLang="zh-CN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 algn="just">
              <a:lnSpc>
                <a:spcPts val="4060"/>
              </a:lnSpc>
              <a:buFont typeface="Wingdings" panose="05000000000000000000" charset="0"/>
              <a:buNone/>
            </a:pPr>
            <a:endParaRPr lang="zh-CN" altLang="en-US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中宋" panose="02010600040101010101" pitchFamily="2" charset="-122"/>
              <a:ea typeface="华文中宋" panose="02010600040101010101" pitchFamily="2" charset="-122"/>
              <a:cs typeface="方正姚体" panose="02010601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8.xml><?xml version="1.0" encoding="utf-8"?>
<p:tagLst xmlns:p="http://schemas.openxmlformats.org/presentationml/2006/main">
  <p:tag name="KSO_WM_UNIT_TABLE_BEAUTIFY" val="smartTable{ca45f4c8-5a83-44ca-8b4a-ed4ba0728486}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5637</Words>
  <Application>WPS 演示</Application>
  <PresentationFormat>宽屏</PresentationFormat>
  <Paragraphs>592</Paragraphs>
  <Slides>49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华文中宋</vt:lpstr>
      <vt:lpstr>方正小标宋简体</vt:lpstr>
      <vt:lpstr>Times New Roman</vt:lpstr>
      <vt:lpstr>仿宋_GB2312</vt:lpstr>
      <vt:lpstr>Wingdings</vt:lpstr>
      <vt:lpstr>方正姚体</vt:lpstr>
      <vt:lpstr>Arial Unicode MS</vt:lpstr>
      <vt:lpstr>Calibri</vt:lpstr>
      <vt:lpstr>华文琥珀</vt:lpstr>
      <vt:lpstr>黑体</vt:lpstr>
      <vt:lpstr>PMingLiU</vt:lpstr>
      <vt:lpstr>Comic Sans MS</vt:lpstr>
      <vt:lpstr>华文仿宋</vt:lpstr>
      <vt:lpstr>Tahoma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1780</cp:revision>
  <dcterms:created xsi:type="dcterms:W3CDTF">2023-06-16T10:16:00Z</dcterms:created>
  <dcterms:modified xsi:type="dcterms:W3CDTF">2024-12-07T07:01:14Z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2052-10.8.0.6308</vt:lpwstr>
  </property>
  <property fmtid="{D5CDD505-2E9C-101B-9397-08002B2CF9AE}" pid="3" name="ICV">
    <vt:lpwstr>3D43C6C17132478F9E3B033315981197</vt:lpwstr>
  </property>
</Properties>
</file>