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Arial Unicode MS</vt:lpstr>
      <vt:lpstr>Calibri</vt:lpstr>
      <vt:lpstr>微软雅黑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丁朋飞</cp:lastModifiedBy>
  <cp:revision>5</cp:revision>
  <dcterms:created xsi:type="dcterms:W3CDTF">2023-08-09T12:44:00Z</dcterms:created>
  <dcterms:modified xsi:type="dcterms:W3CDTF">2026-07-27T10:09:03Z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2052-12.1.0.23539</vt:lpwstr>
  </property>
  <property fmtid="{D5CDD505-2E9C-101B-9397-08002B2CF9AE}" pid="3" name="ICV">
    <vt:lpwstr>A07339EA3B90460BAA5FE02CDE9335AC_12</vt:lpwstr>
  </property>
</Properties>
</file>