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diagrams/colors1.xml" ContentType="application/vnd.openxmlformats-officedocument.drawingml.diagramColors+xml"/>
  <Override PartName="/ppt/diagrams/colors2.xml" ContentType="application/vnd.openxmlformats-officedocument.drawingml.diagramColors+xml"/>
  <Override PartName="/ppt/diagrams/colors3.xml" ContentType="application/vnd.openxmlformats-officedocument.drawingml.diagramColors+xml"/>
  <Override PartName="/ppt/diagrams/colors4.xml" ContentType="application/vnd.openxmlformats-officedocument.drawingml.diagramColors+xml"/>
  <Override PartName="/ppt/diagrams/colors5.xml" ContentType="application/vnd.openxmlformats-officedocument.drawingml.diagramColors+xml"/>
  <Override PartName="/ppt/diagrams/colors6.xml" ContentType="application/vnd.openxmlformats-officedocument.drawingml.diagramColors+xml"/>
  <Override PartName="/ppt/diagrams/colors7.xml" ContentType="application/vnd.openxmlformats-officedocument.drawingml.diagramColors+xml"/>
  <Override PartName="/ppt/diagrams/data1.xml" ContentType="application/vnd.openxmlformats-officedocument.drawingml.diagramData+xml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diagrams/data4.xml" ContentType="application/vnd.openxmlformats-officedocument.drawingml.diagramData+xml"/>
  <Override PartName="/ppt/diagrams/data5.xml" ContentType="application/vnd.openxmlformats-officedocument.drawingml.diagramData+xml"/>
  <Override PartName="/ppt/diagrams/data6.xml" ContentType="application/vnd.openxmlformats-officedocument.drawingml.diagramData+xml"/>
  <Override PartName="/ppt/diagrams/data7.xml" ContentType="application/vnd.openxmlformats-officedocument.drawingml.diagramData+xml"/>
  <Override PartName="/ppt/diagrams/drawing1.xml" ContentType="application/vnd.ms-office.drawingml.diagramDrawing+xml"/>
  <Override PartName="/ppt/diagrams/drawing2.xml" ContentType="application/vnd.ms-office.drawingml.diagramDrawing+xml"/>
  <Override PartName="/ppt/diagrams/drawing3.xml" ContentType="application/vnd.ms-office.drawingml.diagramDrawing+xml"/>
  <Override PartName="/ppt/diagrams/drawing4.xml" ContentType="application/vnd.ms-office.drawingml.diagramDrawing+xml"/>
  <Override PartName="/ppt/diagrams/drawing5.xml" ContentType="application/vnd.ms-office.drawingml.diagramDrawing+xml"/>
  <Override PartName="/ppt/diagrams/drawing6.xml" ContentType="application/vnd.ms-office.drawingml.diagramDrawing+xml"/>
  <Override PartName="/ppt/diagrams/drawing7.xml" ContentType="application/vnd.ms-office.drawingml.diagramDrawing+xml"/>
  <Override PartName="/ppt/diagrams/layout1.xml" ContentType="application/vnd.openxmlformats-officedocument.drawingml.diagramLayout+xml"/>
  <Override PartName="/ppt/diagrams/layout2.xml" ContentType="application/vnd.openxmlformats-officedocument.drawingml.diagramLayout+xml"/>
  <Override PartName="/ppt/diagrams/layout3.xml" ContentType="application/vnd.openxmlformats-officedocument.drawingml.diagramLayout+xml"/>
  <Override PartName="/ppt/diagrams/layout4.xml" ContentType="application/vnd.openxmlformats-officedocument.drawingml.diagramLayout+xml"/>
  <Override PartName="/ppt/diagrams/layout5.xml" ContentType="application/vnd.openxmlformats-officedocument.drawingml.diagramLayout+xml"/>
  <Override PartName="/ppt/diagrams/layout6.xml" ContentType="application/vnd.openxmlformats-officedocument.drawingml.diagramLayout+xml"/>
  <Override PartName="/ppt/diagrams/layout7.xml" ContentType="application/vnd.openxmlformats-officedocument.drawingml.diagramLayout+xml"/>
  <Override PartName="/ppt/diagrams/quickStyle1.xml" ContentType="application/vnd.openxmlformats-officedocument.drawingml.diagramStyle+xml"/>
  <Override PartName="/ppt/diagrams/quickStyle2.xml" ContentType="application/vnd.openxmlformats-officedocument.drawingml.diagramStyle+xml"/>
  <Override PartName="/ppt/diagrams/quickStyle3.xml" ContentType="application/vnd.openxmlformats-officedocument.drawingml.diagramStyle+xml"/>
  <Override PartName="/ppt/diagrams/quickStyle4.xml" ContentType="application/vnd.openxmlformats-officedocument.drawingml.diagramStyle+xml"/>
  <Override PartName="/ppt/diagrams/quickStyle5.xml" ContentType="application/vnd.openxmlformats-officedocument.drawingml.diagramStyle+xml"/>
  <Override PartName="/ppt/diagrams/quickStyle6.xml" ContentType="application/vnd.openxmlformats-officedocument.drawingml.diagramStyle+xml"/>
  <Override PartName="/ppt/diagrams/quickStyle7.xml" ContentType="application/vnd.openxmlformats-officedocument.drawingml.diagramStyle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49"/>
  </p:handoutMasterIdLst>
  <p:sldIdLst>
    <p:sldId id="256" r:id="rId3"/>
    <p:sldId id="2451" r:id="rId4"/>
    <p:sldId id="2065" r:id="rId5"/>
    <p:sldId id="2454" r:id="rId7"/>
    <p:sldId id="1478" r:id="rId8"/>
    <p:sldId id="1898" r:id="rId9"/>
    <p:sldId id="1897" r:id="rId10"/>
    <p:sldId id="2597" r:id="rId11"/>
    <p:sldId id="2636" r:id="rId12"/>
    <p:sldId id="2598" r:id="rId13"/>
    <p:sldId id="2528" r:id="rId14"/>
    <p:sldId id="2071" r:id="rId15"/>
    <p:sldId id="2073" r:id="rId16"/>
    <p:sldId id="2072" r:id="rId17"/>
    <p:sldId id="2530" r:id="rId18"/>
    <p:sldId id="2455" r:id="rId19"/>
    <p:sldId id="2456" r:id="rId20"/>
    <p:sldId id="2606" r:id="rId21"/>
    <p:sldId id="2461" r:id="rId22"/>
    <p:sldId id="2457" r:id="rId23"/>
    <p:sldId id="2459" r:id="rId24"/>
    <p:sldId id="2460" r:id="rId25"/>
    <p:sldId id="2531" r:id="rId26"/>
    <p:sldId id="2462" r:id="rId27"/>
    <p:sldId id="2467" r:id="rId28"/>
    <p:sldId id="2468" r:id="rId29"/>
    <p:sldId id="2532" r:id="rId30"/>
    <p:sldId id="2304" r:id="rId31"/>
    <p:sldId id="2533" r:id="rId32"/>
    <p:sldId id="2534" r:id="rId33"/>
    <p:sldId id="2585" r:id="rId34"/>
    <p:sldId id="2565" r:id="rId35"/>
    <p:sldId id="2564" r:id="rId36"/>
    <p:sldId id="2566" r:id="rId37"/>
    <p:sldId id="2577" r:id="rId38"/>
    <p:sldId id="2671" r:id="rId39"/>
    <p:sldId id="2673" r:id="rId40"/>
    <p:sldId id="2682" r:id="rId41"/>
    <p:sldId id="2337" r:id="rId42"/>
    <p:sldId id="2690" r:id="rId43"/>
    <p:sldId id="2579" r:id="rId44"/>
    <p:sldId id="2580" r:id="rId45"/>
    <p:sldId id="2581" r:id="rId46"/>
    <p:sldId id="2582" r:id="rId47"/>
    <p:sldId id="1592" r:id="rId48"/>
  </p:sldIdLst>
  <p:sldSz cx="12192000" cy="6858000"/>
  <p:notesSz cx="9926320" cy="666877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Windows 用户" initials="W" lastIdx="2" clrIdx="0"/>
  <p:cmAuthor id="2" name="作者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B649F"/>
    <a:srgbClr val="0860A8"/>
    <a:srgbClr val="7DB1CD"/>
    <a:srgbClr val="5E80B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21275"/>
    <p:restoredTop sz="94660"/>
  </p:normalViewPr>
  <p:slideViewPr>
    <p:cSldViewPr showGuides="1">
      <p:cViewPr varScale="1">
        <p:scale>
          <a:sx n="89" d="100"/>
          <a:sy n="89" d="100"/>
        </p:scale>
        <p:origin x="-318" y="-96"/>
      </p:cViewPr>
      <p:guideLst>
        <p:guide orient="horz" pos="2024"/>
        <p:guide pos="276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53" Type="http://schemas.openxmlformats.org/officeDocument/2006/relationships/commentAuthors" Target="commentAuthors.xml"/><Relationship Id="rId52" Type="http://schemas.openxmlformats.org/officeDocument/2006/relationships/tableStyles" Target="tableStyles.xml"/><Relationship Id="rId51" Type="http://schemas.openxmlformats.org/officeDocument/2006/relationships/viewProps" Target="viewProps.xml"/><Relationship Id="rId50" Type="http://schemas.openxmlformats.org/officeDocument/2006/relationships/presProps" Target="presProps.xml"/><Relationship Id="rId5" Type="http://schemas.openxmlformats.org/officeDocument/2006/relationships/slide" Target="slides/slide3.xml"/><Relationship Id="rId49" Type="http://schemas.openxmlformats.org/officeDocument/2006/relationships/handoutMaster" Target="handoutMasters/handoutMaster1.xml"/><Relationship Id="rId48" Type="http://schemas.openxmlformats.org/officeDocument/2006/relationships/slide" Target="slides/slide45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slide" Target="slides/slide2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4#1">
  <dgm:title val=""/>
  <dgm:desc val=""/>
  <dgm:catLst>
    <dgm:cat type="accent1" pri="11400"/>
  </dgm:catLst>
  <dgm:styleLbl name="align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cycle">
      <a:schemeClr val="accent1">
        <a:shade val="50000"/>
      </a:schemeClr>
      <a:schemeClr val="accent1">
        <a:tint val="55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/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ln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cycle">
      <a:schemeClr val="accent1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55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cycle">
      <a:schemeClr val="accent1">
        <a:shade val="80000"/>
        <a:alpha val="50000"/>
      </a:schemeClr>
      <a:schemeClr val="accent1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4#1">
  <dgm:title val=""/>
  <dgm:desc val=""/>
  <dgm:catLst>
    <dgm:cat type="accent1" pri="11400"/>
  </dgm:catLst>
  <dgm:styleLbl name="align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cycle">
      <a:schemeClr val="accent1">
        <a:shade val="50000"/>
      </a:schemeClr>
      <a:schemeClr val="accent1">
        <a:tint val="55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/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ln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cycle">
      <a:schemeClr val="accent1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55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cycle">
      <a:schemeClr val="accent1">
        <a:shade val="80000"/>
        <a:alpha val="50000"/>
      </a:schemeClr>
      <a:schemeClr val="accent1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4#1">
  <dgm:title val=""/>
  <dgm:desc val=""/>
  <dgm:catLst>
    <dgm:cat type="accent1" pri="11400"/>
  </dgm:catLst>
  <dgm:styleLbl name="align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cycle">
      <a:schemeClr val="accent1">
        <a:shade val="50000"/>
      </a:schemeClr>
      <a:schemeClr val="accent1">
        <a:tint val="55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/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ln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cycle">
      <a:schemeClr val="accent1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55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cycle">
      <a:schemeClr val="accent1">
        <a:shade val="80000"/>
        <a:alpha val="50000"/>
      </a:schemeClr>
      <a:schemeClr val="accent1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4#1">
  <dgm:title val=""/>
  <dgm:desc val=""/>
  <dgm:catLst>
    <dgm:cat type="accent1" pri="11400"/>
  </dgm:catLst>
  <dgm:styleLbl name="align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cycle">
      <a:schemeClr val="accent1">
        <a:shade val="50000"/>
      </a:schemeClr>
      <a:schemeClr val="accent1">
        <a:tint val="55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/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ln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cycle">
      <a:schemeClr val="accent1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55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cycle">
      <a:schemeClr val="accent1">
        <a:shade val="80000"/>
        <a:alpha val="50000"/>
      </a:schemeClr>
      <a:schemeClr val="accent1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4#1">
  <dgm:title val=""/>
  <dgm:desc val=""/>
  <dgm:catLst>
    <dgm:cat type="colorful" pri="10400"/>
  </dgm:catLst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5#1">
  <dgm:title val=""/>
  <dgm:desc val=""/>
  <dgm:catLst>
    <dgm:cat type="colorful" pri="10500"/>
  </dgm:catLst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5#2">
  <dgm:title val=""/>
  <dgm:desc val=""/>
  <dgm:catLst>
    <dgm:cat type="colorful" pri="10500"/>
  </dgm:catLst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17430F4-0597-49D7-92B5-E383F3CA6E22}" type="doc">
      <dgm:prSet loTypeId="urn:microsoft.com/office/officeart/2005/8/layout/vList5" loCatId="list" qsTypeId="urn:microsoft.com/office/officeart/2005/8/quickstyle/simple3#1" qsCatId="3D" csTypeId="urn:microsoft.com/office/officeart/2005/8/colors/accent1_4#1" csCatId="accent4" phldr="1"/>
      <dgm:spPr/>
      <dgm:t>
        <a:bodyPr/>
        <a:lstStyle/>
        <a:p>
          <a:endParaRPr lang="zh-CN" altLang="en-US"/>
        </a:p>
      </dgm:t>
    </dgm:pt>
    <dgm:pt modelId="{21828963-EED9-4A79-84AB-9DEE8792E0CE}">
      <dgm:prSet phldrT="[文本]" custT="1"/>
      <dgm:spPr/>
      <dgm:t>
        <a:bodyPr/>
        <a:lstStyle/>
        <a:p>
          <a:r>
            <a:rPr lang="zh-CN" altLang="en-US" sz="3000" b="1" dirty="0">
              <a:latin typeface="华文中宋" panose="02010600040101010101" pitchFamily="2" charset="-122"/>
              <a:ea typeface="华文中宋" panose="02010600040101010101" pitchFamily="2" charset="-122"/>
            </a:rPr>
            <a:t>一</a:t>
          </a:r>
        </a:p>
      </dgm:t>
    </dgm:pt>
    <dgm:pt modelId="{A2236B81-3BF3-4164-8018-591732CCA8BF}" cxnId="{BB7CF1A9-345F-4386-B7F4-340CAAEB1003}" type="parTrans">
      <dgm:prSet/>
      <dgm:spPr/>
      <dgm:t>
        <a:bodyPr/>
        <a:lstStyle/>
        <a:p>
          <a:endParaRPr lang="zh-CN" altLang="en-US" sz="3000">
            <a:latin typeface="华文中宋" panose="02010600040101010101" pitchFamily="2" charset="-122"/>
            <a:ea typeface="华文中宋" panose="02010600040101010101" pitchFamily="2" charset="-122"/>
          </a:endParaRPr>
        </a:p>
      </dgm:t>
    </dgm:pt>
    <dgm:pt modelId="{95E7C2A1-3924-4A0F-9D92-AC91621C485E}" cxnId="{BB7CF1A9-345F-4386-B7F4-340CAAEB1003}" type="sibTrans">
      <dgm:prSet/>
      <dgm:spPr/>
      <dgm:t>
        <a:bodyPr/>
        <a:lstStyle/>
        <a:p>
          <a:endParaRPr lang="zh-CN" altLang="en-US" sz="3000">
            <a:latin typeface="华文中宋" panose="02010600040101010101" pitchFamily="2" charset="-122"/>
            <a:ea typeface="华文中宋" panose="02010600040101010101" pitchFamily="2" charset="-122"/>
          </a:endParaRPr>
        </a:p>
      </dgm:t>
    </dgm:pt>
    <dgm:pt modelId="{24153DFC-3BC9-400F-A456-5FF6060708F9}">
      <dgm:prSet phldrT="[文本]" phldr="0" custT="1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15000"/>
            </a:spcAft>
          </a:pPr>
          <a:r>
            <a:rPr lang="zh-CN" altLang="en-US" sz="3200" b="1" dirty="0">
              <a:latin typeface="华文中宋" panose="02010600040101010101" pitchFamily="2" charset="-122"/>
              <a:ea typeface="华文中宋" panose="02010600040101010101" pitchFamily="2" charset="-122"/>
              <a:sym typeface="+mn-ea"/>
            </a:rPr>
            <a:t>时间及填报方式</a:t>
          </a:r>
          <a:endParaRPr lang="en-US" altLang="zh-CN" sz="3200" b="1" dirty="0">
            <a:latin typeface="华文中宋" panose="02010600040101010101" pitchFamily="2" charset="-122"/>
            <a:ea typeface="华文中宋" panose="02010600040101010101" pitchFamily="2" charset="-122"/>
          </a:endParaRPr>
        </a:p>
      </dgm:t>
    </dgm:pt>
    <dgm:pt modelId="{121AE45D-AEC2-4267-B50B-BEDAF4E7FC07}" cxnId="{A00C7AB3-C7DD-4C96-876B-193932EABE73}" type="parTrans">
      <dgm:prSet/>
      <dgm:spPr/>
      <dgm:t>
        <a:bodyPr/>
        <a:lstStyle/>
        <a:p>
          <a:endParaRPr lang="zh-CN" altLang="en-US" sz="3000">
            <a:latin typeface="华文中宋" panose="02010600040101010101" pitchFamily="2" charset="-122"/>
            <a:ea typeface="华文中宋" panose="02010600040101010101" pitchFamily="2" charset="-122"/>
          </a:endParaRPr>
        </a:p>
      </dgm:t>
    </dgm:pt>
    <dgm:pt modelId="{5EA6C31F-1CFD-42AA-8B09-51623B5CBFD0}" cxnId="{A00C7AB3-C7DD-4C96-876B-193932EABE73}" type="sibTrans">
      <dgm:prSet/>
      <dgm:spPr/>
      <dgm:t>
        <a:bodyPr/>
        <a:lstStyle/>
        <a:p>
          <a:endParaRPr lang="zh-CN" altLang="en-US" sz="3000">
            <a:latin typeface="华文中宋" panose="02010600040101010101" pitchFamily="2" charset="-122"/>
            <a:ea typeface="华文中宋" panose="02010600040101010101" pitchFamily="2" charset="-122"/>
          </a:endParaRPr>
        </a:p>
      </dgm:t>
    </dgm:pt>
    <dgm:pt modelId="{9BA0236D-CB4A-4527-92C5-C5AC75730EB4}">
      <dgm:prSet phldrT="[文本]" custT="1"/>
      <dgm:spPr/>
      <dgm:t>
        <a:bodyPr/>
        <a:lstStyle/>
        <a:p>
          <a:r>
            <a:rPr lang="zh-CN" altLang="en-US" sz="3000" b="1" dirty="0">
              <a:latin typeface="华文中宋" panose="02010600040101010101" pitchFamily="2" charset="-122"/>
              <a:ea typeface="华文中宋" panose="02010600040101010101" pitchFamily="2" charset="-122"/>
            </a:rPr>
            <a:t>二</a:t>
          </a:r>
        </a:p>
      </dgm:t>
    </dgm:pt>
    <dgm:pt modelId="{B35E84D4-6B8B-4086-B176-0183829F5064}" cxnId="{629B15FB-527B-4BDE-BFEB-30D6BAB07328}" type="parTrans">
      <dgm:prSet/>
      <dgm:spPr/>
      <dgm:t>
        <a:bodyPr/>
        <a:lstStyle/>
        <a:p>
          <a:endParaRPr lang="zh-CN" altLang="en-US" sz="3000">
            <a:latin typeface="华文中宋" panose="02010600040101010101" pitchFamily="2" charset="-122"/>
            <a:ea typeface="华文中宋" panose="02010600040101010101" pitchFamily="2" charset="-122"/>
          </a:endParaRPr>
        </a:p>
      </dgm:t>
    </dgm:pt>
    <dgm:pt modelId="{342776F9-526E-4A68-A29B-55BEE61CB30E}" cxnId="{629B15FB-527B-4BDE-BFEB-30D6BAB07328}" type="sibTrans">
      <dgm:prSet/>
      <dgm:spPr/>
      <dgm:t>
        <a:bodyPr/>
        <a:lstStyle/>
        <a:p>
          <a:endParaRPr lang="zh-CN" altLang="en-US" sz="3000">
            <a:latin typeface="华文中宋" panose="02010600040101010101" pitchFamily="2" charset="-122"/>
            <a:ea typeface="华文中宋" panose="02010600040101010101" pitchFamily="2" charset="-122"/>
          </a:endParaRPr>
        </a:p>
      </dgm:t>
    </dgm:pt>
    <dgm:pt modelId="{7A7D9AC2-3E02-4F1F-8D17-2242E0F30340}">
      <dgm:prSet phldrT="[文本]" phldr="0" custT="1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15000"/>
            </a:spcAft>
          </a:pPr>
          <a:r>
            <a:rPr lang="zh-CN" altLang="en-US" sz="3200" b="1" dirty="0">
              <a:latin typeface="华文中宋" panose="02010600040101010101" pitchFamily="2" charset="-122"/>
              <a:ea typeface="华文中宋" panose="02010600040101010101" pitchFamily="2" charset="-122"/>
            </a:rPr>
            <a:t>制度变化</a:t>
          </a:r>
        </a:p>
      </dgm:t>
    </dgm:pt>
    <dgm:pt modelId="{65EA0080-824B-4D16-BEF9-8E72885C5E9E}" cxnId="{87C88F48-0D11-403C-A3F6-C0138BBBF068}" type="parTrans">
      <dgm:prSet/>
      <dgm:spPr/>
      <dgm:t>
        <a:bodyPr/>
        <a:lstStyle/>
        <a:p>
          <a:endParaRPr lang="zh-CN" altLang="en-US" sz="3000">
            <a:latin typeface="华文中宋" panose="02010600040101010101" pitchFamily="2" charset="-122"/>
            <a:ea typeface="华文中宋" panose="02010600040101010101" pitchFamily="2" charset="-122"/>
          </a:endParaRPr>
        </a:p>
      </dgm:t>
    </dgm:pt>
    <dgm:pt modelId="{271F88EC-1E8E-4770-8E53-25DDD6FF49A7}" cxnId="{87C88F48-0D11-403C-A3F6-C0138BBBF068}" type="sibTrans">
      <dgm:prSet/>
      <dgm:spPr/>
      <dgm:t>
        <a:bodyPr/>
        <a:lstStyle/>
        <a:p>
          <a:endParaRPr lang="zh-CN" altLang="en-US" sz="3000">
            <a:latin typeface="华文中宋" panose="02010600040101010101" pitchFamily="2" charset="-122"/>
            <a:ea typeface="华文中宋" panose="02010600040101010101" pitchFamily="2" charset="-122"/>
          </a:endParaRPr>
        </a:p>
      </dgm:t>
    </dgm:pt>
    <dgm:pt modelId="{86447F30-3DB2-41B0-80C0-4B1863A4A6DC}">
      <dgm:prSet phldrT="[文本]" custT="1"/>
      <dgm:spPr/>
      <dgm:t>
        <a:bodyPr/>
        <a:lstStyle/>
        <a:p>
          <a:r>
            <a:rPr lang="zh-CN" altLang="en-US" sz="3000" b="1" dirty="0">
              <a:latin typeface="华文中宋" panose="02010600040101010101" pitchFamily="2" charset="-122"/>
              <a:ea typeface="华文中宋" panose="02010600040101010101" pitchFamily="2" charset="-122"/>
            </a:rPr>
            <a:t>三</a:t>
          </a:r>
        </a:p>
      </dgm:t>
    </dgm:pt>
    <dgm:pt modelId="{D55B6568-256E-4B54-B76B-24708FB4CAEE}" cxnId="{9006D7F5-82E2-419F-A8F9-B389A8613E31}" type="parTrans">
      <dgm:prSet/>
      <dgm:spPr/>
      <dgm:t>
        <a:bodyPr/>
        <a:lstStyle/>
        <a:p>
          <a:endParaRPr lang="zh-CN" altLang="en-US" sz="3000">
            <a:latin typeface="华文中宋" panose="02010600040101010101" pitchFamily="2" charset="-122"/>
            <a:ea typeface="华文中宋" panose="02010600040101010101" pitchFamily="2" charset="-122"/>
          </a:endParaRPr>
        </a:p>
      </dgm:t>
    </dgm:pt>
    <dgm:pt modelId="{BFBB4028-24AC-4D29-AF37-AC40F6CC3EC5}" cxnId="{9006D7F5-82E2-419F-A8F9-B389A8613E31}" type="sibTrans">
      <dgm:prSet/>
      <dgm:spPr/>
      <dgm:t>
        <a:bodyPr/>
        <a:lstStyle/>
        <a:p>
          <a:endParaRPr lang="zh-CN" altLang="en-US" sz="3000">
            <a:latin typeface="华文中宋" panose="02010600040101010101" pitchFamily="2" charset="-122"/>
            <a:ea typeface="华文中宋" panose="02010600040101010101" pitchFamily="2" charset="-122"/>
          </a:endParaRPr>
        </a:p>
      </dgm:t>
    </dgm:pt>
    <dgm:pt modelId="{9437F8B8-03AE-4B30-AF4C-AB3B6ED07905}">
      <dgm:prSet phldrT="[文本]" phldr="0" custT="1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15000"/>
            </a:spcAft>
          </a:pPr>
          <a:r>
            <a:rPr lang="zh-CN" altLang="en-US" sz="3200" b="1" dirty="0">
              <a:latin typeface="华文中宋" panose="02010600040101010101" pitchFamily="2" charset="-122"/>
              <a:ea typeface="华文中宋" panose="02010600040101010101" pitchFamily="2" charset="-122"/>
            </a:rPr>
            <a:t>重点讲解</a:t>
          </a:r>
        </a:p>
      </dgm:t>
    </dgm:pt>
    <dgm:pt modelId="{0C5009CA-A2E7-4388-8DA6-40E11394DA37}" cxnId="{3A1B3DF0-8AD3-4B93-BA60-B1922D3E9C58}" type="parTrans">
      <dgm:prSet/>
      <dgm:spPr/>
      <dgm:t>
        <a:bodyPr/>
        <a:lstStyle/>
        <a:p>
          <a:endParaRPr lang="zh-CN" altLang="en-US" sz="3000">
            <a:latin typeface="华文中宋" panose="02010600040101010101" pitchFamily="2" charset="-122"/>
            <a:ea typeface="华文中宋" panose="02010600040101010101" pitchFamily="2" charset="-122"/>
          </a:endParaRPr>
        </a:p>
      </dgm:t>
    </dgm:pt>
    <dgm:pt modelId="{BF8F3A50-0A70-4060-B7B3-CC82CFDC712C}" cxnId="{3A1B3DF0-8AD3-4B93-BA60-B1922D3E9C58}" type="sibTrans">
      <dgm:prSet/>
      <dgm:spPr/>
      <dgm:t>
        <a:bodyPr/>
        <a:lstStyle/>
        <a:p>
          <a:endParaRPr lang="zh-CN" altLang="en-US" sz="3000">
            <a:latin typeface="华文中宋" panose="02010600040101010101" pitchFamily="2" charset="-122"/>
            <a:ea typeface="华文中宋" panose="02010600040101010101" pitchFamily="2" charset="-122"/>
          </a:endParaRPr>
        </a:p>
      </dgm:t>
    </dgm:pt>
    <dgm:pt modelId="{103BE6E1-67EF-4906-9568-EBDC9D336917}" type="pres">
      <dgm:prSet presAssocID="{917430F4-0597-49D7-92B5-E383F3CA6E22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1708AAD4-3495-4317-A361-08213B00D544}" type="pres">
      <dgm:prSet presAssocID="{21828963-EED9-4A79-84AB-9DEE8792E0CE}" presName="linNode" presStyleCnt="0"/>
      <dgm:spPr/>
    </dgm:pt>
    <dgm:pt modelId="{22243299-AE9B-4FE0-B436-12F65CB623F4}" type="pres">
      <dgm:prSet presAssocID="{21828963-EED9-4A79-84AB-9DEE8792E0CE}" presName="parentText" presStyleLbl="node1" presStyleIdx="0" presStyleCnt="3" custScaleX="50355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8C319F39-8012-4A12-BA84-01DB296D17D5}" type="pres">
      <dgm:prSet presAssocID="{21828963-EED9-4A79-84AB-9DEE8792E0CE}" presName="descendantText" presStyleLbl="alignAccFollowNode1" presStyleIdx="0" presStyleCnt="3" custScaleX="9065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89503A0-C28E-4AC9-9058-A67A0297FE6B}" type="pres">
      <dgm:prSet presAssocID="{95E7C2A1-3924-4A0F-9D92-AC91621C485E}" presName="sp" presStyleCnt="0"/>
      <dgm:spPr/>
    </dgm:pt>
    <dgm:pt modelId="{BAEC9884-85CB-4BB3-8047-B8719FDEE717}" type="pres">
      <dgm:prSet presAssocID="{9BA0236D-CB4A-4527-92C5-C5AC75730EB4}" presName="linNode" presStyleCnt="0"/>
      <dgm:spPr/>
    </dgm:pt>
    <dgm:pt modelId="{4363C590-F078-4479-9B7B-D188B37C6C5C}" type="pres">
      <dgm:prSet presAssocID="{9BA0236D-CB4A-4527-92C5-C5AC75730EB4}" presName="parentText" presStyleLbl="node1" presStyleIdx="1" presStyleCnt="3" custScaleX="50355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2FABBCA-0298-4FD7-975A-EAE61D17251D}" type="pres">
      <dgm:prSet presAssocID="{9BA0236D-CB4A-4527-92C5-C5AC75730EB4}" presName="descendantText" presStyleLbl="alignAccFollowNode1" presStyleIdx="1" presStyleCnt="3" custScaleX="9065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BC23D73-FF62-4A43-A41A-71B8F810F963}" type="pres">
      <dgm:prSet presAssocID="{342776F9-526E-4A68-A29B-55BEE61CB30E}" presName="sp" presStyleCnt="0"/>
      <dgm:spPr/>
    </dgm:pt>
    <dgm:pt modelId="{63B730E7-8415-4276-B780-BBD5C9628F0C}" type="pres">
      <dgm:prSet presAssocID="{86447F30-3DB2-41B0-80C0-4B1863A4A6DC}" presName="linNode" presStyleCnt="0"/>
      <dgm:spPr/>
    </dgm:pt>
    <dgm:pt modelId="{4D64BDA4-1322-4ED4-9FF6-4641D8B299EA}" type="pres">
      <dgm:prSet presAssocID="{86447F30-3DB2-41B0-80C0-4B1863A4A6DC}" presName="parentText" presStyleLbl="node1" presStyleIdx="2" presStyleCnt="3" custScaleX="50355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C52A828-A369-4674-9D84-247FB415C0AD}" type="pres">
      <dgm:prSet presAssocID="{86447F30-3DB2-41B0-80C0-4B1863A4A6DC}" presName="descendantText" presStyleLbl="alignAccFollowNode1" presStyleIdx="2" presStyleCnt="3" custScaleX="9065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3A1B3DF0-8AD3-4B93-BA60-B1922D3E9C58}" srcId="{86447F30-3DB2-41B0-80C0-4B1863A4A6DC}" destId="{9437F8B8-03AE-4B30-AF4C-AB3B6ED07905}" srcOrd="0" destOrd="0" parTransId="{0C5009CA-A2E7-4388-8DA6-40E11394DA37}" sibTransId="{BF8F3A50-0A70-4060-B7B3-CC82CFDC712C}"/>
    <dgm:cxn modelId="{9006D7F5-82E2-419F-A8F9-B389A8613E31}" srcId="{917430F4-0597-49D7-92B5-E383F3CA6E22}" destId="{86447F30-3DB2-41B0-80C0-4B1863A4A6DC}" srcOrd="2" destOrd="0" parTransId="{D55B6568-256E-4B54-B76B-24708FB4CAEE}" sibTransId="{BFBB4028-24AC-4D29-AF37-AC40F6CC3EC5}"/>
    <dgm:cxn modelId="{834E68EB-6B48-44EB-957A-00E0F08E54AC}" type="presOf" srcId="{7A7D9AC2-3E02-4F1F-8D17-2242E0F30340}" destId="{02FABBCA-0298-4FD7-975A-EAE61D17251D}" srcOrd="0" destOrd="0" presId="urn:microsoft.com/office/officeart/2005/8/layout/vList5"/>
    <dgm:cxn modelId="{1A22B599-E0D3-49B8-BF0D-9D2F3B81FD91}" type="presOf" srcId="{24153DFC-3BC9-400F-A456-5FF6060708F9}" destId="{8C319F39-8012-4A12-BA84-01DB296D17D5}" srcOrd="0" destOrd="0" presId="urn:microsoft.com/office/officeart/2005/8/layout/vList5"/>
    <dgm:cxn modelId="{A00C7AB3-C7DD-4C96-876B-193932EABE73}" srcId="{21828963-EED9-4A79-84AB-9DEE8792E0CE}" destId="{24153DFC-3BC9-400F-A456-5FF6060708F9}" srcOrd="0" destOrd="0" parTransId="{121AE45D-AEC2-4267-B50B-BEDAF4E7FC07}" sibTransId="{5EA6C31F-1CFD-42AA-8B09-51623B5CBFD0}"/>
    <dgm:cxn modelId="{312B4909-A5EC-4994-9A73-6AA12141F1C8}" type="presOf" srcId="{917430F4-0597-49D7-92B5-E383F3CA6E22}" destId="{103BE6E1-67EF-4906-9568-EBDC9D336917}" srcOrd="0" destOrd="0" presId="urn:microsoft.com/office/officeart/2005/8/layout/vList5"/>
    <dgm:cxn modelId="{629B15FB-527B-4BDE-BFEB-30D6BAB07328}" srcId="{917430F4-0597-49D7-92B5-E383F3CA6E22}" destId="{9BA0236D-CB4A-4527-92C5-C5AC75730EB4}" srcOrd="1" destOrd="0" parTransId="{B35E84D4-6B8B-4086-B176-0183829F5064}" sibTransId="{342776F9-526E-4A68-A29B-55BEE61CB30E}"/>
    <dgm:cxn modelId="{CEA31F6E-C115-4945-BB68-2EBB0A61EFDC}" type="presOf" srcId="{21828963-EED9-4A79-84AB-9DEE8792E0CE}" destId="{22243299-AE9B-4FE0-B436-12F65CB623F4}" srcOrd="0" destOrd="0" presId="urn:microsoft.com/office/officeart/2005/8/layout/vList5"/>
    <dgm:cxn modelId="{B2911DCE-A146-405A-A45C-EC9F2F3CFB91}" type="presOf" srcId="{9BA0236D-CB4A-4527-92C5-C5AC75730EB4}" destId="{4363C590-F078-4479-9B7B-D188B37C6C5C}" srcOrd="0" destOrd="0" presId="urn:microsoft.com/office/officeart/2005/8/layout/vList5"/>
    <dgm:cxn modelId="{87C88F48-0D11-403C-A3F6-C0138BBBF068}" srcId="{9BA0236D-CB4A-4527-92C5-C5AC75730EB4}" destId="{7A7D9AC2-3E02-4F1F-8D17-2242E0F30340}" srcOrd="0" destOrd="0" parTransId="{65EA0080-824B-4D16-BEF9-8E72885C5E9E}" sibTransId="{271F88EC-1E8E-4770-8E53-25DDD6FF49A7}"/>
    <dgm:cxn modelId="{12EDE5E6-E82D-4167-B86C-434399A5145F}" type="presOf" srcId="{9437F8B8-03AE-4B30-AF4C-AB3B6ED07905}" destId="{0C52A828-A369-4674-9D84-247FB415C0AD}" srcOrd="0" destOrd="0" presId="urn:microsoft.com/office/officeart/2005/8/layout/vList5"/>
    <dgm:cxn modelId="{82A4D6A3-52DC-4A2D-A0A2-010D075A22A0}" type="presOf" srcId="{86447F30-3DB2-41B0-80C0-4B1863A4A6DC}" destId="{4D64BDA4-1322-4ED4-9FF6-4641D8B299EA}" srcOrd="0" destOrd="0" presId="urn:microsoft.com/office/officeart/2005/8/layout/vList5"/>
    <dgm:cxn modelId="{BB7CF1A9-345F-4386-B7F4-340CAAEB1003}" srcId="{917430F4-0597-49D7-92B5-E383F3CA6E22}" destId="{21828963-EED9-4A79-84AB-9DEE8792E0CE}" srcOrd="0" destOrd="0" parTransId="{A2236B81-3BF3-4164-8018-591732CCA8BF}" sibTransId="{95E7C2A1-3924-4A0F-9D92-AC91621C485E}"/>
    <dgm:cxn modelId="{D567B416-7FFB-4A0C-B93F-84D4360E2342}" type="presParOf" srcId="{103BE6E1-67EF-4906-9568-EBDC9D336917}" destId="{1708AAD4-3495-4317-A361-08213B00D544}" srcOrd="0" destOrd="0" presId="urn:microsoft.com/office/officeart/2005/8/layout/vList5"/>
    <dgm:cxn modelId="{436245C1-D9D5-410C-AC3B-CA29BF40E479}" type="presParOf" srcId="{1708AAD4-3495-4317-A361-08213B00D544}" destId="{22243299-AE9B-4FE0-B436-12F65CB623F4}" srcOrd="0" destOrd="0" presId="urn:microsoft.com/office/officeart/2005/8/layout/vList5"/>
    <dgm:cxn modelId="{6ABE35E4-4FB3-40CC-9FA6-4AC986C935B2}" type="presParOf" srcId="{1708AAD4-3495-4317-A361-08213B00D544}" destId="{8C319F39-8012-4A12-BA84-01DB296D17D5}" srcOrd="1" destOrd="0" presId="urn:microsoft.com/office/officeart/2005/8/layout/vList5"/>
    <dgm:cxn modelId="{4A63E449-5B92-4784-9265-FCE10B6E3CC6}" type="presParOf" srcId="{103BE6E1-67EF-4906-9568-EBDC9D336917}" destId="{089503A0-C28E-4AC9-9058-A67A0297FE6B}" srcOrd="1" destOrd="0" presId="urn:microsoft.com/office/officeart/2005/8/layout/vList5"/>
    <dgm:cxn modelId="{15D83658-5748-40DB-8DD0-FABCE0B8F91E}" type="presParOf" srcId="{103BE6E1-67EF-4906-9568-EBDC9D336917}" destId="{BAEC9884-85CB-4BB3-8047-B8719FDEE717}" srcOrd="2" destOrd="0" presId="urn:microsoft.com/office/officeart/2005/8/layout/vList5"/>
    <dgm:cxn modelId="{30CB09C9-C1D9-434E-BDB8-2E037644B201}" type="presParOf" srcId="{BAEC9884-85CB-4BB3-8047-B8719FDEE717}" destId="{4363C590-F078-4479-9B7B-D188B37C6C5C}" srcOrd="0" destOrd="0" presId="urn:microsoft.com/office/officeart/2005/8/layout/vList5"/>
    <dgm:cxn modelId="{A6714584-52BD-40C0-924B-5E577AEA4F50}" type="presParOf" srcId="{BAEC9884-85CB-4BB3-8047-B8719FDEE717}" destId="{02FABBCA-0298-4FD7-975A-EAE61D17251D}" srcOrd="1" destOrd="0" presId="urn:microsoft.com/office/officeart/2005/8/layout/vList5"/>
    <dgm:cxn modelId="{6C1AFB34-0E88-4C8D-9668-96250276248D}" type="presParOf" srcId="{103BE6E1-67EF-4906-9568-EBDC9D336917}" destId="{DBC23D73-FF62-4A43-A41A-71B8F810F963}" srcOrd="3" destOrd="0" presId="urn:microsoft.com/office/officeart/2005/8/layout/vList5"/>
    <dgm:cxn modelId="{1DC631CE-4489-42E6-9920-CDB8E1DF35EE}" type="presParOf" srcId="{103BE6E1-67EF-4906-9568-EBDC9D336917}" destId="{63B730E7-8415-4276-B780-BBD5C9628F0C}" srcOrd="4" destOrd="0" presId="urn:microsoft.com/office/officeart/2005/8/layout/vList5"/>
    <dgm:cxn modelId="{D36FF6A4-3147-4FEA-8FB0-AB9E7A33FAC7}" type="presParOf" srcId="{63B730E7-8415-4276-B780-BBD5C9628F0C}" destId="{4D64BDA4-1322-4ED4-9FF6-4641D8B299EA}" srcOrd="0" destOrd="0" presId="urn:microsoft.com/office/officeart/2005/8/layout/vList5"/>
    <dgm:cxn modelId="{343A4928-40A8-42C6-8ACB-CFE23B737E62}" type="presParOf" srcId="{63B730E7-8415-4276-B780-BBD5C9628F0C}" destId="{0C52A828-A369-4674-9D84-247FB415C0AD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917430F4-0597-49D7-92B5-E383F3CA6E22}" type="doc">
      <dgm:prSet loTypeId="urn:microsoft.com/office/officeart/2005/8/layout/vList5" loCatId="list" qsTypeId="urn:microsoft.com/office/officeart/2005/8/quickstyle/simple3#1" qsCatId="3D" csTypeId="urn:microsoft.com/office/officeart/2005/8/colors/accent1_4#1" csCatId="accent4" phldr="1"/>
      <dgm:spPr/>
      <dgm:t>
        <a:bodyPr/>
        <a:lstStyle/>
        <a:p>
          <a:endParaRPr lang="zh-CN" altLang="en-US"/>
        </a:p>
      </dgm:t>
    </dgm:pt>
    <dgm:pt modelId="{21828963-EED9-4A79-84AB-9DEE8792E0CE}">
      <dgm:prSet phldrT="[文本]" custT="1"/>
      <dgm:spPr/>
      <dgm:t>
        <a:bodyPr/>
        <a:lstStyle/>
        <a:p>
          <a:r>
            <a:rPr lang="zh-CN" altLang="en-US" sz="3000" b="1" dirty="0">
              <a:latin typeface="华文中宋" panose="02010600040101010101" pitchFamily="2" charset="-122"/>
              <a:ea typeface="华文中宋" panose="02010600040101010101" pitchFamily="2" charset="-122"/>
            </a:rPr>
            <a:t>一</a:t>
          </a:r>
        </a:p>
      </dgm:t>
    </dgm:pt>
    <dgm:pt modelId="{A2236B81-3BF3-4164-8018-591732CCA8BF}" cxnId="{47073E1A-ECD2-4593-9B78-37FCA80ECC76}" type="parTrans">
      <dgm:prSet/>
      <dgm:spPr/>
      <dgm:t>
        <a:bodyPr/>
        <a:lstStyle/>
        <a:p>
          <a:endParaRPr lang="zh-CN" altLang="en-US" sz="3000">
            <a:latin typeface="华文中宋" panose="02010600040101010101" pitchFamily="2" charset="-122"/>
            <a:ea typeface="华文中宋" panose="02010600040101010101" pitchFamily="2" charset="-122"/>
          </a:endParaRPr>
        </a:p>
      </dgm:t>
    </dgm:pt>
    <dgm:pt modelId="{95E7C2A1-3924-4A0F-9D92-AC91621C485E}" cxnId="{47073E1A-ECD2-4593-9B78-37FCA80ECC76}" type="sibTrans">
      <dgm:prSet/>
      <dgm:spPr/>
      <dgm:t>
        <a:bodyPr/>
        <a:lstStyle/>
        <a:p>
          <a:endParaRPr lang="zh-CN" altLang="en-US" sz="3000">
            <a:latin typeface="华文中宋" panose="02010600040101010101" pitchFamily="2" charset="-122"/>
            <a:ea typeface="华文中宋" panose="02010600040101010101" pitchFamily="2" charset="-122"/>
          </a:endParaRPr>
        </a:p>
      </dgm:t>
    </dgm:pt>
    <dgm:pt modelId="{24153DFC-3BC9-400F-A456-5FF6060708F9}">
      <dgm:prSet phldrT="[文本]" phldr="0" custT="1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15000"/>
            </a:spcAft>
          </a:pPr>
          <a:r>
            <a:rPr lang="zh-CN" altLang="en-US" sz="3200" b="1" dirty="0">
              <a:latin typeface="华文中宋" panose="02010600040101010101" pitchFamily="2" charset="-122"/>
              <a:ea typeface="华文中宋" panose="02010600040101010101" pitchFamily="2" charset="-122"/>
            </a:rPr>
            <a:t>时间及填报方式</a:t>
          </a:r>
        </a:p>
      </dgm:t>
    </dgm:pt>
    <dgm:pt modelId="{121AE45D-AEC2-4267-B50B-BEDAF4E7FC07}" cxnId="{577A4D81-C6AB-4018-875F-6783634A37CE}" type="parTrans">
      <dgm:prSet/>
      <dgm:spPr/>
      <dgm:t>
        <a:bodyPr/>
        <a:lstStyle/>
        <a:p>
          <a:endParaRPr lang="zh-CN" altLang="en-US" sz="3000">
            <a:latin typeface="华文中宋" panose="02010600040101010101" pitchFamily="2" charset="-122"/>
            <a:ea typeface="华文中宋" panose="02010600040101010101" pitchFamily="2" charset="-122"/>
          </a:endParaRPr>
        </a:p>
      </dgm:t>
    </dgm:pt>
    <dgm:pt modelId="{5EA6C31F-1CFD-42AA-8B09-51623B5CBFD0}" cxnId="{577A4D81-C6AB-4018-875F-6783634A37CE}" type="sibTrans">
      <dgm:prSet/>
      <dgm:spPr/>
      <dgm:t>
        <a:bodyPr/>
        <a:lstStyle/>
        <a:p>
          <a:endParaRPr lang="zh-CN" altLang="en-US" sz="3000">
            <a:latin typeface="华文中宋" panose="02010600040101010101" pitchFamily="2" charset="-122"/>
            <a:ea typeface="华文中宋" panose="02010600040101010101" pitchFamily="2" charset="-122"/>
          </a:endParaRPr>
        </a:p>
      </dgm:t>
    </dgm:pt>
    <dgm:pt modelId="{9BA0236D-CB4A-4527-92C5-C5AC75730EB4}">
      <dgm:prSet phldrT="[文本]" phldr="0" custT="1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000" b="1" dirty="0">
              <a:solidFill>
                <a:schemeClr val="accent6">
                  <a:lumMod val="40000"/>
                  <a:lumOff val="60000"/>
                </a:schemeClr>
              </a:solidFill>
              <a:latin typeface="华文中宋" panose="02010600040101010101" pitchFamily="2" charset="-122"/>
              <a:ea typeface="华文中宋" panose="02010600040101010101" pitchFamily="2" charset="-122"/>
            </a:rPr>
            <a:t>二</a:t>
          </a:r>
        </a:p>
      </dgm:t>
    </dgm:pt>
    <dgm:pt modelId="{B35E84D4-6B8B-4086-B176-0183829F5064}" cxnId="{8BA40686-EA47-4F2F-AC98-FEFF02A0FAD9}" type="parTrans">
      <dgm:prSet/>
      <dgm:spPr/>
      <dgm:t>
        <a:bodyPr/>
        <a:lstStyle/>
        <a:p>
          <a:endParaRPr lang="zh-CN" altLang="en-US" sz="3000">
            <a:latin typeface="华文中宋" panose="02010600040101010101" pitchFamily="2" charset="-122"/>
            <a:ea typeface="华文中宋" panose="02010600040101010101" pitchFamily="2" charset="-122"/>
          </a:endParaRPr>
        </a:p>
      </dgm:t>
    </dgm:pt>
    <dgm:pt modelId="{342776F9-526E-4A68-A29B-55BEE61CB30E}" cxnId="{8BA40686-EA47-4F2F-AC98-FEFF02A0FAD9}" type="sibTrans">
      <dgm:prSet/>
      <dgm:spPr/>
      <dgm:t>
        <a:bodyPr/>
        <a:lstStyle/>
        <a:p>
          <a:endParaRPr lang="zh-CN" altLang="en-US" sz="3000">
            <a:latin typeface="华文中宋" panose="02010600040101010101" pitchFamily="2" charset="-122"/>
            <a:ea typeface="华文中宋" panose="02010600040101010101" pitchFamily="2" charset="-122"/>
          </a:endParaRPr>
        </a:p>
      </dgm:t>
    </dgm:pt>
    <dgm:pt modelId="{7A7D9AC2-3E02-4F1F-8D17-2242E0F30340}">
      <dgm:prSet phldrT="[文本]" phldr="0" custT="1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15000"/>
            </a:spcAft>
          </a:pPr>
          <a:r>
            <a:rPr lang="zh-CN" altLang="en-US" sz="3200" b="1" dirty="0">
              <a:solidFill>
                <a:schemeClr val="accent6">
                  <a:lumMod val="40000"/>
                  <a:lumOff val="60000"/>
                </a:schemeClr>
              </a:solidFill>
              <a:latin typeface="华文中宋" panose="02010600040101010101" pitchFamily="2" charset="-122"/>
              <a:ea typeface="华文中宋" panose="02010600040101010101" pitchFamily="2" charset="-122"/>
            </a:rPr>
            <a:t>制度变化</a:t>
          </a:r>
        </a:p>
      </dgm:t>
    </dgm:pt>
    <dgm:pt modelId="{65EA0080-824B-4D16-BEF9-8E72885C5E9E}" cxnId="{48DDFDF9-BD5B-4556-8C1A-E09E9558CCD7}" type="parTrans">
      <dgm:prSet/>
      <dgm:spPr/>
      <dgm:t>
        <a:bodyPr/>
        <a:lstStyle/>
        <a:p>
          <a:endParaRPr lang="zh-CN" altLang="en-US" sz="3000">
            <a:latin typeface="华文中宋" panose="02010600040101010101" pitchFamily="2" charset="-122"/>
            <a:ea typeface="华文中宋" panose="02010600040101010101" pitchFamily="2" charset="-122"/>
          </a:endParaRPr>
        </a:p>
      </dgm:t>
    </dgm:pt>
    <dgm:pt modelId="{271F88EC-1E8E-4770-8E53-25DDD6FF49A7}" cxnId="{48DDFDF9-BD5B-4556-8C1A-E09E9558CCD7}" type="sibTrans">
      <dgm:prSet/>
      <dgm:spPr/>
      <dgm:t>
        <a:bodyPr/>
        <a:lstStyle/>
        <a:p>
          <a:endParaRPr lang="zh-CN" altLang="en-US" sz="3000">
            <a:latin typeface="华文中宋" panose="02010600040101010101" pitchFamily="2" charset="-122"/>
            <a:ea typeface="华文中宋" panose="02010600040101010101" pitchFamily="2" charset="-122"/>
          </a:endParaRPr>
        </a:p>
      </dgm:t>
    </dgm:pt>
    <dgm:pt modelId="{86447F30-3DB2-41B0-80C0-4B1863A4A6DC}">
      <dgm:prSet phldrT="[文本]" phldr="0" custT="1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000" b="1" dirty="0">
              <a:solidFill>
                <a:schemeClr val="accent6">
                  <a:lumMod val="40000"/>
                  <a:lumOff val="60000"/>
                </a:schemeClr>
              </a:solidFill>
              <a:latin typeface="华文中宋" panose="02010600040101010101" pitchFamily="2" charset="-122"/>
              <a:ea typeface="华文中宋" panose="02010600040101010101" pitchFamily="2" charset="-122"/>
            </a:rPr>
            <a:t>三</a:t>
          </a:r>
        </a:p>
      </dgm:t>
    </dgm:pt>
    <dgm:pt modelId="{D55B6568-256E-4B54-B76B-24708FB4CAEE}" cxnId="{AEA67833-C2E6-4A67-90BC-3BB3B98CF768}" type="parTrans">
      <dgm:prSet/>
      <dgm:spPr/>
      <dgm:t>
        <a:bodyPr/>
        <a:lstStyle/>
        <a:p>
          <a:endParaRPr lang="zh-CN" altLang="en-US" sz="3000">
            <a:latin typeface="华文中宋" panose="02010600040101010101" pitchFamily="2" charset="-122"/>
            <a:ea typeface="华文中宋" panose="02010600040101010101" pitchFamily="2" charset="-122"/>
          </a:endParaRPr>
        </a:p>
      </dgm:t>
    </dgm:pt>
    <dgm:pt modelId="{BFBB4028-24AC-4D29-AF37-AC40F6CC3EC5}" cxnId="{AEA67833-C2E6-4A67-90BC-3BB3B98CF768}" type="sibTrans">
      <dgm:prSet/>
      <dgm:spPr/>
      <dgm:t>
        <a:bodyPr/>
        <a:lstStyle/>
        <a:p>
          <a:endParaRPr lang="zh-CN" altLang="en-US" sz="3000">
            <a:latin typeface="华文中宋" panose="02010600040101010101" pitchFamily="2" charset="-122"/>
            <a:ea typeface="华文中宋" panose="02010600040101010101" pitchFamily="2" charset="-122"/>
          </a:endParaRPr>
        </a:p>
      </dgm:t>
    </dgm:pt>
    <dgm:pt modelId="{9437F8B8-03AE-4B30-AF4C-AB3B6ED07905}">
      <dgm:prSet phldrT="[文本]" phldr="0" custT="1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15000"/>
            </a:spcAft>
          </a:pPr>
          <a:r>
            <a:rPr lang="zh-CN" altLang="en-US" sz="3200" b="1" dirty="0">
              <a:solidFill>
                <a:schemeClr val="accent6">
                  <a:lumMod val="40000"/>
                  <a:lumOff val="60000"/>
                </a:schemeClr>
              </a:solidFill>
              <a:latin typeface="华文中宋" panose="02010600040101010101" pitchFamily="2" charset="-122"/>
              <a:ea typeface="华文中宋" panose="02010600040101010101" pitchFamily="2" charset="-122"/>
            </a:rPr>
            <a:t>重点讲解</a:t>
          </a:r>
        </a:p>
      </dgm:t>
    </dgm:pt>
    <dgm:pt modelId="{0C5009CA-A2E7-4388-8DA6-40E11394DA37}" cxnId="{59516E02-EB02-4095-99AE-77157330AEAB}" type="parTrans">
      <dgm:prSet/>
      <dgm:spPr/>
      <dgm:t>
        <a:bodyPr/>
        <a:lstStyle/>
        <a:p>
          <a:endParaRPr lang="zh-CN" altLang="en-US" sz="3000">
            <a:latin typeface="华文中宋" panose="02010600040101010101" pitchFamily="2" charset="-122"/>
            <a:ea typeface="华文中宋" panose="02010600040101010101" pitchFamily="2" charset="-122"/>
          </a:endParaRPr>
        </a:p>
      </dgm:t>
    </dgm:pt>
    <dgm:pt modelId="{BF8F3A50-0A70-4060-B7B3-CC82CFDC712C}" cxnId="{59516E02-EB02-4095-99AE-77157330AEAB}" type="sibTrans">
      <dgm:prSet/>
      <dgm:spPr/>
      <dgm:t>
        <a:bodyPr/>
        <a:lstStyle/>
        <a:p>
          <a:endParaRPr lang="zh-CN" altLang="en-US" sz="3000">
            <a:latin typeface="华文中宋" panose="02010600040101010101" pitchFamily="2" charset="-122"/>
            <a:ea typeface="华文中宋" panose="02010600040101010101" pitchFamily="2" charset="-122"/>
          </a:endParaRPr>
        </a:p>
      </dgm:t>
    </dgm:pt>
    <dgm:pt modelId="{103BE6E1-67EF-4906-9568-EBDC9D336917}" type="pres">
      <dgm:prSet presAssocID="{917430F4-0597-49D7-92B5-E383F3CA6E22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1708AAD4-3495-4317-A361-08213B00D544}" type="pres">
      <dgm:prSet presAssocID="{21828963-EED9-4A79-84AB-9DEE8792E0CE}" presName="linNode" presStyleCnt="0"/>
      <dgm:spPr/>
    </dgm:pt>
    <dgm:pt modelId="{22243299-AE9B-4FE0-B436-12F65CB623F4}" type="pres">
      <dgm:prSet presAssocID="{21828963-EED9-4A79-84AB-9DEE8792E0CE}" presName="parentText" presStyleLbl="node1" presStyleIdx="0" presStyleCnt="3" custScaleX="50355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8C319F39-8012-4A12-BA84-01DB296D17D5}" type="pres">
      <dgm:prSet presAssocID="{21828963-EED9-4A79-84AB-9DEE8792E0CE}" presName="descendantText" presStyleLbl="alignAccFollowNode1" presStyleIdx="0" presStyleCnt="3" custScaleX="9065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89503A0-C28E-4AC9-9058-A67A0297FE6B}" type="pres">
      <dgm:prSet presAssocID="{95E7C2A1-3924-4A0F-9D92-AC91621C485E}" presName="sp" presStyleCnt="0"/>
      <dgm:spPr/>
    </dgm:pt>
    <dgm:pt modelId="{BAEC9884-85CB-4BB3-8047-B8719FDEE717}" type="pres">
      <dgm:prSet presAssocID="{9BA0236D-CB4A-4527-92C5-C5AC75730EB4}" presName="linNode" presStyleCnt="0"/>
      <dgm:spPr/>
    </dgm:pt>
    <dgm:pt modelId="{4363C590-F078-4479-9B7B-D188B37C6C5C}" type="pres">
      <dgm:prSet presAssocID="{9BA0236D-CB4A-4527-92C5-C5AC75730EB4}" presName="parentText" presStyleLbl="node1" presStyleIdx="1" presStyleCnt="3" custScaleX="50355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2FABBCA-0298-4FD7-975A-EAE61D17251D}" type="pres">
      <dgm:prSet presAssocID="{9BA0236D-CB4A-4527-92C5-C5AC75730EB4}" presName="descendantText" presStyleLbl="alignAccFollowNode1" presStyleIdx="1" presStyleCnt="3" custScaleX="9065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BC23D73-FF62-4A43-A41A-71B8F810F963}" type="pres">
      <dgm:prSet presAssocID="{342776F9-526E-4A68-A29B-55BEE61CB30E}" presName="sp" presStyleCnt="0"/>
      <dgm:spPr/>
    </dgm:pt>
    <dgm:pt modelId="{63B730E7-8415-4276-B780-BBD5C9628F0C}" type="pres">
      <dgm:prSet presAssocID="{86447F30-3DB2-41B0-80C0-4B1863A4A6DC}" presName="linNode" presStyleCnt="0"/>
      <dgm:spPr/>
    </dgm:pt>
    <dgm:pt modelId="{4D64BDA4-1322-4ED4-9FF6-4641D8B299EA}" type="pres">
      <dgm:prSet presAssocID="{86447F30-3DB2-41B0-80C0-4B1863A4A6DC}" presName="parentText" presStyleLbl="node1" presStyleIdx="2" presStyleCnt="3" custScaleX="50355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C52A828-A369-4674-9D84-247FB415C0AD}" type="pres">
      <dgm:prSet presAssocID="{86447F30-3DB2-41B0-80C0-4B1863A4A6DC}" presName="descendantText" presStyleLbl="alignAccFollowNode1" presStyleIdx="2" presStyleCnt="3" custScaleX="9065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84328DD2-B418-4A70-81E3-AB45CCD739FA}" type="presOf" srcId="{9BA0236D-CB4A-4527-92C5-C5AC75730EB4}" destId="{4363C590-F078-4479-9B7B-D188B37C6C5C}" srcOrd="0" destOrd="0" presId="urn:microsoft.com/office/officeart/2005/8/layout/vList5"/>
    <dgm:cxn modelId="{AEA67833-C2E6-4A67-90BC-3BB3B98CF768}" srcId="{917430F4-0597-49D7-92B5-E383F3CA6E22}" destId="{86447F30-3DB2-41B0-80C0-4B1863A4A6DC}" srcOrd="2" destOrd="0" parTransId="{D55B6568-256E-4B54-B76B-24708FB4CAEE}" sibTransId="{BFBB4028-24AC-4D29-AF37-AC40F6CC3EC5}"/>
    <dgm:cxn modelId="{63F9BC71-19B2-42CB-9E31-87A26C31D450}" type="presOf" srcId="{21828963-EED9-4A79-84AB-9DEE8792E0CE}" destId="{22243299-AE9B-4FE0-B436-12F65CB623F4}" srcOrd="0" destOrd="0" presId="urn:microsoft.com/office/officeart/2005/8/layout/vList5"/>
    <dgm:cxn modelId="{AFEE9D77-F8FC-487E-B13F-BF62C19F6150}" type="presOf" srcId="{917430F4-0597-49D7-92B5-E383F3CA6E22}" destId="{103BE6E1-67EF-4906-9568-EBDC9D336917}" srcOrd="0" destOrd="0" presId="urn:microsoft.com/office/officeart/2005/8/layout/vList5"/>
    <dgm:cxn modelId="{47073E1A-ECD2-4593-9B78-37FCA80ECC76}" srcId="{917430F4-0597-49D7-92B5-E383F3CA6E22}" destId="{21828963-EED9-4A79-84AB-9DEE8792E0CE}" srcOrd="0" destOrd="0" parTransId="{A2236B81-3BF3-4164-8018-591732CCA8BF}" sibTransId="{95E7C2A1-3924-4A0F-9D92-AC91621C485E}"/>
    <dgm:cxn modelId="{5AF09398-0486-4A3F-A017-BC32FF471D3D}" type="presOf" srcId="{86447F30-3DB2-41B0-80C0-4B1863A4A6DC}" destId="{4D64BDA4-1322-4ED4-9FF6-4641D8B299EA}" srcOrd="0" destOrd="0" presId="urn:microsoft.com/office/officeart/2005/8/layout/vList5"/>
    <dgm:cxn modelId="{577A4D81-C6AB-4018-875F-6783634A37CE}" srcId="{21828963-EED9-4A79-84AB-9DEE8792E0CE}" destId="{24153DFC-3BC9-400F-A456-5FF6060708F9}" srcOrd="0" destOrd="0" parTransId="{121AE45D-AEC2-4267-B50B-BEDAF4E7FC07}" sibTransId="{5EA6C31F-1CFD-42AA-8B09-51623B5CBFD0}"/>
    <dgm:cxn modelId="{5B8A8DBF-EA04-4CB2-951C-BCA52AB83072}" type="presOf" srcId="{7A7D9AC2-3E02-4F1F-8D17-2242E0F30340}" destId="{02FABBCA-0298-4FD7-975A-EAE61D17251D}" srcOrd="0" destOrd="0" presId="urn:microsoft.com/office/officeart/2005/8/layout/vList5"/>
    <dgm:cxn modelId="{663719FE-CFAD-4302-AFCB-6BBD0EDF6E92}" type="presOf" srcId="{24153DFC-3BC9-400F-A456-5FF6060708F9}" destId="{8C319F39-8012-4A12-BA84-01DB296D17D5}" srcOrd="0" destOrd="0" presId="urn:microsoft.com/office/officeart/2005/8/layout/vList5"/>
    <dgm:cxn modelId="{59516E02-EB02-4095-99AE-77157330AEAB}" srcId="{86447F30-3DB2-41B0-80C0-4B1863A4A6DC}" destId="{9437F8B8-03AE-4B30-AF4C-AB3B6ED07905}" srcOrd="0" destOrd="0" parTransId="{0C5009CA-A2E7-4388-8DA6-40E11394DA37}" sibTransId="{BF8F3A50-0A70-4060-B7B3-CC82CFDC712C}"/>
    <dgm:cxn modelId="{5CDF858F-905E-4576-9007-268020D43948}" type="presOf" srcId="{9437F8B8-03AE-4B30-AF4C-AB3B6ED07905}" destId="{0C52A828-A369-4674-9D84-247FB415C0AD}" srcOrd="0" destOrd="0" presId="urn:microsoft.com/office/officeart/2005/8/layout/vList5"/>
    <dgm:cxn modelId="{48DDFDF9-BD5B-4556-8C1A-E09E9558CCD7}" srcId="{9BA0236D-CB4A-4527-92C5-C5AC75730EB4}" destId="{7A7D9AC2-3E02-4F1F-8D17-2242E0F30340}" srcOrd="0" destOrd="0" parTransId="{65EA0080-824B-4D16-BEF9-8E72885C5E9E}" sibTransId="{271F88EC-1E8E-4770-8E53-25DDD6FF49A7}"/>
    <dgm:cxn modelId="{8BA40686-EA47-4F2F-AC98-FEFF02A0FAD9}" srcId="{917430F4-0597-49D7-92B5-E383F3CA6E22}" destId="{9BA0236D-CB4A-4527-92C5-C5AC75730EB4}" srcOrd="1" destOrd="0" parTransId="{B35E84D4-6B8B-4086-B176-0183829F5064}" sibTransId="{342776F9-526E-4A68-A29B-55BEE61CB30E}"/>
    <dgm:cxn modelId="{79548D7F-389B-4780-8730-4D6ED475B630}" type="presParOf" srcId="{103BE6E1-67EF-4906-9568-EBDC9D336917}" destId="{1708AAD4-3495-4317-A361-08213B00D544}" srcOrd="0" destOrd="0" presId="urn:microsoft.com/office/officeart/2005/8/layout/vList5"/>
    <dgm:cxn modelId="{210F2BD8-75FC-4F41-BC6C-38558BF7A237}" type="presParOf" srcId="{1708AAD4-3495-4317-A361-08213B00D544}" destId="{22243299-AE9B-4FE0-B436-12F65CB623F4}" srcOrd="0" destOrd="0" presId="urn:microsoft.com/office/officeart/2005/8/layout/vList5"/>
    <dgm:cxn modelId="{874A4A30-095A-45CA-B308-1C3295893A08}" type="presParOf" srcId="{1708AAD4-3495-4317-A361-08213B00D544}" destId="{8C319F39-8012-4A12-BA84-01DB296D17D5}" srcOrd="1" destOrd="0" presId="urn:microsoft.com/office/officeart/2005/8/layout/vList5"/>
    <dgm:cxn modelId="{A1D7B81F-F093-49B7-947B-00043B8601FC}" type="presParOf" srcId="{103BE6E1-67EF-4906-9568-EBDC9D336917}" destId="{089503A0-C28E-4AC9-9058-A67A0297FE6B}" srcOrd="1" destOrd="0" presId="urn:microsoft.com/office/officeart/2005/8/layout/vList5"/>
    <dgm:cxn modelId="{DC85C3E9-C9AA-49FB-AE7B-BC1F04CBB243}" type="presParOf" srcId="{103BE6E1-67EF-4906-9568-EBDC9D336917}" destId="{BAEC9884-85CB-4BB3-8047-B8719FDEE717}" srcOrd="2" destOrd="0" presId="urn:microsoft.com/office/officeart/2005/8/layout/vList5"/>
    <dgm:cxn modelId="{713041FA-CE1A-4821-BB64-B88F218395A1}" type="presParOf" srcId="{BAEC9884-85CB-4BB3-8047-B8719FDEE717}" destId="{4363C590-F078-4479-9B7B-D188B37C6C5C}" srcOrd="0" destOrd="0" presId="urn:microsoft.com/office/officeart/2005/8/layout/vList5"/>
    <dgm:cxn modelId="{BC803970-30D2-4801-8BE4-3073601E97C2}" type="presParOf" srcId="{BAEC9884-85CB-4BB3-8047-B8719FDEE717}" destId="{02FABBCA-0298-4FD7-975A-EAE61D17251D}" srcOrd="1" destOrd="0" presId="urn:microsoft.com/office/officeart/2005/8/layout/vList5"/>
    <dgm:cxn modelId="{4A5EF561-9120-49FC-9088-63B216CF8E25}" type="presParOf" srcId="{103BE6E1-67EF-4906-9568-EBDC9D336917}" destId="{DBC23D73-FF62-4A43-A41A-71B8F810F963}" srcOrd="3" destOrd="0" presId="urn:microsoft.com/office/officeart/2005/8/layout/vList5"/>
    <dgm:cxn modelId="{8D53674E-DD6D-43B1-A953-7B98C3D0DF10}" type="presParOf" srcId="{103BE6E1-67EF-4906-9568-EBDC9D336917}" destId="{63B730E7-8415-4276-B780-BBD5C9628F0C}" srcOrd="4" destOrd="0" presId="urn:microsoft.com/office/officeart/2005/8/layout/vList5"/>
    <dgm:cxn modelId="{8EF85B55-DE55-4F55-B30B-58B4A8CF7AC3}" type="presParOf" srcId="{63B730E7-8415-4276-B780-BBD5C9628F0C}" destId="{4D64BDA4-1322-4ED4-9FF6-4641D8B299EA}" srcOrd="0" destOrd="0" presId="urn:microsoft.com/office/officeart/2005/8/layout/vList5"/>
    <dgm:cxn modelId="{1CE9731D-CABB-4665-8F42-796BBE1CEECB}" type="presParOf" srcId="{63B730E7-8415-4276-B780-BBD5C9628F0C}" destId="{0C52A828-A369-4674-9D84-247FB415C0AD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917430F4-0597-49D7-92B5-E383F3CA6E22}" type="doc">
      <dgm:prSet loTypeId="urn:microsoft.com/office/officeart/2005/8/layout/vList5" loCatId="list" qsTypeId="urn:microsoft.com/office/officeart/2005/8/quickstyle/simple3#1" qsCatId="3D" csTypeId="urn:microsoft.com/office/officeart/2005/8/colors/accent1_4#1" csCatId="accent4" phldr="1"/>
      <dgm:spPr/>
      <dgm:t>
        <a:bodyPr/>
        <a:lstStyle/>
        <a:p>
          <a:endParaRPr lang="zh-CN" altLang="en-US"/>
        </a:p>
      </dgm:t>
    </dgm:pt>
    <dgm:pt modelId="{21828963-EED9-4A79-84AB-9DEE8792E0CE}">
      <dgm:prSet phldrT="[文本]" phldr="0" custT="1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000" b="1" dirty="0">
              <a:solidFill>
                <a:schemeClr val="accent6">
                  <a:lumMod val="40000"/>
                  <a:lumOff val="60000"/>
                </a:schemeClr>
              </a:solidFill>
              <a:latin typeface="华文中宋" panose="02010600040101010101" pitchFamily="2" charset="-122"/>
              <a:ea typeface="华文中宋" panose="02010600040101010101" pitchFamily="2" charset="-122"/>
            </a:rPr>
            <a:t>一</a:t>
          </a:r>
        </a:p>
      </dgm:t>
    </dgm:pt>
    <dgm:pt modelId="{A2236B81-3BF3-4164-8018-591732CCA8BF}" cxnId="{DF063A46-7490-4E0D-86E3-239E559430C5}" type="parTrans">
      <dgm:prSet/>
      <dgm:spPr/>
      <dgm:t>
        <a:bodyPr/>
        <a:lstStyle/>
        <a:p>
          <a:endParaRPr lang="zh-CN" altLang="en-US" sz="3000">
            <a:latin typeface="华文中宋" panose="02010600040101010101" pitchFamily="2" charset="-122"/>
            <a:ea typeface="华文中宋" panose="02010600040101010101" pitchFamily="2" charset="-122"/>
          </a:endParaRPr>
        </a:p>
      </dgm:t>
    </dgm:pt>
    <dgm:pt modelId="{95E7C2A1-3924-4A0F-9D92-AC91621C485E}" cxnId="{DF063A46-7490-4E0D-86E3-239E559430C5}" type="sibTrans">
      <dgm:prSet/>
      <dgm:spPr/>
      <dgm:t>
        <a:bodyPr/>
        <a:lstStyle/>
        <a:p>
          <a:endParaRPr lang="zh-CN" altLang="en-US" sz="3000">
            <a:latin typeface="华文中宋" panose="02010600040101010101" pitchFamily="2" charset="-122"/>
            <a:ea typeface="华文中宋" panose="02010600040101010101" pitchFamily="2" charset="-122"/>
          </a:endParaRPr>
        </a:p>
      </dgm:t>
    </dgm:pt>
    <dgm:pt modelId="{24153DFC-3BC9-400F-A456-5FF6060708F9}">
      <dgm:prSet phldrT="[文本]" phldr="0" custT="1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15000"/>
            </a:spcAft>
          </a:pPr>
          <a:r>
            <a:rPr lang="zh-CN" altLang="en-US" sz="3200" b="1" dirty="0">
              <a:solidFill>
                <a:schemeClr val="accent6">
                  <a:lumMod val="40000"/>
                  <a:lumOff val="60000"/>
                </a:schemeClr>
              </a:solidFill>
              <a:latin typeface="华文中宋" panose="02010600040101010101" pitchFamily="2" charset="-122"/>
              <a:ea typeface="华文中宋" panose="02010600040101010101" pitchFamily="2" charset="-122"/>
            </a:rPr>
            <a:t>时间及填报方式</a:t>
          </a:r>
        </a:p>
      </dgm:t>
    </dgm:pt>
    <dgm:pt modelId="{121AE45D-AEC2-4267-B50B-BEDAF4E7FC07}" cxnId="{BBECD52E-8BED-42FE-A180-FC9AF638678F}" type="parTrans">
      <dgm:prSet/>
      <dgm:spPr/>
      <dgm:t>
        <a:bodyPr/>
        <a:lstStyle/>
        <a:p>
          <a:endParaRPr lang="zh-CN" altLang="en-US" sz="3000">
            <a:latin typeface="华文中宋" panose="02010600040101010101" pitchFamily="2" charset="-122"/>
            <a:ea typeface="华文中宋" panose="02010600040101010101" pitchFamily="2" charset="-122"/>
          </a:endParaRPr>
        </a:p>
      </dgm:t>
    </dgm:pt>
    <dgm:pt modelId="{5EA6C31F-1CFD-42AA-8B09-51623B5CBFD0}" cxnId="{BBECD52E-8BED-42FE-A180-FC9AF638678F}" type="sibTrans">
      <dgm:prSet/>
      <dgm:spPr/>
      <dgm:t>
        <a:bodyPr/>
        <a:lstStyle/>
        <a:p>
          <a:endParaRPr lang="zh-CN" altLang="en-US" sz="3000">
            <a:latin typeface="华文中宋" panose="02010600040101010101" pitchFamily="2" charset="-122"/>
            <a:ea typeface="华文中宋" panose="02010600040101010101" pitchFamily="2" charset="-122"/>
          </a:endParaRPr>
        </a:p>
      </dgm:t>
    </dgm:pt>
    <dgm:pt modelId="{9BA0236D-CB4A-4527-92C5-C5AC75730EB4}">
      <dgm:prSet phldrT="[文本]" phldr="0" custT="1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000" b="1" dirty="0">
              <a:solidFill>
                <a:schemeClr val="tx1"/>
              </a:solidFill>
              <a:latin typeface="华文中宋" panose="02010600040101010101" pitchFamily="2" charset="-122"/>
              <a:ea typeface="华文中宋" panose="02010600040101010101" pitchFamily="2" charset="-122"/>
            </a:rPr>
            <a:t>二</a:t>
          </a:r>
        </a:p>
      </dgm:t>
    </dgm:pt>
    <dgm:pt modelId="{B35E84D4-6B8B-4086-B176-0183829F5064}" cxnId="{E43A9F2E-3439-479D-A33B-E9B3C2882590}" type="parTrans">
      <dgm:prSet/>
      <dgm:spPr/>
      <dgm:t>
        <a:bodyPr/>
        <a:lstStyle/>
        <a:p>
          <a:endParaRPr lang="zh-CN" altLang="en-US" sz="3000">
            <a:latin typeface="华文中宋" panose="02010600040101010101" pitchFamily="2" charset="-122"/>
            <a:ea typeface="华文中宋" panose="02010600040101010101" pitchFamily="2" charset="-122"/>
          </a:endParaRPr>
        </a:p>
      </dgm:t>
    </dgm:pt>
    <dgm:pt modelId="{342776F9-526E-4A68-A29B-55BEE61CB30E}" cxnId="{E43A9F2E-3439-479D-A33B-E9B3C2882590}" type="sibTrans">
      <dgm:prSet/>
      <dgm:spPr/>
      <dgm:t>
        <a:bodyPr/>
        <a:lstStyle/>
        <a:p>
          <a:endParaRPr lang="zh-CN" altLang="en-US" sz="3000">
            <a:latin typeface="华文中宋" panose="02010600040101010101" pitchFamily="2" charset="-122"/>
            <a:ea typeface="华文中宋" panose="02010600040101010101" pitchFamily="2" charset="-122"/>
          </a:endParaRPr>
        </a:p>
      </dgm:t>
    </dgm:pt>
    <dgm:pt modelId="{7A7D9AC2-3E02-4F1F-8D17-2242E0F30340}">
      <dgm:prSet phldrT="[文本]" phldr="0" custT="1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15000"/>
            </a:spcAft>
          </a:pPr>
          <a:r>
            <a:rPr lang="zh-CN" altLang="en-US" sz="3200" b="1" dirty="0">
              <a:solidFill>
                <a:schemeClr val="tx1"/>
              </a:solidFill>
              <a:latin typeface="华文中宋" panose="02010600040101010101" pitchFamily="2" charset="-122"/>
              <a:ea typeface="华文中宋" panose="02010600040101010101" pitchFamily="2" charset="-122"/>
            </a:rPr>
            <a:t>制度变化</a:t>
          </a:r>
        </a:p>
      </dgm:t>
    </dgm:pt>
    <dgm:pt modelId="{65EA0080-824B-4D16-BEF9-8E72885C5E9E}" cxnId="{681AE72F-9DA7-41A1-8407-654680D8B671}" type="parTrans">
      <dgm:prSet/>
      <dgm:spPr/>
      <dgm:t>
        <a:bodyPr/>
        <a:lstStyle/>
        <a:p>
          <a:endParaRPr lang="zh-CN" altLang="en-US" sz="3000">
            <a:latin typeface="华文中宋" panose="02010600040101010101" pitchFamily="2" charset="-122"/>
            <a:ea typeface="华文中宋" panose="02010600040101010101" pitchFamily="2" charset="-122"/>
          </a:endParaRPr>
        </a:p>
      </dgm:t>
    </dgm:pt>
    <dgm:pt modelId="{271F88EC-1E8E-4770-8E53-25DDD6FF49A7}" cxnId="{681AE72F-9DA7-41A1-8407-654680D8B671}" type="sibTrans">
      <dgm:prSet/>
      <dgm:spPr/>
      <dgm:t>
        <a:bodyPr/>
        <a:lstStyle/>
        <a:p>
          <a:endParaRPr lang="zh-CN" altLang="en-US" sz="3000">
            <a:latin typeface="华文中宋" panose="02010600040101010101" pitchFamily="2" charset="-122"/>
            <a:ea typeface="华文中宋" panose="02010600040101010101" pitchFamily="2" charset="-122"/>
          </a:endParaRPr>
        </a:p>
      </dgm:t>
    </dgm:pt>
    <dgm:pt modelId="{86447F30-3DB2-41B0-80C0-4B1863A4A6DC}">
      <dgm:prSet phldrT="[文本]" phldr="0" custT="1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000" b="1" dirty="0">
              <a:solidFill>
                <a:schemeClr val="accent6">
                  <a:lumMod val="40000"/>
                  <a:lumOff val="60000"/>
                </a:schemeClr>
              </a:solidFill>
              <a:latin typeface="华文中宋" panose="02010600040101010101" pitchFamily="2" charset="-122"/>
              <a:ea typeface="华文中宋" panose="02010600040101010101" pitchFamily="2" charset="-122"/>
            </a:rPr>
            <a:t>三</a:t>
          </a:r>
        </a:p>
      </dgm:t>
    </dgm:pt>
    <dgm:pt modelId="{D55B6568-256E-4B54-B76B-24708FB4CAEE}" cxnId="{A35305F6-0339-44D6-A40F-F07200BBB7D6}" type="parTrans">
      <dgm:prSet/>
      <dgm:spPr/>
      <dgm:t>
        <a:bodyPr/>
        <a:lstStyle/>
        <a:p>
          <a:endParaRPr lang="zh-CN" altLang="en-US" sz="3000">
            <a:latin typeface="华文中宋" panose="02010600040101010101" pitchFamily="2" charset="-122"/>
            <a:ea typeface="华文中宋" panose="02010600040101010101" pitchFamily="2" charset="-122"/>
          </a:endParaRPr>
        </a:p>
      </dgm:t>
    </dgm:pt>
    <dgm:pt modelId="{BFBB4028-24AC-4D29-AF37-AC40F6CC3EC5}" cxnId="{A35305F6-0339-44D6-A40F-F07200BBB7D6}" type="sibTrans">
      <dgm:prSet/>
      <dgm:spPr/>
      <dgm:t>
        <a:bodyPr/>
        <a:lstStyle/>
        <a:p>
          <a:endParaRPr lang="zh-CN" altLang="en-US" sz="3000">
            <a:latin typeface="华文中宋" panose="02010600040101010101" pitchFamily="2" charset="-122"/>
            <a:ea typeface="华文中宋" panose="02010600040101010101" pitchFamily="2" charset="-122"/>
          </a:endParaRPr>
        </a:p>
      </dgm:t>
    </dgm:pt>
    <dgm:pt modelId="{9437F8B8-03AE-4B30-AF4C-AB3B6ED07905}">
      <dgm:prSet phldrT="[文本]" phldr="0" custT="1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15000"/>
            </a:spcAft>
          </a:pPr>
          <a:r>
            <a:rPr lang="zh-CN" altLang="en-US" sz="3200" b="1" dirty="0">
              <a:solidFill>
                <a:schemeClr val="accent6">
                  <a:lumMod val="40000"/>
                  <a:lumOff val="60000"/>
                </a:schemeClr>
              </a:solidFill>
              <a:latin typeface="华文中宋" panose="02010600040101010101" pitchFamily="2" charset="-122"/>
              <a:ea typeface="华文中宋" panose="02010600040101010101" pitchFamily="2" charset="-122"/>
            </a:rPr>
            <a:t>重点讲解</a:t>
          </a:r>
        </a:p>
      </dgm:t>
    </dgm:pt>
    <dgm:pt modelId="{0C5009CA-A2E7-4388-8DA6-40E11394DA37}" cxnId="{B05DED03-A010-4984-9DFF-EE2DB311B07B}" type="parTrans">
      <dgm:prSet/>
      <dgm:spPr/>
      <dgm:t>
        <a:bodyPr/>
        <a:lstStyle/>
        <a:p>
          <a:endParaRPr lang="zh-CN" altLang="en-US" sz="3000">
            <a:latin typeface="华文中宋" panose="02010600040101010101" pitchFamily="2" charset="-122"/>
            <a:ea typeface="华文中宋" panose="02010600040101010101" pitchFamily="2" charset="-122"/>
          </a:endParaRPr>
        </a:p>
      </dgm:t>
    </dgm:pt>
    <dgm:pt modelId="{BF8F3A50-0A70-4060-B7B3-CC82CFDC712C}" cxnId="{B05DED03-A010-4984-9DFF-EE2DB311B07B}" type="sibTrans">
      <dgm:prSet/>
      <dgm:spPr/>
      <dgm:t>
        <a:bodyPr/>
        <a:lstStyle/>
        <a:p>
          <a:endParaRPr lang="zh-CN" altLang="en-US" sz="3000">
            <a:latin typeface="华文中宋" panose="02010600040101010101" pitchFamily="2" charset="-122"/>
            <a:ea typeface="华文中宋" panose="02010600040101010101" pitchFamily="2" charset="-122"/>
          </a:endParaRPr>
        </a:p>
      </dgm:t>
    </dgm:pt>
    <dgm:pt modelId="{103BE6E1-67EF-4906-9568-EBDC9D336917}" type="pres">
      <dgm:prSet presAssocID="{917430F4-0597-49D7-92B5-E383F3CA6E22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1708AAD4-3495-4317-A361-08213B00D544}" type="pres">
      <dgm:prSet presAssocID="{21828963-EED9-4A79-84AB-9DEE8792E0CE}" presName="linNode" presStyleCnt="0"/>
      <dgm:spPr/>
    </dgm:pt>
    <dgm:pt modelId="{22243299-AE9B-4FE0-B436-12F65CB623F4}" type="pres">
      <dgm:prSet presAssocID="{21828963-EED9-4A79-84AB-9DEE8792E0CE}" presName="parentText" presStyleLbl="node1" presStyleIdx="0" presStyleCnt="3" custScaleX="50355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8C319F39-8012-4A12-BA84-01DB296D17D5}" type="pres">
      <dgm:prSet presAssocID="{21828963-EED9-4A79-84AB-9DEE8792E0CE}" presName="descendantText" presStyleLbl="alignAccFollowNode1" presStyleIdx="0" presStyleCnt="3" custScaleX="9065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89503A0-C28E-4AC9-9058-A67A0297FE6B}" type="pres">
      <dgm:prSet presAssocID="{95E7C2A1-3924-4A0F-9D92-AC91621C485E}" presName="sp" presStyleCnt="0"/>
      <dgm:spPr/>
    </dgm:pt>
    <dgm:pt modelId="{BAEC9884-85CB-4BB3-8047-B8719FDEE717}" type="pres">
      <dgm:prSet presAssocID="{9BA0236D-CB4A-4527-92C5-C5AC75730EB4}" presName="linNode" presStyleCnt="0"/>
      <dgm:spPr/>
    </dgm:pt>
    <dgm:pt modelId="{4363C590-F078-4479-9B7B-D188B37C6C5C}" type="pres">
      <dgm:prSet presAssocID="{9BA0236D-CB4A-4527-92C5-C5AC75730EB4}" presName="parentText" presStyleLbl="node1" presStyleIdx="1" presStyleCnt="3" custScaleX="50355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2FABBCA-0298-4FD7-975A-EAE61D17251D}" type="pres">
      <dgm:prSet presAssocID="{9BA0236D-CB4A-4527-92C5-C5AC75730EB4}" presName="descendantText" presStyleLbl="alignAccFollowNode1" presStyleIdx="1" presStyleCnt="3" custScaleX="9065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BC23D73-FF62-4A43-A41A-71B8F810F963}" type="pres">
      <dgm:prSet presAssocID="{342776F9-526E-4A68-A29B-55BEE61CB30E}" presName="sp" presStyleCnt="0"/>
      <dgm:spPr/>
    </dgm:pt>
    <dgm:pt modelId="{63B730E7-8415-4276-B780-BBD5C9628F0C}" type="pres">
      <dgm:prSet presAssocID="{86447F30-3DB2-41B0-80C0-4B1863A4A6DC}" presName="linNode" presStyleCnt="0"/>
      <dgm:spPr/>
    </dgm:pt>
    <dgm:pt modelId="{4D64BDA4-1322-4ED4-9FF6-4641D8B299EA}" type="pres">
      <dgm:prSet presAssocID="{86447F30-3DB2-41B0-80C0-4B1863A4A6DC}" presName="parentText" presStyleLbl="node1" presStyleIdx="2" presStyleCnt="3" custScaleX="50355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C52A828-A369-4674-9D84-247FB415C0AD}" type="pres">
      <dgm:prSet presAssocID="{86447F30-3DB2-41B0-80C0-4B1863A4A6DC}" presName="descendantText" presStyleLbl="alignAccFollowNode1" presStyleIdx="2" presStyleCnt="3" custScaleX="9065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B05DED03-A010-4984-9DFF-EE2DB311B07B}" srcId="{86447F30-3DB2-41B0-80C0-4B1863A4A6DC}" destId="{9437F8B8-03AE-4B30-AF4C-AB3B6ED07905}" srcOrd="0" destOrd="0" parTransId="{0C5009CA-A2E7-4388-8DA6-40E11394DA37}" sibTransId="{BF8F3A50-0A70-4060-B7B3-CC82CFDC712C}"/>
    <dgm:cxn modelId="{E43A9F2E-3439-479D-A33B-E9B3C2882590}" srcId="{917430F4-0597-49D7-92B5-E383F3CA6E22}" destId="{9BA0236D-CB4A-4527-92C5-C5AC75730EB4}" srcOrd="1" destOrd="0" parTransId="{B35E84D4-6B8B-4086-B176-0183829F5064}" sibTransId="{342776F9-526E-4A68-A29B-55BEE61CB30E}"/>
    <dgm:cxn modelId="{6DF240A4-7A6C-4709-9200-B1D303BD104D}" type="presOf" srcId="{21828963-EED9-4A79-84AB-9DEE8792E0CE}" destId="{22243299-AE9B-4FE0-B436-12F65CB623F4}" srcOrd="0" destOrd="0" presId="urn:microsoft.com/office/officeart/2005/8/layout/vList5"/>
    <dgm:cxn modelId="{A35305F6-0339-44D6-A40F-F07200BBB7D6}" srcId="{917430F4-0597-49D7-92B5-E383F3CA6E22}" destId="{86447F30-3DB2-41B0-80C0-4B1863A4A6DC}" srcOrd="2" destOrd="0" parTransId="{D55B6568-256E-4B54-B76B-24708FB4CAEE}" sibTransId="{BFBB4028-24AC-4D29-AF37-AC40F6CC3EC5}"/>
    <dgm:cxn modelId="{04E8795B-B171-49E6-BEEA-C42E2475FF58}" type="presOf" srcId="{9BA0236D-CB4A-4527-92C5-C5AC75730EB4}" destId="{4363C590-F078-4479-9B7B-D188B37C6C5C}" srcOrd="0" destOrd="0" presId="urn:microsoft.com/office/officeart/2005/8/layout/vList5"/>
    <dgm:cxn modelId="{681AE72F-9DA7-41A1-8407-654680D8B671}" srcId="{9BA0236D-CB4A-4527-92C5-C5AC75730EB4}" destId="{7A7D9AC2-3E02-4F1F-8D17-2242E0F30340}" srcOrd="0" destOrd="0" parTransId="{65EA0080-824B-4D16-BEF9-8E72885C5E9E}" sibTransId="{271F88EC-1E8E-4770-8E53-25DDD6FF49A7}"/>
    <dgm:cxn modelId="{28388396-D003-43CB-AA73-6A6BB3E80A56}" type="presOf" srcId="{9437F8B8-03AE-4B30-AF4C-AB3B6ED07905}" destId="{0C52A828-A369-4674-9D84-247FB415C0AD}" srcOrd="0" destOrd="0" presId="urn:microsoft.com/office/officeart/2005/8/layout/vList5"/>
    <dgm:cxn modelId="{5910919E-07E4-4FFE-8BFE-2909E1C20161}" type="presOf" srcId="{86447F30-3DB2-41B0-80C0-4B1863A4A6DC}" destId="{4D64BDA4-1322-4ED4-9FF6-4641D8B299EA}" srcOrd="0" destOrd="0" presId="urn:microsoft.com/office/officeart/2005/8/layout/vList5"/>
    <dgm:cxn modelId="{BBECD52E-8BED-42FE-A180-FC9AF638678F}" srcId="{21828963-EED9-4A79-84AB-9DEE8792E0CE}" destId="{24153DFC-3BC9-400F-A456-5FF6060708F9}" srcOrd="0" destOrd="0" parTransId="{121AE45D-AEC2-4267-B50B-BEDAF4E7FC07}" sibTransId="{5EA6C31F-1CFD-42AA-8B09-51623B5CBFD0}"/>
    <dgm:cxn modelId="{FB4999DB-9092-4E82-AE49-922C43DC3AE5}" type="presOf" srcId="{24153DFC-3BC9-400F-A456-5FF6060708F9}" destId="{8C319F39-8012-4A12-BA84-01DB296D17D5}" srcOrd="0" destOrd="0" presId="urn:microsoft.com/office/officeart/2005/8/layout/vList5"/>
    <dgm:cxn modelId="{DF063A46-7490-4E0D-86E3-239E559430C5}" srcId="{917430F4-0597-49D7-92B5-E383F3CA6E22}" destId="{21828963-EED9-4A79-84AB-9DEE8792E0CE}" srcOrd="0" destOrd="0" parTransId="{A2236B81-3BF3-4164-8018-591732CCA8BF}" sibTransId="{95E7C2A1-3924-4A0F-9D92-AC91621C485E}"/>
    <dgm:cxn modelId="{B73A56B8-C1CF-46CE-9975-B723A3038D10}" type="presOf" srcId="{7A7D9AC2-3E02-4F1F-8D17-2242E0F30340}" destId="{02FABBCA-0298-4FD7-975A-EAE61D17251D}" srcOrd="0" destOrd="0" presId="urn:microsoft.com/office/officeart/2005/8/layout/vList5"/>
    <dgm:cxn modelId="{7B065025-0042-490E-ABEC-687A3C104B55}" type="presOf" srcId="{917430F4-0597-49D7-92B5-E383F3CA6E22}" destId="{103BE6E1-67EF-4906-9568-EBDC9D336917}" srcOrd="0" destOrd="0" presId="urn:microsoft.com/office/officeart/2005/8/layout/vList5"/>
    <dgm:cxn modelId="{3ECF2E37-4B80-4FC6-B1D9-D190B3E493A3}" type="presParOf" srcId="{103BE6E1-67EF-4906-9568-EBDC9D336917}" destId="{1708AAD4-3495-4317-A361-08213B00D544}" srcOrd="0" destOrd="0" presId="urn:microsoft.com/office/officeart/2005/8/layout/vList5"/>
    <dgm:cxn modelId="{E5BBA12E-B6D8-43A6-B72B-C91175800733}" type="presParOf" srcId="{1708AAD4-3495-4317-A361-08213B00D544}" destId="{22243299-AE9B-4FE0-B436-12F65CB623F4}" srcOrd="0" destOrd="0" presId="urn:microsoft.com/office/officeart/2005/8/layout/vList5"/>
    <dgm:cxn modelId="{8C486B42-D396-4B14-BAAE-E3894C72DD0B}" type="presParOf" srcId="{1708AAD4-3495-4317-A361-08213B00D544}" destId="{8C319F39-8012-4A12-BA84-01DB296D17D5}" srcOrd="1" destOrd="0" presId="urn:microsoft.com/office/officeart/2005/8/layout/vList5"/>
    <dgm:cxn modelId="{03A6CE95-404E-4740-A122-70F7D7A90E17}" type="presParOf" srcId="{103BE6E1-67EF-4906-9568-EBDC9D336917}" destId="{089503A0-C28E-4AC9-9058-A67A0297FE6B}" srcOrd="1" destOrd="0" presId="urn:microsoft.com/office/officeart/2005/8/layout/vList5"/>
    <dgm:cxn modelId="{BC9DF45D-FA80-49BB-BC15-E01E830A791C}" type="presParOf" srcId="{103BE6E1-67EF-4906-9568-EBDC9D336917}" destId="{BAEC9884-85CB-4BB3-8047-B8719FDEE717}" srcOrd="2" destOrd="0" presId="urn:microsoft.com/office/officeart/2005/8/layout/vList5"/>
    <dgm:cxn modelId="{76536509-C8BF-4B6C-919B-6DC5C8A4B72B}" type="presParOf" srcId="{BAEC9884-85CB-4BB3-8047-B8719FDEE717}" destId="{4363C590-F078-4479-9B7B-D188B37C6C5C}" srcOrd="0" destOrd="0" presId="urn:microsoft.com/office/officeart/2005/8/layout/vList5"/>
    <dgm:cxn modelId="{9D86887C-7497-4F5A-816A-DAF6E6C3330C}" type="presParOf" srcId="{BAEC9884-85CB-4BB3-8047-B8719FDEE717}" destId="{02FABBCA-0298-4FD7-975A-EAE61D17251D}" srcOrd="1" destOrd="0" presId="urn:microsoft.com/office/officeart/2005/8/layout/vList5"/>
    <dgm:cxn modelId="{66F4E0C1-61D0-4C3C-9264-B1D644E78878}" type="presParOf" srcId="{103BE6E1-67EF-4906-9568-EBDC9D336917}" destId="{DBC23D73-FF62-4A43-A41A-71B8F810F963}" srcOrd="3" destOrd="0" presId="urn:microsoft.com/office/officeart/2005/8/layout/vList5"/>
    <dgm:cxn modelId="{45AA90E2-FFE4-4ACD-A2BD-22690358291A}" type="presParOf" srcId="{103BE6E1-67EF-4906-9568-EBDC9D336917}" destId="{63B730E7-8415-4276-B780-BBD5C9628F0C}" srcOrd="4" destOrd="0" presId="urn:microsoft.com/office/officeart/2005/8/layout/vList5"/>
    <dgm:cxn modelId="{4C83E104-9274-450F-BB91-636C1BFA7DA4}" type="presParOf" srcId="{63B730E7-8415-4276-B780-BBD5C9628F0C}" destId="{4D64BDA4-1322-4ED4-9FF6-4641D8B299EA}" srcOrd="0" destOrd="0" presId="urn:microsoft.com/office/officeart/2005/8/layout/vList5"/>
    <dgm:cxn modelId="{75F86966-2A1C-4527-A4F8-3C136C7964FB}" type="presParOf" srcId="{63B730E7-8415-4276-B780-BBD5C9628F0C}" destId="{0C52A828-A369-4674-9D84-247FB415C0AD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917430F4-0597-49D7-92B5-E383F3CA6E22}" type="doc">
      <dgm:prSet loTypeId="urn:microsoft.com/office/officeart/2005/8/layout/vList5" loCatId="list" qsTypeId="urn:microsoft.com/office/officeart/2005/8/quickstyle/simple3#1" qsCatId="3D" csTypeId="urn:microsoft.com/office/officeart/2005/8/colors/accent1_4#1" csCatId="accent4" phldr="1"/>
      <dgm:spPr/>
      <dgm:t>
        <a:bodyPr/>
        <a:lstStyle/>
        <a:p>
          <a:endParaRPr lang="zh-CN" altLang="en-US"/>
        </a:p>
      </dgm:t>
    </dgm:pt>
    <dgm:pt modelId="{21828963-EED9-4A79-84AB-9DEE8792E0CE}">
      <dgm:prSet phldrT="[文本]" phldr="0" custT="1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000" b="1" dirty="0">
              <a:solidFill>
                <a:schemeClr val="accent6">
                  <a:lumMod val="40000"/>
                  <a:lumOff val="60000"/>
                </a:schemeClr>
              </a:solidFill>
              <a:latin typeface="华文中宋" panose="02010600040101010101" pitchFamily="2" charset="-122"/>
              <a:ea typeface="华文中宋" panose="02010600040101010101" pitchFamily="2" charset="-122"/>
            </a:rPr>
            <a:t>一</a:t>
          </a:r>
        </a:p>
      </dgm:t>
    </dgm:pt>
    <dgm:pt modelId="{A2236B81-3BF3-4164-8018-591732CCA8BF}" cxnId="{BFC81249-18FB-46B8-B5F4-4E5B9E49D49C}" type="parTrans">
      <dgm:prSet/>
      <dgm:spPr/>
      <dgm:t>
        <a:bodyPr/>
        <a:lstStyle/>
        <a:p>
          <a:endParaRPr lang="zh-CN" altLang="en-US" sz="3000">
            <a:latin typeface="华文中宋" panose="02010600040101010101" pitchFamily="2" charset="-122"/>
            <a:ea typeface="华文中宋" panose="02010600040101010101" pitchFamily="2" charset="-122"/>
          </a:endParaRPr>
        </a:p>
      </dgm:t>
    </dgm:pt>
    <dgm:pt modelId="{95E7C2A1-3924-4A0F-9D92-AC91621C485E}" cxnId="{BFC81249-18FB-46B8-B5F4-4E5B9E49D49C}" type="sibTrans">
      <dgm:prSet/>
      <dgm:spPr/>
      <dgm:t>
        <a:bodyPr/>
        <a:lstStyle/>
        <a:p>
          <a:endParaRPr lang="zh-CN" altLang="en-US" sz="3000">
            <a:latin typeface="华文中宋" panose="02010600040101010101" pitchFamily="2" charset="-122"/>
            <a:ea typeface="华文中宋" panose="02010600040101010101" pitchFamily="2" charset="-122"/>
          </a:endParaRPr>
        </a:p>
      </dgm:t>
    </dgm:pt>
    <dgm:pt modelId="{24153DFC-3BC9-400F-A456-5FF6060708F9}">
      <dgm:prSet phldrT="[文本]" phldr="0" custT="1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15000"/>
            </a:spcAft>
          </a:pPr>
          <a:r>
            <a:rPr lang="zh-CN" altLang="en-US" sz="3200" b="1" dirty="0">
              <a:solidFill>
                <a:schemeClr val="accent6">
                  <a:lumMod val="40000"/>
                  <a:lumOff val="60000"/>
                </a:schemeClr>
              </a:solidFill>
              <a:latin typeface="华文中宋" panose="02010600040101010101" pitchFamily="2" charset="-122"/>
              <a:ea typeface="华文中宋" panose="02010600040101010101" pitchFamily="2" charset="-122"/>
            </a:rPr>
            <a:t>时间及填报方式</a:t>
          </a:r>
        </a:p>
      </dgm:t>
    </dgm:pt>
    <dgm:pt modelId="{121AE45D-AEC2-4267-B50B-BEDAF4E7FC07}" cxnId="{07F41FA7-3A21-4972-8074-8E62EBDEC21C}" type="parTrans">
      <dgm:prSet/>
      <dgm:spPr/>
      <dgm:t>
        <a:bodyPr/>
        <a:lstStyle/>
        <a:p>
          <a:endParaRPr lang="zh-CN" altLang="en-US" sz="3000">
            <a:latin typeface="华文中宋" panose="02010600040101010101" pitchFamily="2" charset="-122"/>
            <a:ea typeface="华文中宋" panose="02010600040101010101" pitchFamily="2" charset="-122"/>
          </a:endParaRPr>
        </a:p>
      </dgm:t>
    </dgm:pt>
    <dgm:pt modelId="{5EA6C31F-1CFD-42AA-8B09-51623B5CBFD0}" cxnId="{07F41FA7-3A21-4972-8074-8E62EBDEC21C}" type="sibTrans">
      <dgm:prSet/>
      <dgm:spPr/>
      <dgm:t>
        <a:bodyPr/>
        <a:lstStyle/>
        <a:p>
          <a:endParaRPr lang="zh-CN" altLang="en-US" sz="3000">
            <a:latin typeface="华文中宋" panose="02010600040101010101" pitchFamily="2" charset="-122"/>
            <a:ea typeface="华文中宋" panose="02010600040101010101" pitchFamily="2" charset="-122"/>
          </a:endParaRPr>
        </a:p>
      </dgm:t>
    </dgm:pt>
    <dgm:pt modelId="{9BA0236D-CB4A-4527-92C5-C5AC75730EB4}">
      <dgm:prSet phldrT="[文本]" phldr="0" custT="1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000" b="1" dirty="0">
              <a:solidFill>
                <a:schemeClr val="accent6">
                  <a:lumMod val="40000"/>
                  <a:lumOff val="60000"/>
                </a:schemeClr>
              </a:solidFill>
              <a:latin typeface="华文中宋" panose="02010600040101010101" pitchFamily="2" charset="-122"/>
              <a:ea typeface="华文中宋" panose="02010600040101010101" pitchFamily="2" charset="-122"/>
            </a:rPr>
            <a:t>二</a:t>
          </a:r>
        </a:p>
      </dgm:t>
    </dgm:pt>
    <dgm:pt modelId="{B35E84D4-6B8B-4086-B176-0183829F5064}" cxnId="{FDE8E093-F6AD-4A93-BA29-AE71BC194BA2}" type="parTrans">
      <dgm:prSet/>
      <dgm:spPr/>
      <dgm:t>
        <a:bodyPr/>
        <a:lstStyle/>
        <a:p>
          <a:endParaRPr lang="zh-CN" altLang="en-US" sz="3000">
            <a:latin typeface="华文中宋" panose="02010600040101010101" pitchFamily="2" charset="-122"/>
            <a:ea typeface="华文中宋" panose="02010600040101010101" pitchFamily="2" charset="-122"/>
          </a:endParaRPr>
        </a:p>
      </dgm:t>
    </dgm:pt>
    <dgm:pt modelId="{342776F9-526E-4A68-A29B-55BEE61CB30E}" cxnId="{FDE8E093-F6AD-4A93-BA29-AE71BC194BA2}" type="sibTrans">
      <dgm:prSet/>
      <dgm:spPr/>
      <dgm:t>
        <a:bodyPr/>
        <a:lstStyle/>
        <a:p>
          <a:endParaRPr lang="zh-CN" altLang="en-US" sz="3000">
            <a:latin typeface="华文中宋" panose="02010600040101010101" pitchFamily="2" charset="-122"/>
            <a:ea typeface="华文中宋" panose="02010600040101010101" pitchFamily="2" charset="-122"/>
          </a:endParaRPr>
        </a:p>
      </dgm:t>
    </dgm:pt>
    <dgm:pt modelId="{7A7D9AC2-3E02-4F1F-8D17-2242E0F30340}">
      <dgm:prSet phldrT="[文本]" phldr="0" custT="1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15000"/>
            </a:spcAft>
          </a:pPr>
          <a:r>
            <a:rPr lang="zh-CN" altLang="en-US" sz="3200" b="1" dirty="0">
              <a:solidFill>
                <a:schemeClr val="accent6">
                  <a:lumMod val="40000"/>
                  <a:lumOff val="60000"/>
                </a:schemeClr>
              </a:solidFill>
              <a:latin typeface="华文中宋" panose="02010600040101010101" pitchFamily="2" charset="-122"/>
              <a:ea typeface="华文中宋" panose="02010600040101010101" pitchFamily="2" charset="-122"/>
            </a:rPr>
            <a:t>制度变化</a:t>
          </a:r>
        </a:p>
      </dgm:t>
    </dgm:pt>
    <dgm:pt modelId="{65EA0080-824B-4D16-BEF9-8E72885C5E9E}" cxnId="{AB30E054-BBF1-4C04-BB26-E1E4E9D8E81E}" type="parTrans">
      <dgm:prSet/>
      <dgm:spPr/>
      <dgm:t>
        <a:bodyPr/>
        <a:lstStyle/>
        <a:p>
          <a:endParaRPr lang="zh-CN" altLang="en-US" sz="3000">
            <a:latin typeface="华文中宋" panose="02010600040101010101" pitchFamily="2" charset="-122"/>
            <a:ea typeface="华文中宋" panose="02010600040101010101" pitchFamily="2" charset="-122"/>
          </a:endParaRPr>
        </a:p>
      </dgm:t>
    </dgm:pt>
    <dgm:pt modelId="{271F88EC-1E8E-4770-8E53-25DDD6FF49A7}" cxnId="{AB30E054-BBF1-4C04-BB26-E1E4E9D8E81E}" type="sibTrans">
      <dgm:prSet/>
      <dgm:spPr/>
      <dgm:t>
        <a:bodyPr/>
        <a:lstStyle/>
        <a:p>
          <a:endParaRPr lang="zh-CN" altLang="en-US" sz="3000">
            <a:latin typeface="华文中宋" panose="02010600040101010101" pitchFamily="2" charset="-122"/>
            <a:ea typeface="华文中宋" panose="02010600040101010101" pitchFamily="2" charset="-122"/>
          </a:endParaRPr>
        </a:p>
      </dgm:t>
    </dgm:pt>
    <dgm:pt modelId="{86447F30-3DB2-41B0-80C0-4B1863A4A6DC}">
      <dgm:prSet phldrT="[文本]" phldr="0" custT="1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000" b="1" dirty="0">
              <a:solidFill>
                <a:schemeClr val="tx1"/>
              </a:solidFill>
              <a:latin typeface="华文中宋" panose="02010600040101010101" pitchFamily="2" charset="-122"/>
              <a:ea typeface="华文中宋" panose="02010600040101010101" pitchFamily="2" charset="-122"/>
            </a:rPr>
            <a:t>三</a:t>
          </a:r>
        </a:p>
      </dgm:t>
    </dgm:pt>
    <dgm:pt modelId="{D55B6568-256E-4B54-B76B-24708FB4CAEE}" cxnId="{F37F7EBA-22D4-4449-88F5-28BD9403CC1B}" type="parTrans">
      <dgm:prSet/>
      <dgm:spPr/>
      <dgm:t>
        <a:bodyPr/>
        <a:lstStyle/>
        <a:p>
          <a:endParaRPr lang="zh-CN" altLang="en-US" sz="3000">
            <a:latin typeface="华文中宋" panose="02010600040101010101" pitchFamily="2" charset="-122"/>
            <a:ea typeface="华文中宋" panose="02010600040101010101" pitchFamily="2" charset="-122"/>
          </a:endParaRPr>
        </a:p>
      </dgm:t>
    </dgm:pt>
    <dgm:pt modelId="{BFBB4028-24AC-4D29-AF37-AC40F6CC3EC5}" cxnId="{F37F7EBA-22D4-4449-88F5-28BD9403CC1B}" type="sibTrans">
      <dgm:prSet/>
      <dgm:spPr/>
      <dgm:t>
        <a:bodyPr/>
        <a:lstStyle/>
        <a:p>
          <a:endParaRPr lang="zh-CN" altLang="en-US" sz="3000">
            <a:latin typeface="华文中宋" panose="02010600040101010101" pitchFamily="2" charset="-122"/>
            <a:ea typeface="华文中宋" panose="02010600040101010101" pitchFamily="2" charset="-122"/>
          </a:endParaRPr>
        </a:p>
      </dgm:t>
    </dgm:pt>
    <dgm:pt modelId="{9437F8B8-03AE-4B30-AF4C-AB3B6ED07905}">
      <dgm:prSet phldrT="[文本]" phldr="0" custT="1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15000"/>
            </a:spcAft>
          </a:pPr>
          <a:r>
            <a:rPr lang="zh-CN" altLang="en-US" sz="3200" b="1" dirty="0">
              <a:solidFill>
                <a:schemeClr val="tx1"/>
              </a:solidFill>
              <a:latin typeface="华文中宋" panose="02010600040101010101" pitchFamily="2" charset="-122"/>
              <a:ea typeface="华文中宋" panose="02010600040101010101" pitchFamily="2" charset="-122"/>
            </a:rPr>
            <a:t>重点讲解</a:t>
          </a:r>
        </a:p>
      </dgm:t>
    </dgm:pt>
    <dgm:pt modelId="{0C5009CA-A2E7-4388-8DA6-40E11394DA37}" cxnId="{58118E3A-10F7-491D-A612-5FB3DAE4310A}" type="parTrans">
      <dgm:prSet/>
      <dgm:spPr/>
      <dgm:t>
        <a:bodyPr/>
        <a:lstStyle/>
        <a:p>
          <a:endParaRPr lang="zh-CN" altLang="en-US" sz="3000">
            <a:latin typeface="华文中宋" panose="02010600040101010101" pitchFamily="2" charset="-122"/>
            <a:ea typeface="华文中宋" panose="02010600040101010101" pitchFamily="2" charset="-122"/>
          </a:endParaRPr>
        </a:p>
      </dgm:t>
    </dgm:pt>
    <dgm:pt modelId="{BF8F3A50-0A70-4060-B7B3-CC82CFDC712C}" cxnId="{58118E3A-10F7-491D-A612-5FB3DAE4310A}" type="sibTrans">
      <dgm:prSet/>
      <dgm:spPr/>
      <dgm:t>
        <a:bodyPr/>
        <a:lstStyle/>
        <a:p>
          <a:endParaRPr lang="zh-CN" altLang="en-US" sz="3000">
            <a:latin typeface="华文中宋" panose="02010600040101010101" pitchFamily="2" charset="-122"/>
            <a:ea typeface="华文中宋" panose="02010600040101010101" pitchFamily="2" charset="-122"/>
          </a:endParaRPr>
        </a:p>
      </dgm:t>
    </dgm:pt>
    <dgm:pt modelId="{103BE6E1-67EF-4906-9568-EBDC9D336917}" type="pres">
      <dgm:prSet presAssocID="{917430F4-0597-49D7-92B5-E383F3CA6E22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1708AAD4-3495-4317-A361-08213B00D544}" type="pres">
      <dgm:prSet presAssocID="{21828963-EED9-4A79-84AB-9DEE8792E0CE}" presName="linNode" presStyleCnt="0"/>
      <dgm:spPr/>
    </dgm:pt>
    <dgm:pt modelId="{22243299-AE9B-4FE0-B436-12F65CB623F4}" type="pres">
      <dgm:prSet presAssocID="{21828963-EED9-4A79-84AB-9DEE8792E0CE}" presName="parentText" presStyleLbl="node1" presStyleIdx="0" presStyleCnt="3" custScaleX="50355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8C319F39-8012-4A12-BA84-01DB296D17D5}" type="pres">
      <dgm:prSet presAssocID="{21828963-EED9-4A79-84AB-9DEE8792E0CE}" presName="descendantText" presStyleLbl="alignAccFollowNode1" presStyleIdx="0" presStyleCnt="3" custScaleX="9065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89503A0-C28E-4AC9-9058-A67A0297FE6B}" type="pres">
      <dgm:prSet presAssocID="{95E7C2A1-3924-4A0F-9D92-AC91621C485E}" presName="sp" presStyleCnt="0"/>
      <dgm:spPr/>
    </dgm:pt>
    <dgm:pt modelId="{BAEC9884-85CB-4BB3-8047-B8719FDEE717}" type="pres">
      <dgm:prSet presAssocID="{9BA0236D-CB4A-4527-92C5-C5AC75730EB4}" presName="linNode" presStyleCnt="0"/>
      <dgm:spPr/>
    </dgm:pt>
    <dgm:pt modelId="{4363C590-F078-4479-9B7B-D188B37C6C5C}" type="pres">
      <dgm:prSet presAssocID="{9BA0236D-CB4A-4527-92C5-C5AC75730EB4}" presName="parentText" presStyleLbl="node1" presStyleIdx="1" presStyleCnt="3" custScaleX="50355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2FABBCA-0298-4FD7-975A-EAE61D17251D}" type="pres">
      <dgm:prSet presAssocID="{9BA0236D-CB4A-4527-92C5-C5AC75730EB4}" presName="descendantText" presStyleLbl="alignAccFollowNode1" presStyleIdx="1" presStyleCnt="3" custScaleX="9065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BC23D73-FF62-4A43-A41A-71B8F810F963}" type="pres">
      <dgm:prSet presAssocID="{342776F9-526E-4A68-A29B-55BEE61CB30E}" presName="sp" presStyleCnt="0"/>
      <dgm:spPr/>
    </dgm:pt>
    <dgm:pt modelId="{63B730E7-8415-4276-B780-BBD5C9628F0C}" type="pres">
      <dgm:prSet presAssocID="{86447F30-3DB2-41B0-80C0-4B1863A4A6DC}" presName="linNode" presStyleCnt="0"/>
      <dgm:spPr/>
    </dgm:pt>
    <dgm:pt modelId="{4D64BDA4-1322-4ED4-9FF6-4641D8B299EA}" type="pres">
      <dgm:prSet presAssocID="{86447F30-3DB2-41B0-80C0-4B1863A4A6DC}" presName="parentText" presStyleLbl="node1" presStyleIdx="2" presStyleCnt="3" custScaleX="50355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C52A828-A369-4674-9D84-247FB415C0AD}" type="pres">
      <dgm:prSet presAssocID="{86447F30-3DB2-41B0-80C0-4B1863A4A6DC}" presName="descendantText" presStyleLbl="alignAccFollowNode1" presStyleIdx="2" presStyleCnt="3" custScaleX="9065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F0E09BAF-A805-43B4-AD6A-D78215E06438}" type="presOf" srcId="{9437F8B8-03AE-4B30-AF4C-AB3B6ED07905}" destId="{0C52A828-A369-4674-9D84-247FB415C0AD}" srcOrd="0" destOrd="0" presId="urn:microsoft.com/office/officeart/2005/8/layout/vList5"/>
    <dgm:cxn modelId="{A1D9EE53-B673-4A6D-9593-511E996FA06B}" type="presOf" srcId="{7A7D9AC2-3E02-4F1F-8D17-2242E0F30340}" destId="{02FABBCA-0298-4FD7-975A-EAE61D17251D}" srcOrd="0" destOrd="0" presId="urn:microsoft.com/office/officeart/2005/8/layout/vList5"/>
    <dgm:cxn modelId="{A6F4532E-CC41-4514-A094-E08E9EE6EA5A}" type="presOf" srcId="{21828963-EED9-4A79-84AB-9DEE8792E0CE}" destId="{22243299-AE9B-4FE0-B436-12F65CB623F4}" srcOrd="0" destOrd="0" presId="urn:microsoft.com/office/officeart/2005/8/layout/vList5"/>
    <dgm:cxn modelId="{4E8E0AF9-0212-4B7A-93BA-65DC7E63F3C3}" type="presOf" srcId="{917430F4-0597-49D7-92B5-E383F3CA6E22}" destId="{103BE6E1-67EF-4906-9568-EBDC9D336917}" srcOrd="0" destOrd="0" presId="urn:microsoft.com/office/officeart/2005/8/layout/vList5"/>
    <dgm:cxn modelId="{07F41FA7-3A21-4972-8074-8E62EBDEC21C}" srcId="{21828963-EED9-4A79-84AB-9DEE8792E0CE}" destId="{24153DFC-3BC9-400F-A456-5FF6060708F9}" srcOrd="0" destOrd="0" parTransId="{121AE45D-AEC2-4267-B50B-BEDAF4E7FC07}" sibTransId="{5EA6C31F-1CFD-42AA-8B09-51623B5CBFD0}"/>
    <dgm:cxn modelId="{AB30E054-BBF1-4C04-BB26-E1E4E9D8E81E}" srcId="{9BA0236D-CB4A-4527-92C5-C5AC75730EB4}" destId="{7A7D9AC2-3E02-4F1F-8D17-2242E0F30340}" srcOrd="0" destOrd="0" parTransId="{65EA0080-824B-4D16-BEF9-8E72885C5E9E}" sibTransId="{271F88EC-1E8E-4770-8E53-25DDD6FF49A7}"/>
    <dgm:cxn modelId="{BFC81249-18FB-46B8-B5F4-4E5B9E49D49C}" srcId="{917430F4-0597-49D7-92B5-E383F3CA6E22}" destId="{21828963-EED9-4A79-84AB-9DEE8792E0CE}" srcOrd="0" destOrd="0" parTransId="{A2236B81-3BF3-4164-8018-591732CCA8BF}" sibTransId="{95E7C2A1-3924-4A0F-9D92-AC91621C485E}"/>
    <dgm:cxn modelId="{010F00E3-88AA-4227-B7CE-9A73A0FB6C88}" type="presOf" srcId="{86447F30-3DB2-41B0-80C0-4B1863A4A6DC}" destId="{4D64BDA4-1322-4ED4-9FF6-4641D8B299EA}" srcOrd="0" destOrd="0" presId="urn:microsoft.com/office/officeart/2005/8/layout/vList5"/>
    <dgm:cxn modelId="{002F9168-6F63-459B-8B57-DCF17847285C}" type="presOf" srcId="{24153DFC-3BC9-400F-A456-5FF6060708F9}" destId="{8C319F39-8012-4A12-BA84-01DB296D17D5}" srcOrd="0" destOrd="0" presId="urn:microsoft.com/office/officeart/2005/8/layout/vList5"/>
    <dgm:cxn modelId="{3ACB7095-7F37-4146-90BD-A2629B91CE80}" type="presOf" srcId="{9BA0236D-CB4A-4527-92C5-C5AC75730EB4}" destId="{4363C590-F078-4479-9B7B-D188B37C6C5C}" srcOrd="0" destOrd="0" presId="urn:microsoft.com/office/officeart/2005/8/layout/vList5"/>
    <dgm:cxn modelId="{FDE8E093-F6AD-4A93-BA29-AE71BC194BA2}" srcId="{917430F4-0597-49D7-92B5-E383F3CA6E22}" destId="{9BA0236D-CB4A-4527-92C5-C5AC75730EB4}" srcOrd="1" destOrd="0" parTransId="{B35E84D4-6B8B-4086-B176-0183829F5064}" sibTransId="{342776F9-526E-4A68-A29B-55BEE61CB30E}"/>
    <dgm:cxn modelId="{58118E3A-10F7-491D-A612-5FB3DAE4310A}" srcId="{86447F30-3DB2-41B0-80C0-4B1863A4A6DC}" destId="{9437F8B8-03AE-4B30-AF4C-AB3B6ED07905}" srcOrd="0" destOrd="0" parTransId="{0C5009CA-A2E7-4388-8DA6-40E11394DA37}" sibTransId="{BF8F3A50-0A70-4060-B7B3-CC82CFDC712C}"/>
    <dgm:cxn modelId="{F37F7EBA-22D4-4449-88F5-28BD9403CC1B}" srcId="{917430F4-0597-49D7-92B5-E383F3CA6E22}" destId="{86447F30-3DB2-41B0-80C0-4B1863A4A6DC}" srcOrd="2" destOrd="0" parTransId="{D55B6568-256E-4B54-B76B-24708FB4CAEE}" sibTransId="{BFBB4028-24AC-4D29-AF37-AC40F6CC3EC5}"/>
    <dgm:cxn modelId="{8CE18C49-47B8-4EE4-A191-FE693D43C44A}" type="presParOf" srcId="{103BE6E1-67EF-4906-9568-EBDC9D336917}" destId="{1708AAD4-3495-4317-A361-08213B00D544}" srcOrd="0" destOrd="0" presId="urn:microsoft.com/office/officeart/2005/8/layout/vList5"/>
    <dgm:cxn modelId="{62CBC20C-EB40-4D74-BB8A-CA87E139F19B}" type="presParOf" srcId="{1708AAD4-3495-4317-A361-08213B00D544}" destId="{22243299-AE9B-4FE0-B436-12F65CB623F4}" srcOrd="0" destOrd="0" presId="urn:microsoft.com/office/officeart/2005/8/layout/vList5"/>
    <dgm:cxn modelId="{CBB35ADC-CE8C-4E97-B2CA-2995FC23728C}" type="presParOf" srcId="{1708AAD4-3495-4317-A361-08213B00D544}" destId="{8C319F39-8012-4A12-BA84-01DB296D17D5}" srcOrd="1" destOrd="0" presId="urn:microsoft.com/office/officeart/2005/8/layout/vList5"/>
    <dgm:cxn modelId="{716A4396-2940-4397-9D6E-B72BB1726FFC}" type="presParOf" srcId="{103BE6E1-67EF-4906-9568-EBDC9D336917}" destId="{089503A0-C28E-4AC9-9058-A67A0297FE6B}" srcOrd="1" destOrd="0" presId="urn:microsoft.com/office/officeart/2005/8/layout/vList5"/>
    <dgm:cxn modelId="{CFD9FB0B-9E37-4A5E-B2E4-4622B59ECFDF}" type="presParOf" srcId="{103BE6E1-67EF-4906-9568-EBDC9D336917}" destId="{BAEC9884-85CB-4BB3-8047-B8719FDEE717}" srcOrd="2" destOrd="0" presId="urn:microsoft.com/office/officeart/2005/8/layout/vList5"/>
    <dgm:cxn modelId="{394284CE-FBCA-4768-B828-8CA3A08501C8}" type="presParOf" srcId="{BAEC9884-85CB-4BB3-8047-B8719FDEE717}" destId="{4363C590-F078-4479-9B7B-D188B37C6C5C}" srcOrd="0" destOrd="0" presId="urn:microsoft.com/office/officeart/2005/8/layout/vList5"/>
    <dgm:cxn modelId="{E40B1B05-0854-474B-95CC-8D5C42A0AA23}" type="presParOf" srcId="{BAEC9884-85CB-4BB3-8047-B8719FDEE717}" destId="{02FABBCA-0298-4FD7-975A-EAE61D17251D}" srcOrd="1" destOrd="0" presId="urn:microsoft.com/office/officeart/2005/8/layout/vList5"/>
    <dgm:cxn modelId="{551F5CF8-A376-4EC7-923C-4D0EC3009ED4}" type="presParOf" srcId="{103BE6E1-67EF-4906-9568-EBDC9D336917}" destId="{DBC23D73-FF62-4A43-A41A-71B8F810F963}" srcOrd="3" destOrd="0" presId="urn:microsoft.com/office/officeart/2005/8/layout/vList5"/>
    <dgm:cxn modelId="{776059E7-8965-4096-9D33-7BAF92FD17CA}" type="presParOf" srcId="{103BE6E1-67EF-4906-9568-EBDC9D336917}" destId="{63B730E7-8415-4276-B780-BBD5C9628F0C}" srcOrd="4" destOrd="0" presId="urn:microsoft.com/office/officeart/2005/8/layout/vList5"/>
    <dgm:cxn modelId="{552F486D-B928-43DA-BE88-3DB877460CBA}" type="presParOf" srcId="{63B730E7-8415-4276-B780-BBD5C9628F0C}" destId="{4D64BDA4-1322-4ED4-9FF6-4641D8B299EA}" srcOrd="0" destOrd="0" presId="urn:microsoft.com/office/officeart/2005/8/layout/vList5"/>
    <dgm:cxn modelId="{5C392C82-8CFD-4AC1-8768-B930B131DAEE}" type="presParOf" srcId="{63B730E7-8415-4276-B780-BBD5C9628F0C}" destId="{0C52A828-A369-4674-9D84-247FB415C0AD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FE6BD899-5C5C-4011-9EED-2AB0DE600DAA}" type="doc">
      <dgm:prSet loTypeId="urn:microsoft.com/office/officeart/2008/layout/LinedList" loCatId="hierarchy" qsTypeId="urn:microsoft.com/office/officeart/2005/8/quickstyle/simple1#1" qsCatId="simple" csTypeId="urn:microsoft.com/office/officeart/2005/8/colors/colorful4#1" csCatId="accent1" phldr="0"/>
      <dgm:spPr/>
      <dgm:t>
        <a:bodyPr/>
        <a:lstStyle/>
        <a:p>
          <a:endParaRPr lang="zh-CN" altLang="en-US"/>
        </a:p>
      </dgm:t>
    </dgm:pt>
    <dgm:pt modelId="{FCFE85F6-B077-498B-92F5-2B62BC192196}">
      <dgm:prSet phldrT="[文本]" phldr="0" custT="0"/>
      <dgm:spPr/>
      <dgm:t>
        <a:bodyPr vert="horz" wrap="square"/>
        <a:lstStyle/>
        <a:p>
          <a:pPr eaLnBrk="1" fontAlgn="auto" latinLnBrk="0" hangingPunct="1">
            <a:lnSpc>
              <a:spcPts val="9500"/>
            </a:lnSpc>
            <a:spcBef>
              <a:spcPct val="0"/>
            </a:spcBef>
            <a:spcAft>
              <a:spcPts val="0"/>
            </a:spcAft>
          </a:pPr>
          <a:r>
            <a:rPr lang="zh-CN" altLang="en-US" b="1">
              <a:solidFill>
                <a:srgbClr val="4B649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ea"/>
              <a:ea typeface="+mj-ea"/>
            </a:rPr>
            <a:t>公共网络</a:t>
          </a:r>
        </a:p>
      </dgm:t>
    </dgm:pt>
    <dgm:pt modelId="{09C091E1-9403-4708-BDFD-DAAAD68964DF}" cxnId="{6EE7B3FD-52C9-4B2E-BB2B-420C41778226}" type="parTrans">
      <dgm:prSet/>
      <dgm:spPr/>
      <dgm:t>
        <a:bodyPr/>
        <a:lstStyle/>
        <a:p>
          <a:endParaRPr lang="zh-CN" altLang="en-US"/>
        </a:p>
      </dgm:t>
    </dgm:pt>
    <dgm:pt modelId="{0FD6F236-3391-4B89-8FC5-854F6A220676}" cxnId="{6EE7B3FD-52C9-4B2E-BB2B-420C41778226}" type="sibTrans">
      <dgm:prSet/>
      <dgm:spPr/>
      <dgm:t>
        <a:bodyPr/>
        <a:lstStyle/>
        <a:p>
          <a:endParaRPr lang="zh-CN" altLang="en-US"/>
        </a:p>
      </dgm:t>
    </dgm:pt>
    <dgm:pt modelId="{DCE60B07-EDBE-4359-B065-4531128E8340}">
      <dgm:prSet phldrT="[文本]" phldr="0" custT="1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3600" dirty="0">
              <a:latin typeface="华文中宋" panose="02010600040101010101" pitchFamily="2" charset="-122"/>
              <a:ea typeface="华文中宋" panose="02010600040101010101" pitchFamily="2" charset="-122"/>
              <a:sym typeface="+mn-ea"/>
            </a:rPr>
            <a:t>1.</a:t>
          </a:r>
          <a:r>
            <a:rPr lang="zh-CN" altLang="en-US" sz="3600" dirty="0">
              <a:latin typeface="华文中宋" panose="02010600040101010101" pitchFamily="2" charset="-122"/>
              <a:ea typeface="华文中宋" panose="02010600040101010101" pitchFamily="2" charset="-122"/>
              <a:sym typeface="+mn-ea"/>
            </a:rPr>
            <a:t>首先不能是内部网络，在哪都可以登陆</a:t>
          </a:r>
        </a:p>
      </dgm:t>
    </dgm:pt>
    <dgm:pt modelId="{69ED1C20-A93F-4767-AD53-CE1D12105555}" cxnId="{F3EBF8EF-7F55-4F0C-95CB-EA2A23E2416C}" type="parTrans">
      <dgm:prSet/>
      <dgm:spPr/>
      <dgm:t>
        <a:bodyPr/>
        <a:lstStyle/>
        <a:p>
          <a:endParaRPr lang="zh-CN" altLang="en-US"/>
        </a:p>
      </dgm:t>
    </dgm:pt>
    <dgm:pt modelId="{E5201F47-493A-4FBC-83E4-59E64E9445DB}" cxnId="{F3EBF8EF-7F55-4F0C-95CB-EA2A23E2416C}" type="sibTrans">
      <dgm:prSet/>
      <dgm:spPr/>
      <dgm:t>
        <a:bodyPr/>
        <a:lstStyle/>
        <a:p>
          <a:endParaRPr lang="zh-CN" altLang="en-US"/>
        </a:p>
      </dgm:t>
    </dgm:pt>
    <dgm:pt modelId="{00021300-0F81-42C2-8EA0-6AF1014EE09E}">
      <dgm:prSet phldrT="[文本]" phldr="0" custT="1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3600" dirty="0">
              <a:latin typeface="华文中宋" panose="02010600040101010101" pitchFamily="2" charset="-122"/>
              <a:ea typeface="华文中宋" panose="02010600040101010101" pitchFamily="2" charset="-122"/>
              <a:sym typeface="+mn-ea"/>
            </a:rPr>
            <a:t>2.</a:t>
          </a:r>
          <a:r>
            <a:rPr lang="zh-CN" altLang="en-US" sz="3600" dirty="0">
              <a:latin typeface="华文中宋" panose="02010600040101010101" pitchFamily="2" charset="-122"/>
              <a:ea typeface="华文中宋" panose="02010600040101010101" pitchFamily="2" charset="-122"/>
              <a:sym typeface="+mn-ea"/>
            </a:rPr>
            <a:t>谁都可以申请在这个网上成为用户</a:t>
          </a:r>
        </a:p>
      </dgm:t>
    </dgm:pt>
    <dgm:pt modelId="{38BC0258-B189-45F6-B5BE-53976450D368}" cxnId="{5F1D8C3A-7803-460C-BD04-3BE897DB49EB}" type="parTrans">
      <dgm:prSet/>
      <dgm:spPr/>
      <dgm:t>
        <a:bodyPr/>
        <a:lstStyle/>
        <a:p>
          <a:endParaRPr lang="zh-CN" altLang="en-US"/>
        </a:p>
      </dgm:t>
    </dgm:pt>
    <dgm:pt modelId="{81C7C63E-2650-48E4-B1B1-9ED69F34852C}" cxnId="{5F1D8C3A-7803-460C-BD04-3BE897DB49EB}" type="sibTrans">
      <dgm:prSet/>
      <dgm:spPr/>
      <dgm:t>
        <a:bodyPr/>
        <a:lstStyle/>
        <a:p>
          <a:endParaRPr lang="zh-CN" altLang="en-US"/>
        </a:p>
      </dgm:t>
    </dgm:pt>
    <dgm:pt modelId="{FFFC2AC3-1A38-497F-95BC-32764EC2582B}">
      <dgm:prSet phldrT="[文本]" phldr="0" custT="1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3600" dirty="0">
              <a:latin typeface="华文中宋" panose="02010600040101010101" pitchFamily="2" charset="-122"/>
              <a:ea typeface="华文中宋" panose="02010600040101010101" pitchFamily="2" charset="-122"/>
              <a:sym typeface="+mn-ea"/>
            </a:rPr>
            <a:t>3.</a:t>
          </a:r>
          <a:r>
            <a:rPr lang="zh-CN" altLang="en-US" sz="3600" dirty="0">
              <a:latin typeface="华文中宋" panose="02010600040101010101" pitchFamily="2" charset="-122"/>
              <a:ea typeface="华文中宋" panose="02010600040101010101" pitchFamily="2" charset="-122"/>
              <a:sym typeface="+mn-ea"/>
            </a:rPr>
            <a:t>若需要账号登陆，申请账号不存在难度和管制</a:t>
          </a:r>
        </a:p>
      </dgm:t>
    </dgm:pt>
    <dgm:pt modelId="{ADB291FF-1A63-4BFA-87B7-541268AAA7A1}" cxnId="{790114F1-033D-494F-9075-E83ABCDD53D7}" type="parTrans">
      <dgm:prSet/>
      <dgm:spPr/>
      <dgm:t>
        <a:bodyPr/>
        <a:lstStyle/>
        <a:p>
          <a:endParaRPr lang="zh-CN" altLang="en-US"/>
        </a:p>
      </dgm:t>
    </dgm:pt>
    <dgm:pt modelId="{B477E929-B0FF-4D30-ADF9-58F779AB3475}" cxnId="{790114F1-033D-494F-9075-E83ABCDD53D7}" type="sibTrans">
      <dgm:prSet/>
      <dgm:spPr/>
      <dgm:t>
        <a:bodyPr/>
        <a:lstStyle/>
        <a:p>
          <a:endParaRPr lang="zh-CN" altLang="en-US"/>
        </a:p>
      </dgm:t>
    </dgm:pt>
    <dgm:pt modelId="{875EF6B1-AE5C-463F-9955-7F0963FF555C}" type="pres">
      <dgm:prSet presAssocID="{FE6BD899-5C5C-4011-9EED-2AB0DE600DAA}" presName="vert0" presStyleCnt="0">
        <dgm:presLayoutVars>
          <dgm:dir/>
          <dgm:animOne val="branch"/>
          <dgm:animLvl val="lvl"/>
        </dgm:presLayoutVars>
      </dgm:prSet>
      <dgm:spPr/>
      <dgm:t>
        <a:bodyPr/>
        <a:lstStyle/>
        <a:p>
          <a:endParaRPr lang="zh-CN" altLang="en-US"/>
        </a:p>
      </dgm:t>
    </dgm:pt>
    <dgm:pt modelId="{7653844C-BDD2-4C9E-B63A-175B83793DF9}" type="pres">
      <dgm:prSet presAssocID="{FCFE85F6-B077-498B-92F5-2B62BC192196}" presName="thickLine" presStyleLbl="alignNode1" presStyleIdx="0" presStyleCnt="1"/>
      <dgm:spPr/>
    </dgm:pt>
    <dgm:pt modelId="{18B56ADC-D6A5-4D13-AB02-1D35E74FD7B6}" type="pres">
      <dgm:prSet presAssocID="{FCFE85F6-B077-498B-92F5-2B62BC192196}" presName="horz1" presStyleCnt="0"/>
      <dgm:spPr/>
    </dgm:pt>
    <dgm:pt modelId="{3A17F332-CF75-4F2F-B66E-230323E8FB66}" type="pres">
      <dgm:prSet presAssocID="{FCFE85F6-B077-498B-92F5-2B62BC192196}" presName="tx1" presStyleLbl="revTx" presStyleIdx="0" presStyleCnt="4"/>
      <dgm:spPr/>
      <dgm:t>
        <a:bodyPr/>
        <a:lstStyle/>
        <a:p>
          <a:endParaRPr lang="zh-CN" altLang="en-US"/>
        </a:p>
      </dgm:t>
    </dgm:pt>
    <dgm:pt modelId="{042B18AA-70AF-4E28-A52C-50676B51A287}" type="pres">
      <dgm:prSet presAssocID="{FCFE85F6-B077-498B-92F5-2B62BC192196}" presName="vert1" presStyleCnt="0"/>
      <dgm:spPr/>
    </dgm:pt>
    <dgm:pt modelId="{28A1D33A-9140-450E-A642-9FA16AE39CB6}" type="pres">
      <dgm:prSet presAssocID="{DCE60B07-EDBE-4359-B065-4531128E8340}" presName="vertSpace2a" presStyleCnt="0"/>
      <dgm:spPr/>
    </dgm:pt>
    <dgm:pt modelId="{5DD4E426-A3B8-448F-8153-5FFB951AE88B}" type="pres">
      <dgm:prSet presAssocID="{DCE60B07-EDBE-4359-B065-4531128E8340}" presName="horz2" presStyleCnt="0"/>
      <dgm:spPr/>
    </dgm:pt>
    <dgm:pt modelId="{A87A666E-C90B-4A12-A15E-F0EEDAA5C453}" type="pres">
      <dgm:prSet presAssocID="{DCE60B07-EDBE-4359-B065-4531128E8340}" presName="horzSpace2" presStyleCnt="0"/>
      <dgm:spPr/>
    </dgm:pt>
    <dgm:pt modelId="{63E44FC5-9EEE-4797-80DE-F81C39EB2BA3}" type="pres">
      <dgm:prSet presAssocID="{DCE60B07-EDBE-4359-B065-4531128E8340}" presName="tx2" presStyleLbl="revTx" presStyleIdx="1" presStyleCnt="4"/>
      <dgm:spPr/>
      <dgm:t>
        <a:bodyPr/>
        <a:lstStyle/>
        <a:p>
          <a:endParaRPr lang="zh-CN" altLang="en-US"/>
        </a:p>
      </dgm:t>
    </dgm:pt>
    <dgm:pt modelId="{5B3E0EA9-67C2-4B8F-BB30-38641E4ED9E8}" type="pres">
      <dgm:prSet presAssocID="{DCE60B07-EDBE-4359-B065-4531128E8340}" presName="vert2" presStyleCnt="0"/>
      <dgm:spPr/>
    </dgm:pt>
    <dgm:pt modelId="{41290723-F512-4CCE-8805-7EBFC17C077B}" type="pres">
      <dgm:prSet presAssocID="{DCE60B07-EDBE-4359-B065-4531128E8340}" presName="thinLine2b" presStyleLbl="callout" presStyleIdx="0" presStyleCnt="3"/>
      <dgm:spPr/>
    </dgm:pt>
    <dgm:pt modelId="{E7290C8A-CE93-48AA-BD68-B11B838A14CB}" type="pres">
      <dgm:prSet presAssocID="{DCE60B07-EDBE-4359-B065-4531128E8340}" presName="vertSpace2b" presStyleCnt="0"/>
      <dgm:spPr/>
    </dgm:pt>
    <dgm:pt modelId="{FFC3C51F-3047-42FC-847C-5CA33C559037}" type="pres">
      <dgm:prSet presAssocID="{00021300-0F81-42C2-8EA0-6AF1014EE09E}" presName="horz2" presStyleCnt="0"/>
      <dgm:spPr/>
    </dgm:pt>
    <dgm:pt modelId="{3641F73C-6D52-4E6C-9881-E55D34A64453}" type="pres">
      <dgm:prSet presAssocID="{00021300-0F81-42C2-8EA0-6AF1014EE09E}" presName="horzSpace2" presStyleCnt="0"/>
      <dgm:spPr/>
    </dgm:pt>
    <dgm:pt modelId="{4B6BF950-00B4-44A5-8C15-34C8D97692EF}" type="pres">
      <dgm:prSet presAssocID="{00021300-0F81-42C2-8EA0-6AF1014EE09E}" presName="tx2" presStyleLbl="revTx" presStyleIdx="2" presStyleCnt="4"/>
      <dgm:spPr/>
      <dgm:t>
        <a:bodyPr/>
        <a:lstStyle/>
        <a:p>
          <a:endParaRPr lang="zh-CN" altLang="en-US"/>
        </a:p>
      </dgm:t>
    </dgm:pt>
    <dgm:pt modelId="{CA62F65C-AA2E-4863-999B-C2BC2F85CEC2}" type="pres">
      <dgm:prSet presAssocID="{00021300-0F81-42C2-8EA0-6AF1014EE09E}" presName="vert2" presStyleCnt="0"/>
      <dgm:spPr/>
    </dgm:pt>
    <dgm:pt modelId="{8A3CE341-7BCF-45C6-99BF-5C93DEC138A0}" type="pres">
      <dgm:prSet presAssocID="{00021300-0F81-42C2-8EA0-6AF1014EE09E}" presName="thinLine2b" presStyleLbl="callout" presStyleIdx="1" presStyleCnt="3"/>
      <dgm:spPr/>
    </dgm:pt>
    <dgm:pt modelId="{D4877467-6E28-4E21-8AF9-2A1925DFD45D}" type="pres">
      <dgm:prSet presAssocID="{00021300-0F81-42C2-8EA0-6AF1014EE09E}" presName="vertSpace2b" presStyleCnt="0"/>
      <dgm:spPr/>
    </dgm:pt>
    <dgm:pt modelId="{86CDED68-A835-4E3D-88DF-D95E4230812E}" type="pres">
      <dgm:prSet presAssocID="{FFFC2AC3-1A38-497F-95BC-32764EC2582B}" presName="horz2" presStyleCnt="0"/>
      <dgm:spPr/>
    </dgm:pt>
    <dgm:pt modelId="{EF64B683-305A-4D4A-8A1A-57E7CE15E390}" type="pres">
      <dgm:prSet presAssocID="{FFFC2AC3-1A38-497F-95BC-32764EC2582B}" presName="horzSpace2" presStyleCnt="0"/>
      <dgm:spPr/>
    </dgm:pt>
    <dgm:pt modelId="{2DBF34BB-3F4A-454D-9FAD-6C9F48575974}" type="pres">
      <dgm:prSet presAssocID="{FFFC2AC3-1A38-497F-95BC-32764EC2582B}" presName="tx2" presStyleLbl="revTx" presStyleIdx="3" presStyleCnt="4"/>
      <dgm:spPr/>
      <dgm:t>
        <a:bodyPr/>
        <a:lstStyle/>
        <a:p>
          <a:endParaRPr lang="zh-CN" altLang="en-US"/>
        </a:p>
      </dgm:t>
    </dgm:pt>
    <dgm:pt modelId="{3934FCC1-D3F7-4B88-83DB-970E77B3F0E0}" type="pres">
      <dgm:prSet presAssocID="{FFFC2AC3-1A38-497F-95BC-32764EC2582B}" presName="vert2" presStyleCnt="0"/>
      <dgm:spPr/>
    </dgm:pt>
    <dgm:pt modelId="{5F691AA7-41B2-4E8C-83B5-522F2EAF4EB3}" type="pres">
      <dgm:prSet presAssocID="{FFFC2AC3-1A38-497F-95BC-32764EC2582B}" presName="thinLine2b" presStyleLbl="callout" presStyleIdx="2" presStyleCnt="3"/>
      <dgm:spPr/>
    </dgm:pt>
    <dgm:pt modelId="{CFCE2EE3-91CA-4264-A26E-835808A3255E}" type="pres">
      <dgm:prSet presAssocID="{FFFC2AC3-1A38-497F-95BC-32764EC2582B}" presName="vertSpace2b" presStyleCnt="0"/>
      <dgm:spPr/>
    </dgm:pt>
  </dgm:ptLst>
  <dgm:cxnLst>
    <dgm:cxn modelId="{F8FFFEDD-6A19-4476-BB6E-C4AC9342A5AC}" type="presOf" srcId="{00021300-0F81-42C2-8EA0-6AF1014EE09E}" destId="{4B6BF950-00B4-44A5-8C15-34C8D97692EF}" srcOrd="0" destOrd="0" presId="urn:microsoft.com/office/officeart/2008/layout/LinedList"/>
    <dgm:cxn modelId="{6EE7B3FD-52C9-4B2E-BB2B-420C41778226}" srcId="{FE6BD899-5C5C-4011-9EED-2AB0DE600DAA}" destId="{FCFE85F6-B077-498B-92F5-2B62BC192196}" srcOrd="0" destOrd="0" parTransId="{09C091E1-9403-4708-BDFD-DAAAD68964DF}" sibTransId="{0FD6F236-3391-4B89-8FC5-854F6A220676}"/>
    <dgm:cxn modelId="{F3EBF8EF-7F55-4F0C-95CB-EA2A23E2416C}" srcId="{FCFE85F6-B077-498B-92F5-2B62BC192196}" destId="{DCE60B07-EDBE-4359-B065-4531128E8340}" srcOrd="0" destOrd="0" parTransId="{69ED1C20-A93F-4767-AD53-CE1D12105555}" sibTransId="{E5201F47-493A-4FBC-83E4-59E64E9445DB}"/>
    <dgm:cxn modelId="{7E7F389A-9BAC-40E7-BBA6-15BD92BE848C}" type="presOf" srcId="{FFFC2AC3-1A38-497F-95BC-32764EC2582B}" destId="{2DBF34BB-3F4A-454D-9FAD-6C9F48575974}" srcOrd="0" destOrd="0" presId="urn:microsoft.com/office/officeart/2008/layout/LinedList"/>
    <dgm:cxn modelId="{5F1D8C3A-7803-460C-BD04-3BE897DB49EB}" srcId="{FCFE85F6-B077-498B-92F5-2B62BC192196}" destId="{00021300-0F81-42C2-8EA0-6AF1014EE09E}" srcOrd="1" destOrd="0" parTransId="{38BC0258-B189-45F6-B5BE-53976450D368}" sibTransId="{81C7C63E-2650-48E4-B1B1-9ED69F34852C}"/>
    <dgm:cxn modelId="{3D22E82C-8257-477C-A7F2-037FD865264A}" type="presOf" srcId="{DCE60B07-EDBE-4359-B065-4531128E8340}" destId="{63E44FC5-9EEE-4797-80DE-F81C39EB2BA3}" srcOrd="0" destOrd="0" presId="urn:microsoft.com/office/officeart/2008/layout/LinedList"/>
    <dgm:cxn modelId="{790114F1-033D-494F-9075-E83ABCDD53D7}" srcId="{FCFE85F6-B077-498B-92F5-2B62BC192196}" destId="{FFFC2AC3-1A38-497F-95BC-32764EC2582B}" srcOrd="2" destOrd="0" parTransId="{ADB291FF-1A63-4BFA-87B7-541268AAA7A1}" sibTransId="{B477E929-B0FF-4D30-ADF9-58F779AB3475}"/>
    <dgm:cxn modelId="{EFE0B2BC-92BC-4A2C-95C7-CD0F4419541C}" type="presOf" srcId="{FCFE85F6-B077-498B-92F5-2B62BC192196}" destId="{3A17F332-CF75-4F2F-B66E-230323E8FB66}" srcOrd="0" destOrd="0" presId="urn:microsoft.com/office/officeart/2008/layout/LinedList"/>
    <dgm:cxn modelId="{D1C7815C-B0F9-402A-AEC0-2363DB595AE5}" type="presOf" srcId="{FE6BD899-5C5C-4011-9EED-2AB0DE600DAA}" destId="{875EF6B1-AE5C-463F-9955-7F0963FF555C}" srcOrd="0" destOrd="0" presId="urn:microsoft.com/office/officeart/2008/layout/LinedList"/>
    <dgm:cxn modelId="{B9A07AC4-EA2E-418D-A6AF-66707F57C4A1}" type="presParOf" srcId="{875EF6B1-AE5C-463F-9955-7F0963FF555C}" destId="{7653844C-BDD2-4C9E-B63A-175B83793DF9}" srcOrd="0" destOrd="0" presId="urn:microsoft.com/office/officeart/2008/layout/LinedList"/>
    <dgm:cxn modelId="{781AB941-C084-4593-AA17-4ED168EC79A8}" type="presParOf" srcId="{875EF6B1-AE5C-463F-9955-7F0963FF555C}" destId="{18B56ADC-D6A5-4D13-AB02-1D35E74FD7B6}" srcOrd="1" destOrd="0" presId="urn:microsoft.com/office/officeart/2008/layout/LinedList"/>
    <dgm:cxn modelId="{D8A9FA18-CF35-4081-9E57-B16B1F3EF450}" type="presParOf" srcId="{18B56ADC-D6A5-4D13-AB02-1D35E74FD7B6}" destId="{3A17F332-CF75-4F2F-B66E-230323E8FB66}" srcOrd="0" destOrd="0" presId="urn:microsoft.com/office/officeart/2008/layout/LinedList"/>
    <dgm:cxn modelId="{9CC67730-5E26-4938-B13C-D70CBF149669}" type="presParOf" srcId="{18B56ADC-D6A5-4D13-AB02-1D35E74FD7B6}" destId="{042B18AA-70AF-4E28-A52C-50676B51A287}" srcOrd="1" destOrd="0" presId="urn:microsoft.com/office/officeart/2008/layout/LinedList"/>
    <dgm:cxn modelId="{3E2F78D0-3B33-4DB0-9F82-06F4A747B8B7}" type="presParOf" srcId="{042B18AA-70AF-4E28-A52C-50676B51A287}" destId="{28A1D33A-9140-450E-A642-9FA16AE39CB6}" srcOrd="0" destOrd="0" presId="urn:microsoft.com/office/officeart/2008/layout/LinedList"/>
    <dgm:cxn modelId="{8CC717BE-3020-40E6-B5AC-EB962E5259C2}" type="presParOf" srcId="{042B18AA-70AF-4E28-A52C-50676B51A287}" destId="{5DD4E426-A3B8-448F-8153-5FFB951AE88B}" srcOrd="1" destOrd="0" presId="urn:microsoft.com/office/officeart/2008/layout/LinedList"/>
    <dgm:cxn modelId="{BC157631-B62F-4DEF-91B6-5098F78BCA2E}" type="presParOf" srcId="{5DD4E426-A3B8-448F-8153-5FFB951AE88B}" destId="{A87A666E-C90B-4A12-A15E-F0EEDAA5C453}" srcOrd="0" destOrd="0" presId="urn:microsoft.com/office/officeart/2008/layout/LinedList"/>
    <dgm:cxn modelId="{D3AD18F8-6CF4-452A-80D7-D0CFD70477AF}" type="presParOf" srcId="{5DD4E426-A3B8-448F-8153-5FFB951AE88B}" destId="{63E44FC5-9EEE-4797-80DE-F81C39EB2BA3}" srcOrd="1" destOrd="0" presId="urn:microsoft.com/office/officeart/2008/layout/LinedList"/>
    <dgm:cxn modelId="{285D8785-BB66-4AAD-B79C-05C489AC9238}" type="presParOf" srcId="{5DD4E426-A3B8-448F-8153-5FFB951AE88B}" destId="{5B3E0EA9-67C2-4B8F-BB30-38641E4ED9E8}" srcOrd="2" destOrd="0" presId="urn:microsoft.com/office/officeart/2008/layout/LinedList"/>
    <dgm:cxn modelId="{1C073548-D236-4175-A65D-B98B0B932ABF}" type="presParOf" srcId="{042B18AA-70AF-4E28-A52C-50676B51A287}" destId="{41290723-F512-4CCE-8805-7EBFC17C077B}" srcOrd="2" destOrd="0" presId="urn:microsoft.com/office/officeart/2008/layout/LinedList"/>
    <dgm:cxn modelId="{29907FE9-ED3F-4F8C-873B-6C818F865BDE}" type="presParOf" srcId="{042B18AA-70AF-4E28-A52C-50676B51A287}" destId="{E7290C8A-CE93-48AA-BD68-B11B838A14CB}" srcOrd="3" destOrd="0" presId="urn:microsoft.com/office/officeart/2008/layout/LinedList"/>
    <dgm:cxn modelId="{24E27772-1958-44D6-B63A-AB78546A79E7}" type="presParOf" srcId="{042B18AA-70AF-4E28-A52C-50676B51A287}" destId="{FFC3C51F-3047-42FC-847C-5CA33C559037}" srcOrd="4" destOrd="0" presId="urn:microsoft.com/office/officeart/2008/layout/LinedList"/>
    <dgm:cxn modelId="{0399333D-E5E1-4DE9-8E54-B58993D64AC0}" type="presParOf" srcId="{FFC3C51F-3047-42FC-847C-5CA33C559037}" destId="{3641F73C-6D52-4E6C-9881-E55D34A64453}" srcOrd="0" destOrd="0" presId="urn:microsoft.com/office/officeart/2008/layout/LinedList"/>
    <dgm:cxn modelId="{8AB9AC4F-6A28-4BDE-BD36-B8918DD06B5F}" type="presParOf" srcId="{FFC3C51F-3047-42FC-847C-5CA33C559037}" destId="{4B6BF950-00B4-44A5-8C15-34C8D97692EF}" srcOrd="1" destOrd="0" presId="urn:microsoft.com/office/officeart/2008/layout/LinedList"/>
    <dgm:cxn modelId="{F26D274C-22A3-403B-9858-EC336D2274EE}" type="presParOf" srcId="{FFC3C51F-3047-42FC-847C-5CA33C559037}" destId="{CA62F65C-AA2E-4863-999B-C2BC2F85CEC2}" srcOrd="2" destOrd="0" presId="urn:microsoft.com/office/officeart/2008/layout/LinedList"/>
    <dgm:cxn modelId="{55ABFC45-D7A2-4F7A-B958-44356ED87A24}" type="presParOf" srcId="{042B18AA-70AF-4E28-A52C-50676B51A287}" destId="{8A3CE341-7BCF-45C6-99BF-5C93DEC138A0}" srcOrd="5" destOrd="0" presId="urn:microsoft.com/office/officeart/2008/layout/LinedList"/>
    <dgm:cxn modelId="{6CBEB427-9A65-454C-9CEF-464D7DA3A07F}" type="presParOf" srcId="{042B18AA-70AF-4E28-A52C-50676B51A287}" destId="{D4877467-6E28-4E21-8AF9-2A1925DFD45D}" srcOrd="6" destOrd="0" presId="urn:microsoft.com/office/officeart/2008/layout/LinedList"/>
    <dgm:cxn modelId="{587CA966-4E51-4A14-AB0D-107EBAA208DF}" type="presParOf" srcId="{042B18AA-70AF-4E28-A52C-50676B51A287}" destId="{86CDED68-A835-4E3D-88DF-D95E4230812E}" srcOrd="7" destOrd="0" presId="urn:microsoft.com/office/officeart/2008/layout/LinedList"/>
    <dgm:cxn modelId="{A4B1754B-ED42-4BF0-B3E9-3B01DEBA69A6}" type="presParOf" srcId="{86CDED68-A835-4E3D-88DF-D95E4230812E}" destId="{EF64B683-305A-4D4A-8A1A-57E7CE15E390}" srcOrd="0" destOrd="0" presId="urn:microsoft.com/office/officeart/2008/layout/LinedList"/>
    <dgm:cxn modelId="{52A13006-F5C6-4961-8853-3D515D7A7E14}" type="presParOf" srcId="{86CDED68-A835-4E3D-88DF-D95E4230812E}" destId="{2DBF34BB-3F4A-454D-9FAD-6C9F48575974}" srcOrd="1" destOrd="0" presId="urn:microsoft.com/office/officeart/2008/layout/LinedList"/>
    <dgm:cxn modelId="{47007940-AF47-4A45-A9D1-437509160DBE}" type="presParOf" srcId="{86CDED68-A835-4E3D-88DF-D95E4230812E}" destId="{3934FCC1-D3F7-4B88-83DB-970E77B3F0E0}" srcOrd="2" destOrd="0" presId="urn:microsoft.com/office/officeart/2008/layout/LinedList"/>
    <dgm:cxn modelId="{84916B72-F673-45C9-82C9-A615F5AEA58F}" type="presParOf" srcId="{042B18AA-70AF-4E28-A52C-50676B51A287}" destId="{5F691AA7-41B2-4E8C-83B5-522F2EAF4EB3}" srcOrd="8" destOrd="0" presId="urn:microsoft.com/office/officeart/2008/layout/LinedList"/>
    <dgm:cxn modelId="{1670C46B-D173-4DDA-AC71-7465DD83B5EF}" type="presParOf" srcId="{042B18AA-70AF-4E28-A52C-50676B51A287}" destId="{CFCE2EE3-91CA-4264-A26E-835808A3255E}" srcOrd="9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5D834D26-1381-486E-AC47-354D1A94CB8F}" type="doc">
      <dgm:prSet loTypeId="urn:microsoft.com/office/officeart/2005/8/layout/funnel1" loCatId="process" qsTypeId="urn:microsoft.com/office/officeart/2005/8/quickstyle/simple5#1" qsCatId="3D" csTypeId="urn:microsoft.com/office/officeart/2005/8/colors/colorful5#1" csCatId="colorful" phldr="1"/>
      <dgm:spPr/>
      <dgm:t>
        <a:bodyPr/>
        <a:lstStyle/>
        <a:p>
          <a:endParaRPr lang="zh-CN" altLang="en-US"/>
        </a:p>
      </dgm:t>
    </dgm:pt>
    <dgm:pt modelId="{3458209D-D70D-4E59-9C84-2E8414C3BC73}">
      <dgm:prSet phldrT="[文本]" custT="1"/>
      <dgm:spPr/>
      <dgm:t>
        <a:bodyPr/>
        <a:lstStyle/>
        <a:p>
          <a:r>
            <a:rPr lang="zh-CN" altLang="en-US" sz="2800" b="1" dirty="0">
              <a:latin typeface="华文中宋" panose="02010600040101010101" pitchFamily="2" charset="-122"/>
              <a:ea typeface="华文中宋" panose="02010600040101010101" pitchFamily="2" charset="-122"/>
            </a:rPr>
            <a:t>商品</a:t>
          </a:r>
          <a:r>
            <a:rPr lang="en-US" altLang="zh-CN" sz="2800" b="1" dirty="0">
              <a:latin typeface="华文中宋" panose="02010600040101010101" pitchFamily="2" charset="-122"/>
              <a:ea typeface="华文中宋" panose="02010600040101010101" pitchFamily="2" charset="-122"/>
            </a:rPr>
            <a:t>2</a:t>
          </a:r>
          <a:endParaRPr lang="zh-CN" altLang="en-US" sz="2800" b="1" dirty="0">
            <a:latin typeface="华文中宋" panose="02010600040101010101" pitchFamily="2" charset="-122"/>
            <a:ea typeface="华文中宋" panose="02010600040101010101" pitchFamily="2" charset="-122"/>
          </a:endParaRPr>
        </a:p>
      </dgm:t>
    </dgm:pt>
    <dgm:pt modelId="{3A1CCD33-B480-425D-B055-A0F5145F44AB}" cxnId="{8E58F239-C16B-4CDE-B742-85ACA5EB1EB8}" type="parTrans">
      <dgm:prSet/>
      <dgm:spPr/>
      <dgm:t>
        <a:bodyPr/>
        <a:lstStyle/>
        <a:p>
          <a:endParaRPr lang="zh-CN" altLang="en-US"/>
        </a:p>
      </dgm:t>
    </dgm:pt>
    <dgm:pt modelId="{770893D0-E960-45B3-93A7-4DA09851187F}" cxnId="{8E58F239-C16B-4CDE-B742-85ACA5EB1EB8}" type="sibTrans">
      <dgm:prSet/>
      <dgm:spPr/>
      <dgm:t>
        <a:bodyPr/>
        <a:lstStyle/>
        <a:p>
          <a:endParaRPr lang="zh-CN" altLang="en-US"/>
        </a:p>
      </dgm:t>
    </dgm:pt>
    <dgm:pt modelId="{377F8BD4-4B69-496D-BED3-71C886A003E4}">
      <dgm:prSet phldrT="[文本]" custT="1"/>
      <dgm:spPr/>
      <dgm:t>
        <a:bodyPr/>
        <a:lstStyle/>
        <a:p>
          <a:r>
            <a:rPr lang="zh-CN" altLang="en-US" sz="2800" b="1" dirty="0">
              <a:latin typeface="华文中宋" panose="02010600040101010101" pitchFamily="2" charset="-122"/>
              <a:ea typeface="华文中宋" panose="02010600040101010101" pitchFamily="2" charset="-122"/>
            </a:rPr>
            <a:t>商品</a:t>
          </a:r>
          <a:r>
            <a:rPr lang="en-US" altLang="zh-CN" sz="2800" b="1" dirty="0">
              <a:latin typeface="华文中宋" panose="02010600040101010101" pitchFamily="2" charset="-122"/>
              <a:ea typeface="华文中宋" panose="02010600040101010101" pitchFamily="2" charset="-122"/>
            </a:rPr>
            <a:t>1</a:t>
          </a:r>
          <a:endParaRPr lang="zh-CN" altLang="en-US" sz="2800" b="1" dirty="0">
            <a:latin typeface="华文中宋" panose="02010600040101010101" pitchFamily="2" charset="-122"/>
            <a:ea typeface="华文中宋" panose="02010600040101010101" pitchFamily="2" charset="-122"/>
          </a:endParaRPr>
        </a:p>
      </dgm:t>
    </dgm:pt>
    <dgm:pt modelId="{38A54091-3EB4-4FC0-819C-D2AB9D71A8C8}" cxnId="{6C681A62-6AFA-4E05-A014-53509F3E77B2}" type="parTrans">
      <dgm:prSet/>
      <dgm:spPr/>
      <dgm:t>
        <a:bodyPr/>
        <a:lstStyle/>
        <a:p>
          <a:endParaRPr lang="zh-CN" altLang="en-US"/>
        </a:p>
      </dgm:t>
    </dgm:pt>
    <dgm:pt modelId="{E9A11EE8-CB42-40F7-BFCE-56D2DA12801A}" cxnId="{6C681A62-6AFA-4E05-A014-53509F3E77B2}" type="sibTrans">
      <dgm:prSet/>
      <dgm:spPr/>
      <dgm:t>
        <a:bodyPr/>
        <a:lstStyle/>
        <a:p>
          <a:endParaRPr lang="zh-CN" altLang="en-US"/>
        </a:p>
      </dgm:t>
    </dgm:pt>
    <dgm:pt modelId="{51C495FC-CDD9-4461-90E8-6A91865D142B}">
      <dgm:prSet phldrT="[文本]" custT="1"/>
      <dgm:spPr/>
      <dgm:t>
        <a:bodyPr/>
        <a:lstStyle/>
        <a:p>
          <a:r>
            <a:rPr lang="zh-CN" altLang="en-US" sz="2800" b="1" dirty="0">
              <a:latin typeface="华文中宋" panose="02010600040101010101" pitchFamily="2" charset="-122"/>
              <a:ea typeface="华文中宋" panose="02010600040101010101" pitchFamily="2" charset="-122"/>
            </a:rPr>
            <a:t>商品</a:t>
          </a:r>
          <a:r>
            <a:rPr lang="en-US" altLang="zh-CN" sz="2800" dirty="0">
              <a:latin typeface="华文中宋" panose="02010600040101010101" pitchFamily="2" charset="-122"/>
              <a:ea typeface="华文中宋" panose="02010600040101010101" pitchFamily="2" charset="-122"/>
            </a:rPr>
            <a:t>3</a:t>
          </a:r>
          <a:endParaRPr lang="zh-CN" altLang="en-US" sz="2800" dirty="0">
            <a:latin typeface="华文中宋" panose="02010600040101010101" pitchFamily="2" charset="-122"/>
            <a:ea typeface="华文中宋" panose="02010600040101010101" pitchFamily="2" charset="-122"/>
          </a:endParaRPr>
        </a:p>
      </dgm:t>
    </dgm:pt>
    <dgm:pt modelId="{3B0B1402-66FD-4986-B0CE-CA873D8CBAAD}" cxnId="{FB1E9CA8-5097-47F3-ACAB-324EB90413F1}" type="parTrans">
      <dgm:prSet/>
      <dgm:spPr/>
      <dgm:t>
        <a:bodyPr/>
        <a:lstStyle/>
        <a:p>
          <a:endParaRPr lang="zh-CN" altLang="en-US"/>
        </a:p>
      </dgm:t>
    </dgm:pt>
    <dgm:pt modelId="{B7350E7D-ABF9-495B-A6C0-5E0DA390B30A}" cxnId="{FB1E9CA8-5097-47F3-ACAB-324EB90413F1}" type="sibTrans">
      <dgm:prSet/>
      <dgm:spPr/>
      <dgm:t>
        <a:bodyPr/>
        <a:lstStyle/>
        <a:p>
          <a:endParaRPr lang="zh-CN" altLang="en-US"/>
        </a:p>
      </dgm:t>
    </dgm:pt>
    <dgm:pt modelId="{9DB3CA5A-0E1B-4C4E-8B7F-F8DC48C59BAA}">
      <dgm:prSet phldrT="[文本]" custT="1"/>
      <dgm:spPr/>
      <dgm:t>
        <a:bodyPr/>
        <a:lstStyle/>
        <a:p>
          <a:endParaRPr lang="zh-CN" altLang="en-US" sz="2800" b="1" dirty="0">
            <a:latin typeface="华文中宋" panose="02010600040101010101" pitchFamily="2" charset="-122"/>
            <a:ea typeface="华文中宋" panose="02010600040101010101" pitchFamily="2" charset="-122"/>
          </a:endParaRPr>
        </a:p>
      </dgm:t>
    </dgm:pt>
    <dgm:pt modelId="{BCAA98CC-1722-4F0A-95C4-B2542423A28A}" cxnId="{A71B1038-1561-46CB-BA32-C496C62C1D66}" type="sibTrans">
      <dgm:prSet/>
      <dgm:spPr/>
      <dgm:t>
        <a:bodyPr/>
        <a:lstStyle/>
        <a:p>
          <a:endParaRPr lang="zh-CN" altLang="en-US"/>
        </a:p>
      </dgm:t>
    </dgm:pt>
    <dgm:pt modelId="{4937C77D-7B5D-41D1-84F9-312C7A9F2500}" cxnId="{A71B1038-1561-46CB-BA32-C496C62C1D66}" type="parTrans">
      <dgm:prSet/>
      <dgm:spPr/>
      <dgm:t>
        <a:bodyPr/>
        <a:lstStyle/>
        <a:p>
          <a:endParaRPr lang="zh-CN" altLang="en-US"/>
        </a:p>
      </dgm:t>
    </dgm:pt>
    <dgm:pt modelId="{6A57C7DF-C0AA-4054-8FA3-F45B95C2131D}" type="pres">
      <dgm:prSet presAssocID="{5D834D26-1381-486E-AC47-354D1A94CB8F}" presName="Name0" presStyleCnt="0">
        <dgm:presLayoutVars>
          <dgm:chMax val="4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E847ECEC-DFF1-4D9C-93C9-7B9F7118C399}" type="pres">
      <dgm:prSet presAssocID="{5D834D26-1381-486E-AC47-354D1A94CB8F}" presName="ellipse" presStyleLbl="trBgShp" presStyleIdx="0" presStyleCnt="1"/>
      <dgm:spPr/>
    </dgm:pt>
    <dgm:pt modelId="{EA6051F6-7493-4629-BAA2-1C9FCC1A84A7}" type="pres">
      <dgm:prSet presAssocID="{5D834D26-1381-486E-AC47-354D1A94CB8F}" presName="arrow1" presStyleLbl="fgShp" presStyleIdx="0" presStyleCnt="1" custLinFactNeighborX="16250" custLinFactNeighborY="2267"/>
      <dgm:spPr/>
    </dgm:pt>
    <dgm:pt modelId="{76483BC1-AE0F-48E8-A05D-1B16DF52FC8A}" type="pres">
      <dgm:prSet presAssocID="{5D834D26-1381-486E-AC47-354D1A94CB8F}" presName="rectangle" presStyleLbl="revTx" presStyleIdx="0" presStyleCnt="1" custLinFactNeighborX="5468" custLinFactNeighborY="-3957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AC2B577F-09BD-47B1-A673-497F9C9D4FDE}" type="pres">
      <dgm:prSet presAssocID="{377F8BD4-4B69-496D-BED3-71C886A003E4}" presName="item1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C323AF9-674A-43F1-8D6F-FC1708756D45}" type="pres">
      <dgm:prSet presAssocID="{51C495FC-CDD9-4461-90E8-6A91865D142B}" presName="item2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7B8FFFF4-0DBF-4748-A543-957A537F2D62}" type="pres">
      <dgm:prSet presAssocID="{9DB3CA5A-0E1B-4C4E-8B7F-F8DC48C59BAA}" presName="item3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776A1D7F-64CC-4B04-98C5-E3F19DB6A0AF}" type="pres">
      <dgm:prSet presAssocID="{5D834D26-1381-486E-AC47-354D1A94CB8F}" presName="funnel" presStyleLbl="trAlignAcc1" presStyleIdx="0" presStyleCnt="1"/>
      <dgm:spPr/>
    </dgm:pt>
  </dgm:ptLst>
  <dgm:cxnLst>
    <dgm:cxn modelId="{B4E006BE-27D0-4BD5-959D-04D97CF6B4FB}" type="presOf" srcId="{5D834D26-1381-486E-AC47-354D1A94CB8F}" destId="{6A57C7DF-C0AA-4054-8FA3-F45B95C2131D}" srcOrd="0" destOrd="0" presId="urn:microsoft.com/office/officeart/2005/8/layout/funnel1"/>
    <dgm:cxn modelId="{FB1E9CA8-5097-47F3-ACAB-324EB90413F1}" srcId="{5D834D26-1381-486E-AC47-354D1A94CB8F}" destId="{51C495FC-CDD9-4461-90E8-6A91865D142B}" srcOrd="2" destOrd="0" parTransId="{3B0B1402-66FD-4986-B0CE-CA873D8CBAAD}" sibTransId="{B7350E7D-ABF9-495B-A6C0-5E0DA390B30A}"/>
    <dgm:cxn modelId="{6C681A62-6AFA-4E05-A014-53509F3E77B2}" srcId="{5D834D26-1381-486E-AC47-354D1A94CB8F}" destId="{377F8BD4-4B69-496D-BED3-71C886A003E4}" srcOrd="1" destOrd="0" parTransId="{38A54091-3EB4-4FC0-819C-D2AB9D71A8C8}" sibTransId="{E9A11EE8-CB42-40F7-BFCE-56D2DA12801A}"/>
    <dgm:cxn modelId="{A71B1038-1561-46CB-BA32-C496C62C1D66}" srcId="{5D834D26-1381-486E-AC47-354D1A94CB8F}" destId="{9DB3CA5A-0E1B-4C4E-8B7F-F8DC48C59BAA}" srcOrd="3" destOrd="0" parTransId="{4937C77D-7B5D-41D1-84F9-312C7A9F2500}" sibTransId="{BCAA98CC-1722-4F0A-95C4-B2542423A28A}"/>
    <dgm:cxn modelId="{2B3556F6-22A4-41ED-8614-A8A72332DE96}" type="presOf" srcId="{51C495FC-CDD9-4461-90E8-6A91865D142B}" destId="{AC2B577F-09BD-47B1-A673-497F9C9D4FDE}" srcOrd="0" destOrd="0" presId="urn:microsoft.com/office/officeart/2005/8/layout/funnel1"/>
    <dgm:cxn modelId="{8E58F239-C16B-4CDE-B742-85ACA5EB1EB8}" srcId="{5D834D26-1381-486E-AC47-354D1A94CB8F}" destId="{3458209D-D70D-4E59-9C84-2E8414C3BC73}" srcOrd="0" destOrd="0" parTransId="{3A1CCD33-B480-425D-B055-A0F5145F44AB}" sibTransId="{770893D0-E960-45B3-93A7-4DA09851187F}"/>
    <dgm:cxn modelId="{0AEA5C74-6435-4F20-9BD9-8EDFAA049F44}" type="presOf" srcId="{9DB3CA5A-0E1B-4C4E-8B7F-F8DC48C59BAA}" destId="{76483BC1-AE0F-48E8-A05D-1B16DF52FC8A}" srcOrd="0" destOrd="0" presId="urn:microsoft.com/office/officeart/2005/8/layout/funnel1"/>
    <dgm:cxn modelId="{A278AE6A-3908-471C-9986-25D8C796573B}" type="presOf" srcId="{377F8BD4-4B69-496D-BED3-71C886A003E4}" destId="{DC323AF9-674A-43F1-8D6F-FC1708756D45}" srcOrd="0" destOrd="0" presId="urn:microsoft.com/office/officeart/2005/8/layout/funnel1"/>
    <dgm:cxn modelId="{E8F32ED7-FAE9-427C-8B95-A1D2B0839D16}" type="presOf" srcId="{3458209D-D70D-4E59-9C84-2E8414C3BC73}" destId="{7B8FFFF4-0DBF-4748-A543-957A537F2D62}" srcOrd="0" destOrd="0" presId="urn:microsoft.com/office/officeart/2005/8/layout/funnel1"/>
    <dgm:cxn modelId="{88C96B45-5C19-462A-AAD6-A1414C554971}" type="presParOf" srcId="{6A57C7DF-C0AA-4054-8FA3-F45B95C2131D}" destId="{E847ECEC-DFF1-4D9C-93C9-7B9F7118C399}" srcOrd="0" destOrd="0" presId="urn:microsoft.com/office/officeart/2005/8/layout/funnel1"/>
    <dgm:cxn modelId="{82C668AA-D259-4DDB-BCE8-C828E6378F01}" type="presParOf" srcId="{6A57C7DF-C0AA-4054-8FA3-F45B95C2131D}" destId="{EA6051F6-7493-4629-BAA2-1C9FCC1A84A7}" srcOrd="1" destOrd="0" presId="urn:microsoft.com/office/officeart/2005/8/layout/funnel1"/>
    <dgm:cxn modelId="{C59F9E57-5A78-4DB7-9D99-4665FDD05079}" type="presParOf" srcId="{6A57C7DF-C0AA-4054-8FA3-F45B95C2131D}" destId="{76483BC1-AE0F-48E8-A05D-1B16DF52FC8A}" srcOrd="2" destOrd="0" presId="urn:microsoft.com/office/officeart/2005/8/layout/funnel1"/>
    <dgm:cxn modelId="{507AFEB5-81BE-4A3B-BEB9-4BDBAED980D0}" type="presParOf" srcId="{6A57C7DF-C0AA-4054-8FA3-F45B95C2131D}" destId="{AC2B577F-09BD-47B1-A673-497F9C9D4FDE}" srcOrd="3" destOrd="0" presId="urn:microsoft.com/office/officeart/2005/8/layout/funnel1"/>
    <dgm:cxn modelId="{63D5E350-B6DD-4457-A932-AAF226FAD347}" type="presParOf" srcId="{6A57C7DF-C0AA-4054-8FA3-F45B95C2131D}" destId="{DC323AF9-674A-43F1-8D6F-FC1708756D45}" srcOrd="4" destOrd="0" presId="urn:microsoft.com/office/officeart/2005/8/layout/funnel1"/>
    <dgm:cxn modelId="{8895F575-2DA1-4603-85D9-B377E6EE76A6}" type="presParOf" srcId="{6A57C7DF-C0AA-4054-8FA3-F45B95C2131D}" destId="{7B8FFFF4-0DBF-4748-A543-957A537F2D62}" srcOrd="5" destOrd="0" presId="urn:microsoft.com/office/officeart/2005/8/layout/funnel1"/>
    <dgm:cxn modelId="{6BCB77CA-B859-4FEB-9240-9CA3743A1DAD}" type="presParOf" srcId="{6A57C7DF-C0AA-4054-8FA3-F45B95C2131D}" destId="{776A1D7F-64CC-4B04-98C5-E3F19DB6A0AF}" srcOrd="6" destOrd="0" presId="urn:microsoft.com/office/officeart/2005/8/layout/funnel1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DF9829FD-DD90-4EE7-BCD7-4AF299D6F45A}" type="doc">
      <dgm:prSet loTypeId="urn:microsoft.com/office/officeart/2005/8/layout/chevron2" loCatId="process" qsTypeId="urn:microsoft.com/office/officeart/2005/8/quickstyle/simple5#2" qsCatId="simple" csTypeId="urn:microsoft.com/office/officeart/2005/8/colors/colorful5#2" csCatId="accent1" phldr="0"/>
      <dgm:spPr/>
      <dgm:t>
        <a:bodyPr/>
        <a:lstStyle/>
        <a:p>
          <a:endParaRPr lang="zh-CN" altLang="en-US"/>
        </a:p>
      </dgm:t>
    </dgm:pt>
    <dgm:pt modelId="{FCC504F5-317D-4294-815B-28489BDC5845}">
      <dgm:prSet phldrT="[文本]" phldr="0" custT="0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卖什么</a:t>
          </a:r>
        </a:p>
      </dgm:t>
    </dgm:pt>
    <dgm:pt modelId="{8F05BE86-1921-41BD-B82E-72272E9475E9}" cxnId="{98BDD934-965F-4C40-B7D8-1547C4AC0C58}" type="parTrans">
      <dgm:prSet/>
      <dgm:spPr/>
      <dgm:t>
        <a:bodyPr/>
        <a:lstStyle/>
        <a:p>
          <a:endParaRPr lang="zh-CN" altLang="en-US"/>
        </a:p>
      </dgm:t>
    </dgm:pt>
    <dgm:pt modelId="{67223200-D196-44B3-9DFD-D095DDBC10AB}" cxnId="{98BDD934-965F-4C40-B7D8-1547C4AC0C58}" type="sibTrans">
      <dgm:prSet/>
      <dgm:spPr/>
      <dgm:t>
        <a:bodyPr/>
        <a:lstStyle/>
        <a:p>
          <a:endParaRPr lang="zh-CN" altLang="en-US"/>
        </a:p>
      </dgm:t>
    </dgm:pt>
    <dgm:pt modelId="{F3F66F6A-184E-4CBB-A544-AC2BF2A74FC0}">
      <dgm:prSet phldrT="[文本]" phldr="0" custT="1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15000"/>
            </a:spcAft>
          </a:pPr>
          <a:r>
            <a:rPr lang="zh-CN" altLang="en-US" sz="2000">
              <a:effectLst/>
              <a:latin typeface="华文中宋" panose="02010600040101010101" pitchFamily="2" charset="-122"/>
              <a:ea typeface="华文中宋" panose="02010600040101010101" pitchFamily="2" charset="-122"/>
            </a:rPr>
            <a:t>销售</a:t>
          </a:r>
          <a:r>
            <a:rPr lang="zh-CN" altLang="en-US" sz="200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中宋" panose="02010600040101010101" pitchFamily="2" charset="-122"/>
              <a:ea typeface="华文中宋" panose="02010600040101010101" pitchFamily="2" charset="-122"/>
            </a:rPr>
            <a:t>专业性强</a:t>
          </a:r>
          <a:r>
            <a:rPr lang="zh-CN" altLang="en-US" sz="2000">
              <a:effectLst/>
              <a:latin typeface="华文中宋" panose="02010600040101010101" pitchFamily="2" charset="-122"/>
              <a:ea typeface="华文中宋" panose="02010600040101010101" pitchFamily="2" charset="-122"/>
            </a:rPr>
            <a:t>商品，计入批发额，如：精密仪器，大型医疗设备、子弹、消防车、救护车、</a:t>
          </a:r>
          <a:r>
            <a:rPr lang="zh-CN" sz="2000" dirty="0">
              <a:latin typeface="华文中宋" panose="02010600040101010101" pitchFamily="2" charset="-122"/>
              <a:ea typeface="华文中宋" panose="02010600040101010101" pitchFamily="2" charset="-122"/>
              <a:sym typeface="+mn-ea"/>
            </a:rPr>
            <a:t>特需计算机</a:t>
          </a:r>
          <a:r>
            <a:rPr lang="zh-CN" altLang="en-US" sz="2000">
              <a:effectLst/>
              <a:latin typeface="华文中宋" panose="02010600040101010101" pitchFamily="2" charset="-122"/>
              <a:ea typeface="华文中宋" panose="02010600040101010101" pitchFamily="2" charset="-122"/>
            </a:rPr>
            <a:t>等</a:t>
          </a:r>
        </a:p>
      </dgm:t>
    </dgm:pt>
    <dgm:pt modelId="{7A0C70B0-5DAE-45AB-9915-863AC3FA4D2D}" cxnId="{5E1857ED-892C-45FE-8A7D-93055F9A3F41}" type="parTrans">
      <dgm:prSet/>
      <dgm:spPr/>
      <dgm:t>
        <a:bodyPr/>
        <a:lstStyle/>
        <a:p>
          <a:endParaRPr lang="zh-CN" altLang="en-US"/>
        </a:p>
      </dgm:t>
    </dgm:pt>
    <dgm:pt modelId="{47DD308A-8526-455B-A37F-FEE2CC1C75AF}" cxnId="{5E1857ED-892C-45FE-8A7D-93055F9A3F41}" type="sibTrans">
      <dgm:prSet/>
      <dgm:spPr/>
      <dgm:t>
        <a:bodyPr/>
        <a:lstStyle/>
        <a:p>
          <a:endParaRPr lang="zh-CN" altLang="en-US"/>
        </a:p>
      </dgm:t>
    </dgm:pt>
    <dgm:pt modelId="{AE8707E3-000E-42AF-A77A-0E435AD1D4C9}">
      <dgm:prSet phldr="0" custT="1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15000"/>
            </a:spcAft>
          </a:pPr>
          <a:r>
            <a:rPr lang="zh-CN" altLang="en-US" sz="2000">
              <a:effectLst/>
              <a:latin typeface="华文中宋" panose="02010600040101010101" pitchFamily="2" charset="-122"/>
              <a:ea typeface="华文中宋" panose="02010600040101010101" pitchFamily="2" charset="-122"/>
            </a:rPr>
            <a:t>销售</a:t>
          </a:r>
          <a:r>
            <a:rPr lang="zh-CN" altLang="en-US" sz="200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中宋" panose="02010600040101010101" pitchFamily="2" charset="-122"/>
              <a:ea typeface="华文中宋" panose="02010600040101010101" pitchFamily="2" charset="-122"/>
            </a:rPr>
            <a:t>生产性</a:t>
          </a:r>
          <a:r>
            <a:rPr lang="zh-CN" altLang="en-US" sz="2000">
              <a:effectLst/>
              <a:latin typeface="华文中宋" panose="02010600040101010101" pitchFamily="2" charset="-122"/>
              <a:ea typeface="华文中宋" panose="02010600040101010101" pitchFamily="2" charset="-122"/>
            </a:rPr>
            <a:t>商品，计入批发额，如：木材及制品类、化工材料及制品类、金属材料类、农机类、种子饲料类等</a:t>
          </a:r>
        </a:p>
      </dgm:t>
    </dgm:pt>
    <dgm:pt modelId="{CE5361A1-10D1-4DAA-817B-12F198370024}" cxnId="{ACF7AC40-5D69-4308-AE35-A3BE36762AF4}" type="parTrans">
      <dgm:prSet/>
      <dgm:spPr/>
    </dgm:pt>
    <dgm:pt modelId="{957BD0A9-2E97-4EB3-AD38-818548629823}" cxnId="{ACF7AC40-5D69-4308-AE35-A3BE36762AF4}" type="sibTrans">
      <dgm:prSet/>
      <dgm:spPr/>
    </dgm:pt>
    <dgm:pt modelId="{780FAED3-C4BD-4FF1-8B67-8499CCFAE2ED}">
      <dgm:prSet phldrT="[文本]" phldr="0" custT="0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卖给谁</a:t>
          </a:r>
        </a:p>
      </dgm:t>
    </dgm:pt>
    <dgm:pt modelId="{88C57C74-C9C4-46CF-A10B-13A1A1E7714C}" cxnId="{F04D8FFE-146C-466C-8FBF-38C56655E77A}" type="parTrans">
      <dgm:prSet/>
      <dgm:spPr/>
      <dgm:t>
        <a:bodyPr/>
        <a:lstStyle/>
        <a:p>
          <a:endParaRPr lang="zh-CN" altLang="en-US"/>
        </a:p>
      </dgm:t>
    </dgm:pt>
    <dgm:pt modelId="{34435F2A-D730-405E-99D5-BBC9FB7499FA}" cxnId="{F04D8FFE-146C-466C-8FBF-38C56655E77A}" type="sibTrans">
      <dgm:prSet/>
      <dgm:spPr/>
      <dgm:t>
        <a:bodyPr/>
        <a:lstStyle/>
        <a:p>
          <a:endParaRPr lang="zh-CN" altLang="en-US"/>
        </a:p>
      </dgm:t>
    </dgm:pt>
    <dgm:pt modelId="{3E6D5D4F-935E-467F-A6CA-DFB49E904BF2}">
      <dgm:prSet phldrT="[文本]" phldr="0" custT="1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15000"/>
            </a:spcAft>
          </a:pPr>
          <a:r>
            <a:rPr lang="zh-CN" altLang="en-US" sz="2000">
              <a:latin typeface="华文中宋" panose="02010600040101010101" pitchFamily="2" charset="-122"/>
              <a:ea typeface="华文中宋" panose="02010600040101010101" pitchFamily="2" charset="-122"/>
            </a:rPr>
            <a:t>卖给本企业内部，若分公司间存在</a:t>
          </a:r>
          <a:r>
            <a:rPr lang="zh-CN" altLang="en-US" sz="200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中宋" panose="02010600040101010101" pitchFamily="2" charset="-122"/>
              <a:ea typeface="华文中宋" panose="02010600040101010101" pitchFamily="2" charset="-122"/>
            </a:rPr>
            <a:t>开票调拨、销售</a:t>
          </a:r>
          <a:r>
            <a:rPr lang="zh-CN" altLang="en-US" sz="2000">
              <a:latin typeface="华文中宋" panose="02010600040101010101" pitchFamily="2" charset="-122"/>
              <a:ea typeface="华文中宋" panose="02010600040101010101" pitchFamily="2" charset="-122"/>
            </a:rPr>
            <a:t>行为，应属于批发额；若用作员工</a:t>
          </a:r>
          <a:r>
            <a:rPr lang="zh-CN" altLang="en-US" sz="200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中宋" panose="02010600040101010101" pitchFamily="2" charset="-122"/>
              <a:ea typeface="华文中宋" panose="02010600040101010101" pitchFamily="2" charset="-122"/>
            </a:rPr>
            <a:t>福利或日常办公</a:t>
          </a:r>
          <a:r>
            <a:rPr lang="zh-CN" altLang="en-US" sz="2000">
              <a:latin typeface="华文中宋" panose="02010600040101010101" pitchFamily="2" charset="-122"/>
              <a:ea typeface="华文中宋" panose="02010600040101010101" pitchFamily="2" charset="-122"/>
            </a:rPr>
            <a:t>所需，计为零售额</a:t>
          </a:r>
        </a:p>
      </dgm:t>
    </dgm:pt>
    <dgm:pt modelId="{DFE6860A-9AF6-4E3A-8810-968954321458}" cxnId="{E4D697BD-74EE-44E1-81B6-266E74DB98F1}" type="parTrans">
      <dgm:prSet/>
      <dgm:spPr/>
      <dgm:t>
        <a:bodyPr/>
        <a:lstStyle/>
        <a:p>
          <a:endParaRPr lang="zh-CN" altLang="en-US"/>
        </a:p>
      </dgm:t>
    </dgm:pt>
    <dgm:pt modelId="{F6E211F9-5728-4C1B-B4EC-036ED0730A63}" cxnId="{E4D697BD-74EE-44E1-81B6-266E74DB98F1}" type="sibTrans">
      <dgm:prSet/>
      <dgm:spPr/>
      <dgm:t>
        <a:bodyPr/>
        <a:lstStyle/>
        <a:p>
          <a:endParaRPr lang="zh-CN" altLang="en-US"/>
        </a:p>
      </dgm:t>
    </dgm:pt>
    <dgm:pt modelId="{1D70B282-9875-47E1-864B-0DB9F83A3309}">
      <dgm:prSet phldrT="[文本]" phldr="0" custT="0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作何用</a:t>
          </a:r>
        </a:p>
      </dgm:t>
    </dgm:pt>
    <dgm:pt modelId="{4682E278-8387-4875-A48B-989607C0A09E}" cxnId="{4B9F9C65-FE14-45F0-B995-D4E99220BFFD}" type="parTrans">
      <dgm:prSet/>
      <dgm:spPr/>
      <dgm:t>
        <a:bodyPr/>
        <a:lstStyle/>
        <a:p>
          <a:endParaRPr lang="zh-CN" altLang="en-US"/>
        </a:p>
      </dgm:t>
    </dgm:pt>
    <dgm:pt modelId="{DF77052B-043C-4E4A-8039-9D1D7DFB40F4}" cxnId="{4B9F9C65-FE14-45F0-B995-D4E99220BFFD}" type="sibTrans">
      <dgm:prSet/>
      <dgm:spPr/>
      <dgm:t>
        <a:bodyPr/>
        <a:lstStyle/>
        <a:p>
          <a:endParaRPr lang="zh-CN" altLang="en-US"/>
        </a:p>
      </dgm:t>
    </dgm:pt>
    <dgm:pt modelId="{30BE85C4-8BB0-4C0C-B58F-618B83FFA907}">
      <dgm:prSet phldrT="[文本]" phldr="0" custT="1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15000"/>
            </a:spcAft>
          </a:pPr>
          <a:r>
            <a:rPr lang="zh-CN" altLang="en-US" sz="2000">
              <a:latin typeface="华文中宋" panose="02010600040101010101" pitchFamily="2" charset="-122"/>
              <a:ea typeface="华文中宋" panose="02010600040101010101" pitchFamily="2" charset="-122"/>
            </a:rPr>
            <a:t>与</a:t>
          </a:r>
          <a:r>
            <a:rPr lang="zh-CN" altLang="en-US" sz="200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中宋" panose="02010600040101010101" pitchFamily="2" charset="-122"/>
              <a:ea typeface="华文中宋" panose="02010600040101010101" pitchFamily="2" charset="-122"/>
            </a:rPr>
            <a:t>企业业务活动高度</a:t>
          </a:r>
          <a:r>
            <a:rPr lang="zh-CN" altLang="en-US" sz="2000">
              <a:latin typeface="华文中宋" panose="02010600040101010101" pitchFamily="2" charset="-122"/>
              <a:ea typeface="华文中宋" panose="02010600040101010101" pitchFamily="2" charset="-122"/>
            </a:rPr>
            <a:t>相关的商品，计入批发额，如：售给网络公司或企业信息化部门的计算机、售给网约车或者融资租赁公司的汽车等</a:t>
          </a:r>
        </a:p>
      </dgm:t>
    </dgm:pt>
    <dgm:pt modelId="{99A19955-80B2-46DE-B74C-C0C8C4D708F2}" cxnId="{25530FC9-1E5F-49CB-8FE0-9BD43370EAF5}" type="parTrans">
      <dgm:prSet/>
      <dgm:spPr/>
      <dgm:t>
        <a:bodyPr/>
        <a:lstStyle/>
        <a:p>
          <a:endParaRPr lang="zh-CN" altLang="en-US"/>
        </a:p>
      </dgm:t>
    </dgm:pt>
    <dgm:pt modelId="{CB48F5C6-507D-451D-9B2B-7C607BFEAF95}" cxnId="{25530FC9-1E5F-49CB-8FE0-9BD43370EAF5}" type="sibTrans">
      <dgm:prSet/>
      <dgm:spPr/>
      <dgm:t>
        <a:bodyPr/>
        <a:lstStyle/>
        <a:p>
          <a:endParaRPr lang="zh-CN" altLang="en-US"/>
        </a:p>
      </dgm:t>
    </dgm:pt>
    <dgm:pt modelId="{357E8F3F-0936-4CA6-B42F-97E604A6AA25}">
      <dgm:prSet phldr="0" custT="1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15000"/>
            </a:spcAft>
          </a:pPr>
          <a:r>
            <a:rPr lang="zh-CN" altLang="en-US" sz="2000">
              <a:latin typeface="华文中宋" panose="02010600040101010101" pitchFamily="2" charset="-122"/>
              <a:ea typeface="华文中宋" panose="02010600040101010101" pitchFamily="2" charset="-122"/>
            </a:rPr>
            <a:t>买方用作</a:t>
          </a:r>
          <a:r>
            <a:rPr lang="zh-CN" altLang="en-US" sz="200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中宋" panose="02010600040101010101" pitchFamily="2" charset="-122"/>
              <a:ea typeface="华文中宋" panose="02010600040101010101" pitchFamily="2" charset="-122"/>
            </a:rPr>
            <a:t>转卖或加工后转卖</a:t>
          </a:r>
          <a:r>
            <a:rPr lang="zh-CN" altLang="en-US" sz="2000">
              <a:latin typeface="华文中宋" panose="02010600040101010101" pitchFamily="2" charset="-122"/>
              <a:ea typeface="华文中宋" panose="02010600040101010101" pitchFamily="2" charset="-122"/>
            </a:rPr>
            <a:t>的商品，计入批发额，如：商家给京东或</a:t>
          </a:r>
          <a:r>
            <a:rPr lang="zh-CN" altLang="en-US" sz="2000">
              <a:latin typeface="华文中宋" panose="02010600040101010101" pitchFamily="2" charset="-122"/>
              <a:ea typeface="华文中宋" panose="02010600040101010101" pitchFamily="2" charset="-122"/>
              <a:sym typeface="+mn-ea"/>
            </a:rPr>
            <a:t>联营商场供货</a:t>
          </a:r>
        </a:p>
      </dgm:t>
    </dgm:pt>
    <dgm:pt modelId="{CD3E5D95-D684-419E-8BD7-5342E55C07EB}" cxnId="{112574CB-6247-4D94-9626-5A3D0DF7D9EB}" type="parTrans">
      <dgm:prSet/>
      <dgm:spPr/>
    </dgm:pt>
    <dgm:pt modelId="{EA33DE07-4783-429C-BE8A-92B0D08D2AAD}" cxnId="{112574CB-6247-4D94-9626-5A3D0DF7D9EB}" type="sibTrans">
      <dgm:prSet/>
      <dgm:spPr/>
    </dgm:pt>
    <dgm:pt modelId="{D1A04B64-350C-420C-B404-33B26DDD3188}">
      <dgm:prSet phldr="0" custT="1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15000"/>
            </a:spcAft>
          </a:pPr>
          <a:r>
            <a:rPr lang="zh-CN" altLang="en-US" sz="2000">
              <a:solidFill>
                <a:schemeClr val="tx1"/>
              </a:solidFill>
              <a:effectLst/>
              <a:latin typeface="华文中宋" panose="02010600040101010101" pitchFamily="2" charset="-122"/>
              <a:ea typeface="华文中宋" panose="02010600040101010101" pitchFamily="2" charset="-122"/>
            </a:rPr>
            <a:t>销售</a:t>
          </a:r>
          <a:r>
            <a:rPr lang="zh-CN" altLang="en-US" sz="200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中宋" panose="02010600040101010101" pitchFamily="2" charset="-122"/>
              <a:ea typeface="华文中宋" panose="02010600040101010101" pitchFamily="2" charset="-122"/>
            </a:rPr>
            <a:t>普适性、普惠型</a:t>
          </a:r>
          <a:r>
            <a:rPr lang="zh-CN" altLang="en-US" sz="2000">
              <a:latin typeface="华文中宋" panose="02010600040101010101" pitchFamily="2" charset="-122"/>
              <a:ea typeface="华文中宋" panose="02010600040101010101" pitchFamily="2" charset="-122"/>
            </a:rPr>
            <a:t>商品，多计入零售额，如：售给个人或者单位的日常办公用品等</a:t>
          </a:r>
        </a:p>
      </dgm:t>
    </dgm:pt>
    <dgm:pt modelId="{EE1CCEE2-CDCA-4FD4-9179-9BC76938548C}" cxnId="{F3D16A64-ED67-4DE7-8D4F-A9730F1FD09E}" type="parTrans">
      <dgm:prSet/>
      <dgm:spPr/>
    </dgm:pt>
    <dgm:pt modelId="{765BF74A-CD88-411E-B234-32274B1A0FD6}" cxnId="{F3D16A64-ED67-4DE7-8D4F-A9730F1FD09E}" type="sibTrans">
      <dgm:prSet/>
      <dgm:spPr/>
    </dgm:pt>
    <dgm:pt modelId="{7BB0B505-7D43-42E4-8FC0-6C91316CBFEB}" type="pres">
      <dgm:prSet presAssocID="{DF9829FD-DD90-4EE7-BCD7-4AF299D6F45A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97F2BEE4-0E0F-4FCA-A4B0-E20AD8C04C13}" type="pres">
      <dgm:prSet presAssocID="{FCC504F5-317D-4294-815B-28489BDC5845}" presName="composite" presStyleCnt="0"/>
      <dgm:spPr/>
    </dgm:pt>
    <dgm:pt modelId="{A16E3110-57E1-4619-A55C-DCD0DD5CE084}" type="pres">
      <dgm:prSet presAssocID="{FCC504F5-317D-4294-815B-28489BDC5845}" presName="parentText" presStyleLbl="align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544D3F38-216B-445A-B1B9-8008AEDB7A9D}" type="pres">
      <dgm:prSet presAssocID="{FCC504F5-317D-4294-815B-28489BDC5845}" presName="descendantText" presStyleLbl="alignAcc1" presStyleIdx="0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3A691E5-F443-4F8D-81BB-9D15C0875E8C}" type="pres">
      <dgm:prSet presAssocID="{67223200-D196-44B3-9DFD-D095DDBC10AB}" presName="sp" presStyleCnt="0"/>
      <dgm:spPr/>
      <dgm:t>
        <a:bodyPr/>
        <a:lstStyle/>
        <a:p>
          <a:endParaRPr lang="zh-CN" altLang="en-US"/>
        </a:p>
      </dgm:t>
    </dgm:pt>
    <dgm:pt modelId="{D4BECBBB-7CE2-4791-839D-9FE6F36B775D}" type="pres">
      <dgm:prSet presAssocID="{780FAED3-C4BD-4FF1-8B67-8499CCFAE2ED}" presName="composite" presStyleCnt="0"/>
      <dgm:spPr/>
    </dgm:pt>
    <dgm:pt modelId="{722E1094-83C7-45E2-B20F-DB9D09AD94F0}" type="pres">
      <dgm:prSet presAssocID="{780FAED3-C4BD-4FF1-8B67-8499CCFAE2ED}" presName="parentText" presStyleLbl="align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AC67BBE6-9B82-4D3D-BF22-48713AF46E9C}" type="pres">
      <dgm:prSet presAssocID="{780FAED3-C4BD-4FF1-8B67-8499CCFAE2ED}" presName="descendantText" presStyleLbl="alignAcc1" presStyleIdx="1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5C381A65-34D3-41B1-9499-0884AAA35FC6}" type="pres">
      <dgm:prSet presAssocID="{34435F2A-D730-405E-99D5-BBC9FB7499FA}" presName="sp" presStyleCnt="0"/>
      <dgm:spPr/>
      <dgm:t>
        <a:bodyPr/>
        <a:lstStyle/>
        <a:p>
          <a:endParaRPr lang="zh-CN" altLang="en-US"/>
        </a:p>
      </dgm:t>
    </dgm:pt>
    <dgm:pt modelId="{C1BF0EA4-CB4D-4391-82EF-EC1874A282F9}" type="pres">
      <dgm:prSet presAssocID="{1D70B282-9875-47E1-864B-0DB9F83A3309}" presName="composite" presStyleCnt="0"/>
      <dgm:spPr/>
    </dgm:pt>
    <dgm:pt modelId="{95C8A2DE-C1F8-4D5A-A3A4-1DC2FA1C0073}" type="pres">
      <dgm:prSet presAssocID="{1D70B282-9875-47E1-864B-0DB9F83A3309}" presName="parentText" presStyleLbl="align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BE17FEF5-EEE1-41BB-96FD-8FBB3FCF3860}" type="pres">
      <dgm:prSet presAssocID="{1D70B282-9875-47E1-864B-0DB9F83A3309}" presName="descendantText" presStyleLbl="alignAcc1" presStyleIdx="2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ACF7AC40-5D69-4308-AE35-A3BE36762AF4}" srcId="{FCC504F5-317D-4294-815B-28489BDC5845}" destId="{AE8707E3-000E-42AF-A77A-0E435AD1D4C9}" srcOrd="1" destOrd="0" parTransId="{CE5361A1-10D1-4DAA-817B-12F198370024}" sibTransId="{957BD0A9-2E97-4EB3-AD38-818548629823}"/>
    <dgm:cxn modelId="{70DBF112-23D0-42C5-B84A-E7F070E21760}" type="presOf" srcId="{1D70B282-9875-47E1-864B-0DB9F83A3309}" destId="{95C8A2DE-C1F8-4D5A-A3A4-1DC2FA1C0073}" srcOrd="0" destOrd="0" presId="urn:microsoft.com/office/officeart/2005/8/layout/chevron2"/>
    <dgm:cxn modelId="{112574CB-6247-4D94-9626-5A3D0DF7D9EB}" srcId="{1D70B282-9875-47E1-864B-0DB9F83A3309}" destId="{357E8F3F-0936-4CA6-B42F-97E604A6AA25}" srcOrd="1" destOrd="0" parTransId="{CD3E5D95-D684-419E-8BD7-5342E55C07EB}" sibTransId="{EA33DE07-4783-429C-BE8A-92B0D08D2AAD}"/>
    <dgm:cxn modelId="{6C61AD33-DDCE-41F2-AAC0-F5C5CABC08ED}" type="presOf" srcId="{AE8707E3-000E-42AF-A77A-0E435AD1D4C9}" destId="{544D3F38-216B-445A-B1B9-8008AEDB7A9D}" srcOrd="0" destOrd="1" presId="urn:microsoft.com/office/officeart/2005/8/layout/chevron2"/>
    <dgm:cxn modelId="{5E1857ED-892C-45FE-8A7D-93055F9A3F41}" srcId="{FCC504F5-317D-4294-815B-28489BDC5845}" destId="{F3F66F6A-184E-4CBB-A544-AC2BF2A74FC0}" srcOrd="0" destOrd="0" parTransId="{7A0C70B0-5DAE-45AB-9915-863AC3FA4D2D}" sibTransId="{47DD308A-8526-455B-A37F-FEE2CC1C75AF}"/>
    <dgm:cxn modelId="{59ABC207-15EA-4C28-A692-209663E5FE9C}" type="presOf" srcId="{FCC504F5-317D-4294-815B-28489BDC5845}" destId="{A16E3110-57E1-4619-A55C-DCD0DD5CE084}" srcOrd="0" destOrd="0" presId="urn:microsoft.com/office/officeart/2005/8/layout/chevron2"/>
    <dgm:cxn modelId="{E4D697BD-74EE-44E1-81B6-266E74DB98F1}" srcId="{780FAED3-C4BD-4FF1-8B67-8499CCFAE2ED}" destId="{3E6D5D4F-935E-467F-A6CA-DFB49E904BF2}" srcOrd="0" destOrd="0" parTransId="{DFE6860A-9AF6-4E3A-8810-968954321458}" sibTransId="{F6E211F9-5728-4C1B-B4EC-036ED0730A63}"/>
    <dgm:cxn modelId="{3D3F6490-CB2F-43FD-8B38-D8BA22E84477}" type="presOf" srcId="{D1A04B64-350C-420C-B404-33B26DDD3188}" destId="{BE17FEF5-EEE1-41BB-96FD-8FBB3FCF3860}" srcOrd="0" destOrd="2" presId="urn:microsoft.com/office/officeart/2005/8/layout/chevron2"/>
    <dgm:cxn modelId="{C0EC004D-922F-47FB-89D6-18265B3EE332}" type="presOf" srcId="{780FAED3-C4BD-4FF1-8B67-8499CCFAE2ED}" destId="{722E1094-83C7-45E2-B20F-DB9D09AD94F0}" srcOrd="0" destOrd="0" presId="urn:microsoft.com/office/officeart/2005/8/layout/chevron2"/>
    <dgm:cxn modelId="{25530FC9-1E5F-49CB-8FE0-9BD43370EAF5}" srcId="{1D70B282-9875-47E1-864B-0DB9F83A3309}" destId="{30BE85C4-8BB0-4C0C-B58F-618B83FFA907}" srcOrd="0" destOrd="0" parTransId="{99A19955-80B2-46DE-B74C-C0C8C4D708F2}" sibTransId="{CB48F5C6-507D-451D-9B2B-7C607BFEAF95}"/>
    <dgm:cxn modelId="{98BDD934-965F-4C40-B7D8-1547C4AC0C58}" srcId="{DF9829FD-DD90-4EE7-BCD7-4AF299D6F45A}" destId="{FCC504F5-317D-4294-815B-28489BDC5845}" srcOrd="0" destOrd="0" parTransId="{8F05BE86-1921-41BD-B82E-72272E9475E9}" sibTransId="{67223200-D196-44B3-9DFD-D095DDBC10AB}"/>
    <dgm:cxn modelId="{F04D8FFE-146C-466C-8FBF-38C56655E77A}" srcId="{DF9829FD-DD90-4EE7-BCD7-4AF299D6F45A}" destId="{780FAED3-C4BD-4FF1-8B67-8499CCFAE2ED}" srcOrd="1" destOrd="0" parTransId="{88C57C74-C9C4-46CF-A10B-13A1A1E7714C}" sibTransId="{34435F2A-D730-405E-99D5-BBC9FB7499FA}"/>
    <dgm:cxn modelId="{4B9F9C65-FE14-45F0-B995-D4E99220BFFD}" srcId="{DF9829FD-DD90-4EE7-BCD7-4AF299D6F45A}" destId="{1D70B282-9875-47E1-864B-0DB9F83A3309}" srcOrd="2" destOrd="0" parTransId="{4682E278-8387-4875-A48B-989607C0A09E}" sibTransId="{DF77052B-043C-4E4A-8039-9D1D7DFB40F4}"/>
    <dgm:cxn modelId="{CB750083-8223-4BCE-A6E6-2E9E3278D550}" type="presOf" srcId="{DF9829FD-DD90-4EE7-BCD7-4AF299D6F45A}" destId="{7BB0B505-7D43-42E4-8FC0-6C91316CBFEB}" srcOrd="0" destOrd="0" presId="urn:microsoft.com/office/officeart/2005/8/layout/chevron2"/>
    <dgm:cxn modelId="{FEA5F754-49D9-41AD-8CBC-C6DBD70EE740}" type="presOf" srcId="{F3F66F6A-184E-4CBB-A544-AC2BF2A74FC0}" destId="{544D3F38-216B-445A-B1B9-8008AEDB7A9D}" srcOrd="0" destOrd="0" presId="urn:microsoft.com/office/officeart/2005/8/layout/chevron2"/>
    <dgm:cxn modelId="{F3D16A64-ED67-4DE7-8D4F-A9730F1FD09E}" srcId="{1D70B282-9875-47E1-864B-0DB9F83A3309}" destId="{D1A04B64-350C-420C-B404-33B26DDD3188}" srcOrd="2" destOrd="0" parTransId="{EE1CCEE2-CDCA-4FD4-9179-9BC76938548C}" sibTransId="{765BF74A-CD88-411E-B234-32274B1A0FD6}"/>
    <dgm:cxn modelId="{91A225FE-EA78-46E0-A0C7-931E8EB119A6}" type="presOf" srcId="{30BE85C4-8BB0-4C0C-B58F-618B83FFA907}" destId="{BE17FEF5-EEE1-41BB-96FD-8FBB3FCF3860}" srcOrd="0" destOrd="0" presId="urn:microsoft.com/office/officeart/2005/8/layout/chevron2"/>
    <dgm:cxn modelId="{372EEA83-C1CB-46AD-9339-2B7FE72DD98C}" type="presOf" srcId="{3E6D5D4F-935E-467F-A6CA-DFB49E904BF2}" destId="{AC67BBE6-9B82-4D3D-BF22-48713AF46E9C}" srcOrd="0" destOrd="0" presId="urn:microsoft.com/office/officeart/2005/8/layout/chevron2"/>
    <dgm:cxn modelId="{C6D44F8A-2400-4372-B505-6A80F36768E3}" type="presOf" srcId="{357E8F3F-0936-4CA6-B42F-97E604A6AA25}" destId="{BE17FEF5-EEE1-41BB-96FD-8FBB3FCF3860}" srcOrd="0" destOrd="1" presId="urn:microsoft.com/office/officeart/2005/8/layout/chevron2"/>
    <dgm:cxn modelId="{932713E8-A2BE-414F-A338-E1C770846F92}" type="presParOf" srcId="{7BB0B505-7D43-42E4-8FC0-6C91316CBFEB}" destId="{97F2BEE4-0E0F-4FCA-A4B0-E20AD8C04C13}" srcOrd="0" destOrd="0" presId="urn:microsoft.com/office/officeart/2005/8/layout/chevron2"/>
    <dgm:cxn modelId="{B9CDAE28-3746-4BBD-9C71-9324C976A099}" type="presParOf" srcId="{97F2BEE4-0E0F-4FCA-A4B0-E20AD8C04C13}" destId="{A16E3110-57E1-4619-A55C-DCD0DD5CE084}" srcOrd="0" destOrd="0" presId="urn:microsoft.com/office/officeart/2005/8/layout/chevron2"/>
    <dgm:cxn modelId="{81DB6023-1BCB-4B2A-B119-5A1C2474A97D}" type="presParOf" srcId="{97F2BEE4-0E0F-4FCA-A4B0-E20AD8C04C13}" destId="{544D3F38-216B-445A-B1B9-8008AEDB7A9D}" srcOrd="1" destOrd="0" presId="urn:microsoft.com/office/officeart/2005/8/layout/chevron2"/>
    <dgm:cxn modelId="{AE71E448-1B0D-4C23-ADF2-8113F1FCC497}" type="presParOf" srcId="{7BB0B505-7D43-42E4-8FC0-6C91316CBFEB}" destId="{D3A691E5-F443-4F8D-81BB-9D15C0875E8C}" srcOrd="1" destOrd="0" presId="urn:microsoft.com/office/officeart/2005/8/layout/chevron2"/>
    <dgm:cxn modelId="{FFA7E9E6-273A-440E-8543-AC4E9066CB1E}" type="presParOf" srcId="{7BB0B505-7D43-42E4-8FC0-6C91316CBFEB}" destId="{D4BECBBB-7CE2-4791-839D-9FE6F36B775D}" srcOrd="2" destOrd="0" presId="urn:microsoft.com/office/officeart/2005/8/layout/chevron2"/>
    <dgm:cxn modelId="{82B19313-6AA3-45E6-995B-45F73EC2C5B6}" type="presParOf" srcId="{D4BECBBB-7CE2-4791-839D-9FE6F36B775D}" destId="{722E1094-83C7-45E2-B20F-DB9D09AD94F0}" srcOrd="0" destOrd="0" presId="urn:microsoft.com/office/officeart/2005/8/layout/chevron2"/>
    <dgm:cxn modelId="{66A8FF03-9BF4-4929-A600-98B991837327}" type="presParOf" srcId="{D4BECBBB-7CE2-4791-839D-9FE6F36B775D}" destId="{AC67BBE6-9B82-4D3D-BF22-48713AF46E9C}" srcOrd="1" destOrd="0" presId="urn:microsoft.com/office/officeart/2005/8/layout/chevron2"/>
    <dgm:cxn modelId="{93C3F3EA-D51E-4FD5-8452-3E0BF1006800}" type="presParOf" srcId="{7BB0B505-7D43-42E4-8FC0-6C91316CBFEB}" destId="{5C381A65-34D3-41B1-9499-0884AAA35FC6}" srcOrd="3" destOrd="0" presId="urn:microsoft.com/office/officeart/2005/8/layout/chevron2"/>
    <dgm:cxn modelId="{2451C287-9E9A-4B44-A458-C4C1E1CDF3F5}" type="presParOf" srcId="{7BB0B505-7D43-42E4-8FC0-6C91316CBFEB}" destId="{C1BF0EA4-CB4D-4391-82EF-EC1874A282F9}" srcOrd="4" destOrd="0" presId="urn:microsoft.com/office/officeart/2005/8/layout/chevron2"/>
    <dgm:cxn modelId="{A2257C32-C87E-4324-8EFF-0643C43F7E55}" type="presParOf" srcId="{C1BF0EA4-CB4D-4391-82EF-EC1874A282F9}" destId="{95C8A2DE-C1F8-4D5A-A3A4-1DC2FA1C0073}" srcOrd="0" destOrd="0" presId="urn:microsoft.com/office/officeart/2005/8/layout/chevron2"/>
    <dgm:cxn modelId="{531488E5-D12E-4D16-B802-2CA2CE7780BF}" type="presParOf" srcId="{C1BF0EA4-CB4D-4391-82EF-EC1874A282F9}" destId="{BE17FEF5-EEE1-41BB-96FD-8FBB3FCF3860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 xmlns:r="http://schemas.openxmlformats.org/officeDocument/2006/relationships">
  <dsp:spTree>
    <dsp:nvGrpSpPr>
      <dsp:cNvPr id="2" name="组合 1"/>
      <dsp:cNvGrpSpPr/>
    </dsp:nvGrpSpPr>
    <dsp:grpSpPr>
      <a:xfrm>
        <a:off x="0" y="0"/>
        <a:ext cx="6000792" cy="4064000"/>
        <a:chOff x="0" y="0"/>
        <a:chExt cx="6000792" cy="4064000"/>
      </a:xfrm>
    </dsp:grpSpPr>
    <dsp:sp modelId="{8C319F39-8012-4A12-BA84-01DB296D17D5}">
      <dsp:nvSpPr>
        <dsp:cNvPr id="4" name="同侧圆角矩形 3"/>
        <dsp:cNvSpPr/>
      </dsp:nvSpPr>
      <dsp:spPr bwMode="white">
        <a:xfrm rot="5400000">
          <a:off x="3019915" y="-1085341"/>
          <a:ext cx="1048774" cy="3481650"/>
        </a:xfrm>
        <a:prstGeom prst="round2SameRect">
          <a:avLst/>
        </a:prstGeom>
      </dsp:spPr>
      <dsp:style>
        <a:lnRef idx="1">
          <a:schemeClr val="accent1">
            <a:alpha val="90000"/>
            <a:tint val="55000"/>
          </a:schemeClr>
        </a:lnRef>
        <a:fillRef idx="1">
          <a:schemeClr val="accent1">
            <a:alpha val="90000"/>
            <a:tint val="55000"/>
          </a:schemeClr>
        </a:fillRef>
        <a:effectRef idx="0">
          <a:scrgbClr r="0" g="0" b="0"/>
        </a:effectRef>
        <a:fontRef idx="minor"/>
      </dsp:style>
      <dsp:txBody>
        <a:bodyPr rot="-5400000" vert="horz" wrap="square" lIns="121920" tIns="60960" rIns="121920" bIns="60960" anchor="ctr"/>
        <a:lstStyle>
          <a:lvl1pPr algn="l">
            <a:defRPr sz="6500"/>
          </a:lvl1pPr>
          <a:lvl2pPr marL="285750" indent="-285750" algn="l">
            <a:defRPr sz="6500"/>
          </a:lvl2pPr>
          <a:lvl3pPr marL="571500" indent="-285750" algn="l">
            <a:defRPr sz="6500"/>
          </a:lvl3pPr>
          <a:lvl4pPr marL="857250" indent="-285750" algn="l">
            <a:defRPr sz="6500"/>
          </a:lvl4pPr>
          <a:lvl5pPr marL="1143000" indent="-285750" algn="l">
            <a:defRPr sz="6500"/>
          </a:lvl5pPr>
          <a:lvl6pPr marL="1428750" indent="-285750" algn="l">
            <a:defRPr sz="6500"/>
          </a:lvl6pPr>
          <a:lvl7pPr marL="1714500" indent="-285750" algn="l">
            <a:defRPr sz="6500"/>
          </a:lvl7pPr>
          <a:lvl8pPr marL="2000250" indent="-285750" algn="l">
            <a:defRPr sz="6500"/>
          </a:lvl8pPr>
          <a:lvl9pPr marL="2286000" indent="-285750" algn="l">
            <a:defRPr sz="6500"/>
          </a:lvl9pPr>
        </a:lstStyle>
        <a:p>
          <a:pPr marL="285750" lvl="1" indent="-285750">
            <a:lnSpc>
              <a:spcPct val="10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zh-CN" altLang="en-US" sz="3200" b="1" dirty="0">
              <a:solidFill>
                <a:schemeClr val="dk1"/>
              </a:solidFill>
              <a:latin typeface="华文中宋" panose="02010600040101010101" pitchFamily="2" charset="-122"/>
              <a:ea typeface="华文中宋" panose="02010600040101010101" pitchFamily="2" charset="-122"/>
            </a:rPr>
            <a:t>填报</a:t>
          </a:r>
          <a:r>
            <a:rPr lang="zh-CN" altLang="en-US" sz="3200" b="1" dirty="0">
              <a:solidFill>
                <a:schemeClr val="dk1"/>
              </a:solidFill>
              <a:latin typeface="华文中宋" panose="02010600040101010101" pitchFamily="2" charset="-122"/>
              <a:ea typeface="华文中宋" panose="02010600040101010101" pitchFamily="2" charset="-122"/>
            </a:rPr>
            <a:t>时间</a:t>
          </a:r>
          <a:r>
            <a:rPr lang="zh-CN" altLang="en-US" sz="3200" b="1" dirty="0">
              <a:solidFill>
                <a:schemeClr val="dk1"/>
              </a:solidFill>
              <a:latin typeface="华文中宋" panose="02010600040101010101" pitchFamily="2" charset="-122"/>
              <a:ea typeface="华文中宋" panose="02010600040101010101" pitchFamily="2" charset="-122"/>
            </a:rPr>
            <a:t>及方式</a:t>
          </a:r>
          <a:endParaRPr lang="zh-CN" altLang="en-US" sz="3200" b="1" dirty="0">
            <a:solidFill>
              <a:schemeClr val="dk1"/>
            </a:solidFill>
            <a:latin typeface="华文中宋" panose="02010600040101010101" pitchFamily="2" charset="-122"/>
            <a:ea typeface="华文中宋" panose="02010600040101010101" pitchFamily="2" charset="-122"/>
          </a:endParaRPr>
        </a:p>
      </dsp:txBody>
      <dsp:txXfrm rot="5400000">
        <a:off x="3019915" y="-1085341"/>
        <a:ext cx="1048774" cy="3481650"/>
      </dsp:txXfrm>
    </dsp:sp>
    <dsp:sp modelId="{22243299-AE9B-4FE0-B436-12F65CB623F4}">
      <dsp:nvSpPr>
        <dsp:cNvPr id="3" name="圆角矩形 2"/>
        <dsp:cNvSpPr/>
      </dsp:nvSpPr>
      <dsp:spPr bwMode="white">
        <a:xfrm>
          <a:off x="715665" y="0"/>
          <a:ext cx="1087812" cy="1310968"/>
        </a:xfrm>
        <a:prstGeom prst="roundRect">
          <a:avLst/>
        </a:prstGeom>
        <a:sp3d prstMaterial="dkEdge">
          <a:bevelT w="8200" h="38100"/>
        </a:sp3d>
      </dsp:spPr>
      <dsp:style>
        <a:lnRef idx="0">
          <a:schemeClr val="lt1"/>
        </a:lnRef>
        <a:fillRef idx="2">
          <a:schemeClr val="accent1">
            <a:shade val="50000"/>
            <a:hueOff val="0"/>
            <a:satOff val="0"/>
            <a:lumOff val="0"/>
            <a:alpha val="100000"/>
          </a:schemeClr>
        </a:fillRef>
        <a:effectRef idx="1">
          <a:scrgbClr r="0" g="0" b="0"/>
        </a:effectRef>
        <a:fontRef idx="minor">
          <a:schemeClr val="dk1"/>
        </a:fontRef>
      </dsp:style>
      <dsp:txBody>
        <a:bodyPr lIns="114300" tIns="57150" rIns="114300" bIns="57150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000" b="1" dirty="0">
              <a:latin typeface="华文中宋" panose="02010600040101010101" pitchFamily="2" charset="-122"/>
              <a:ea typeface="华文中宋" panose="02010600040101010101" pitchFamily="2" charset="-122"/>
            </a:rPr>
            <a:t>一</a:t>
          </a:r>
        </a:p>
      </dsp:txBody>
      <dsp:txXfrm>
        <a:off x="715665" y="0"/>
        <a:ext cx="1087812" cy="1310968"/>
      </dsp:txXfrm>
    </dsp:sp>
    <dsp:sp modelId="{02FABBCA-0298-4FD7-975A-EAE61D17251D}">
      <dsp:nvSpPr>
        <dsp:cNvPr id="6" name="同侧圆角矩形 5"/>
        <dsp:cNvSpPr/>
      </dsp:nvSpPr>
      <dsp:spPr bwMode="white">
        <a:xfrm rot="5400000">
          <a:off x="3019915" y="291175"/>
          <a:ext cx="1048774" cy="3481650"/>
        </a:xfrm>
        <a:prstGeom prst="round2SameRect">
          <a:avLst/>
        </a:prstGeom>
      </dsp:spPr>
      <dsp:style>
        <a:lnRef idx="1">
          <a:schemeClr val="accent1">
            <a:alpha val="90000"/>
            <a:tint val="55000"/>
          </a:schemeClr>
        </a:lnRef>
        <a:fillRef idx="1">
          <a:schemeClr val="accent1">
            <a:alpha val="90000"/>
            <a:tint val="55000"/>
          </a:schemeClr>
        </a:fillRef>
        <a:effectRef idx="0">
          <a:scrgbClr r="0" g="0" b="0"/>
        </a:effectRef>
        <a:fontRef idx="minor"/>
      </dsp:style>
      <dsp:txBody>
        <a:bodyPr rot="-5400000" vert="horz" wrap="square" lIns="121920" tIns="60960" rIns="121920" bIns="60960" anchor="ctr"/>
        <a:lstStyle>
          <a:lvl1pPr algn="l">
            <a:defRPr sz="6500"/>
          </a:lvl1pPr>
          <a:lvl2pPr marL="285750" indent="-285750" algn="l">
            <a:defRPr sz="6500"/>
          </a:lvl2pPr>
          <a:lvl3pPr marL="571500" indent="-285750" algn="l">
            <a:defRPr sz="6500"/>
          </a:lvl3pPr>
          <a:lvl4pPr marL="857250" indent="-285750" algn="l">
            <a:defRPr sz="6500"/>
          </a:lvl4pPr>
          <a:lvl5pPr marL="1143000" indent="-285750" algn="l">
            <a:defRPr sz="6500"/>
          </a:lvl5pPr>
          <a:lvl6pPr marL="1428750" indent="-285750" algn="l">
            <a:defRPr sz="6500"/>
          </a:lvl6pPr>
          <a:lvl7pPr marL="1714500" indent="-285750" algn="l">
            <a:defRPr sz="6500"/>
          </a:lvl7pPr>
          <a:lvl8pPr marL="2000250" indent="-285750" algn="l">
            <a:defRPr sz="6500"/>
          </a:lvl8pPr>
          <a:lvl9pPr marL="2286000" indent="-285750" algn="l">
            <a:defRPr sz="6500"/>
          </a:lvl9pPr>
        </a:lstStyle>
        <a:p>
          <a:pPr marL="285750" lvl="1" indent="-285750">
            <a:lnSpc>
              <a:spcPct val="10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zh-CN" altLang="en-US" sz="3200" b="1" dirty="0">
              <a:solidFill>
                <a:schemeClr val="dk1"/>
              </a:solidFill>
              <a:latin typeface="华文中宋" panose="02010600040101010101" pitchFamily="2" charset="-122"/>
              <a:ea typeface="华文中宋" panose="02010600040101010101" pitchFamily="2" charset="-122"/>
            </a:rPr>
            <a:t>填报</a:t>
          </a:r>
          <a:r>
            <a:rPr lang="zh-CN" altLang="en-US" sz="3200" b="1" dirty="0">
              <a:solidFill>
                <a:schemeClr val="dk1"/>
              </a:solidFill>
              <a:latin typeface="华文中宋" panose="02010600040101010101" pitchFamily="2" charset="-122"/>
              <a:ea typeface="华文中宋" panose="02010600040101010101" pitchFamily="2" charset="-122"/>
            </a:rPr>
            <a:t>重点</a:t>
          </a:r>
          <a:endParaRPr lang="zh-CN" altLang="en-US" sz="3200" b="1" dirty="0">
            <a:solidFill>
              <a:schemeClr val="dk1"/>
            </a:solidFill>
            <a:latin typeface="华文中宋" panose="02010600040101010101" pitchFamily="2" charset="-122"/>
            <a:ea typeface="华文中宋" panose="02010600040101010101" pitchFamily="2" charset="-122"/>
          </a:endParaRPr>
        </a:p>
      </dsp:txBody>
      <dsp:txXfrm rot="5400000">
        <a:off x="3019915" y="291175"/>
        <a:ext cx="1048774" cy="3481650"/>
      </dsp:txXfrm>
    </dsp:sp>
    <dsp:sp modelId="{4363C590-F078-4479-9B7B-D188B37C6C5C}">
      <dsp:nvSpPr>
        <dsp:cNvPr id="5" name="圆角矩形 4"/>
        <dsp:cNvSpPr/>
      </dsp:nvSpPr>
      <dsp:spPr bwMode="white">
        <a:xfrm>
          <a:off x="715665" y="1376516"/>
          <a:ext cx="1087812" cy="1310968"/>
        </a:xfrm>
        <a:prstGeom prst="roundRect">
          <a:avLst/>
        </a:prstGeom>
        <a:sp3d prstMaterial="dkEdge">
          <a:bevelT w="8200" h="38100"/>
        </a:sp3d>
      </dsp:spPr>
      <dsp:style>
        <a:lnRef idx="0">
          <a:schemeClr val="lt1"/>
        </a:lnRef>
        <a:fillRef idx="2">
          <a:schemeClr val="accent1">
            <a:shade val="50000"/>
            <a:hueOff val="160000"/>
            <a:satOff val="-1829"/>
            <a:lumOff val="27974"/>
            <a:alpha val="100000"/>
          </a:schemeClr>
        </a:fillRef>
        <a:effectRef idx="1">
          <a:scrgbClr r="0" g="0" b="0"/>
        </a:effectRef>
        <a:fontRef idx="minor">
          <a:schemeClr val="dk1"/>
        </a:fontRef>
      </dsp:style>
      <dsp:txBody>
        <a:bodyPr lIns="114300" tIns="57150" rIns="114300" bIns="57150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000" b="1" dirty="0">
              <a:latin typeface="华文中宋" panose="02010600040101010101" pitchFamily="2" charset="-122"/>
              <a:ea typeface="华文中宋" panose="02010600040101010101" pitchFamily="2" charset="-122"/>
            </a:rPr>
            <a:t>二</a:t>
          </a:r>
        </a:p>
      </dsp:txBody>
      <dsp:txXfrm>
        <a:off x="715665" y="1376516"/>
        <a:ext cx="1087812" cy="1310968"/>
      </dsp:txXfrm>
    </dsp:sp>
    <dsp:sp modelId="{0C52A828-A369-4674-9D84-247FB415C0AD}">
      <dsp:nvSpPr>
        <dsp:cNvPr id="8" name="同侧圆角矩形 7"/>
        <dsp:cNvSpPr/>
      </dsp:nvSpPr>
      <dsp:spPr bwMode="white">
        <a:xfrm rot="5400000">
          <a:off x="3019915" y="1667691"/>
          <a:ext cx="1048774" cy="3481650"/>
        </a:xfrm>
        <a:prstGeom prst="round2SameRect">
          <a:avLst/>
        </a:prstGeom>
      </dsp:spPr>
      <dsp:style>
        <a:lnRef idx="1">
          <a:schemeClr val="accent1">
            <a:alpha val="90000"/>
            <a:tint val="55000"/>
          </a:schemeClr>
        </a:lnRef>
        <a:fillRef idx="1">
          <a:schemeClr val="accent1">
            <a:alpha val="90000"/>
            <a:tint val="55000"/>
          </a:schemeClr>
        </a:fillRef>
        <a:effectRef idx="0">
          <a:scrgbClr r="0" g="0" b="0"/>
        </a:effectRef>
        <a:fontRef idx="minor"/>
      </dsp:style>
      <dsp:txBody>
        <a:bodyPr rot="-5400000" vert="horz" wrap="square" lIns="121920" tIns="60960" rIns="121920" bIns="60960" anchor="ctr"/>
        <a:lstStyle>
          <a:lvl1pPr algn="l">
            <a:defRPr sz="6500"/>
          </a:lvl1pPr>
          <a:lvl2pPr marL="285750" indent="-285750" algn="l">
            <a:defRPr sz="6500"/>
          </a:lvl2pPr>
          <a:lvl3pPr marL="571500" indent="-285750" algn="l">
            <a:defRPr sz="6500"/>
          </a:lvl3pPr>
          <a:lvl4pPr marL="857250" indent="-285750" algn="l">
            <a:defRPr sz="6500"/>
          </a:lvl4pPr>
          <a:lvl5pPr marL="1143000" indent="-285750" algn="l">
            <a:defRPr sz="6500"/>
          </a:lvl5pPr>
          <a:lvl6pPr marL="1428750" indent="-285750" algn="l">
            <a:defRPr sz="6500"/>
          </a:lvl6pPr>
          <a:lvl7pPr marL="1714500" indent="-285750" algn="l">
            <a:defRPr sz="6500"/>
          </a:lvl7pPr>
          <a:lvl8pPr marL="2000250" indent="-285750" algn="l">
            <a:defRPr sz="6500"/>
          </a:lvl8pPr>
          <a:lvl9pPr marL="2286000" indent="-285750" algn="l">
            <a:defRPr sz="6500"/>
          </a:lvl9pPr>
        </a:lstStyle>
        <a:p>
          <a:pPr marL="285750" lvl="1" indent="-285750">
            <a:lnSpc>
              <a:spcPct val="10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zh-CN" altLang="en-US" sz="3200" b="1" dirty="0">
              <a:solidFill>
                <a:schemeClr val="dk1"/>
              </a:solidFill>
              <a:latin typeface="华文中宋" panose="02010600040101010101" pitchFamily="2" charset="-122"/>
              <a:ea typeface="华文中宋" panose="02010600040101010101" pitchFamily="2" charset="-122"/>
            </a:rPr>
            <a:t>注意事项</a:t>
          </a:r>
          <a:endParaRPr lang="zh-CN" altLang="en-US" sz="3200" b="1" dirty="0">
            <a:solidFill>
              <a:schemeClr val="dk1"/>
            </a:solidFill>
            <a:latin typeface="华文中宋" panose="02010600040101010101" pitchFamily="2" charset="-122"/>
            <a:ea typeface="华文中宋" panose="02010600040101010101" pitchFamily="2" charset="-122"/>
          </a:endParaRPr>
        </a:p>
      </dsp:txBody>
      <dsp:txXfrm rot="5400000">
        <a:off x="3019915" y="1667691"/>
        <a:ext cx="1048774" cy="3481650"/>
      </dsp:txXfrm>
    </dsp:sp>
    <dsp:sp modelId="{4D64BDA4-1322-4ED4-9FF6-4641D8B299EA}">
      <dsp:nvSpPr>
        <dsp:cNvPr id="7" name="圆角矩形 6"/>
        <dsp:cNvSpPr/>
      </dsp:nvSpPr>
      <dsp:spPr bwMode="white">
        <a:xfrm>
          <a:off x="715665" y="2753032"/>
          <a:ext cx="1087812" cy="1310968"/>
        </a:xfrm>
        <a:prstGeom prst="roundRect">
          <a:avLst/>
        </a:prstGeom>
        <a:sp3d prstMaterial="dkEdge">
          <a:bevelT w="8200" h="38100"/>
        </a:sp3d>
      </dsp:spPr>
      <dsp:style>
        <a:lnRef idx="0">
          <a:schemeClr val="lt1"/>
        </a:lnRef>
        <a:fillRef idx="2">
          <a:schemeClr val="accent1">
            <a:tint val="55000"/>
            <a:hueOff val="-80000"/>
            <a:satOff val="915"/>
            <a:lumOff val="-13986"/>
            <a:alpha val="100000"/>
          </a:schemeClr>
        </a:fillRef>
        <a:effectRef idx="1">
          <a:scrgbClr r="0" g="0" b="0"/>
        </a:effectRef>
        <a:fontRef idx="minor">
          <a:schemeClr val="dk1"/>
        </a:fontRef>
      </dsp:style>
      <dsp:txBody>
        <a:bodyPr lIns="114300" tIns="57150" rIns="114300" bIns="57150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000" b="1" dirty="0">
              <a:latin typeface="华文中宋" panose="02010600040101010101" pitchFamily="2" charset="-122"/>
              <a:ea typeface="华文中宋" panose="02010600040101010101" pitchFamily="2" charset="-122"/>
            </a:rPr>
            <a:t>三</a:t>
          </a:r>
        </a:p>
      </dsp:txBody>
      <dsp:txXfrm>
        <a:off x="715665" y="2753032"/>
        <a:ext cx="1087812" cy="1310968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 xmlns:r="http://schemas.openxmlformats.org/officeDocument/2006/relationships">
  <dsp:spTree>
    <dsp:nvGrpSpPr>
      <dsp:cNvPr id="2" name="组合 1"/>
      <dsp:cNvGrpSpPr/>
    </dsp:nvGrpSpPr>
    <dsp:grpSpPr>
      <a:xfrm>
        <a:off x="0" y="0"/>
        <a:ext cx="6000792" cy="4064000"/>
        <a:chOff x="0" y="0"/>
        <a:chExt cx="6000792" cy="4064000"/>
      </a:xfrm>
    </dsp:grpSpPr>
    <dsp:sp modelId="{8C319F39-8012-4A12-BA84-01DB296D17D5}">
      <dsp:nvSpPr>
        <dsp:cNvPr id="4" name="同侧圆角矩形 3"/>
        <dsp:cNvSpPr/>
      </dsp:nvSpPr>
      <dsp:spPr bwMode="white">
        <a:xfrm rot="5400000">
          <a:off x="3019915" y="-1085341"/>
          <a:ext cx="1048774" cy="3481650"/>
        </a:xfrm>
        <a:prstGeom prst="round2SameRect">
          <a:avLst/>
        </a:prstGeom>
      </dsp:spPr>
      <dsp:style>
        <a:lnRef idx="1">
          <a:schemeClr val="accent1">
            <a:alpha val="90000"/>
            <a:tint val="55000"/>
          </a:schemeClr>
        </a:lnRef>
        <a:fillRef idx="1">
          <a:schemeClr val="accent1">
            <a:alpha val="90000"/>
            <a:tint val="55000"/>
          </a:schemeClr>
        </a:fillRef>
        <a:effectRef idx="0">
          <a:scrgbClr r="0" g="0" b="0"/>
        </a:effectRef>
        <a:fontRef idx="minor"/>
      </dsp:style>
      <dsp:txBody>
        <a:bodyPr rot="-5400000" vert="horz" wrap="square" lIns="121920" tIns="60960" rIns="121920" bIns="60960" anchor="ctr"/>
        <a:lstStyle>
          <a:lvl1pPr algn="l">
            <a:defRPr sz="6500"/>
          </a:lvl1pPr>
          <a:lvl2pPr marL="285750" indent="-285750" algn="l">
            <a:defRPr sz="6500"/>
          </a:lvl2pPr>
          <a:lvl3pPr marL="571500" indent="-285750" algn="l">
            <a:defRPr sz="6500"/>
          </a:lvl3pPr>
          <a:lvl4pPr marL="857250" indent="-285750" algn="l">
            <a:defRPr sz="6500"/>
          </a:lvl4pPr>
          <a:lvl5pPr marL="1143000" indent="-285750" algn="l">
            <a:defRPr sz="6500"/>
          </a:lvl5pPr>
          <a:lvl6pPr marL="1428750" indent="-285750" algn="l">
            <a:defRPr sz="6500"/>
          </a:lvl6pPr>
          <a:lvl7pPr marL="1714500" indent="-285750" algn="l">
            <a:defRPr sz="6500"/>
          </a:lvl7pPr>
          <a:lvl8pPr marL="2000250" indent="-285750" algn="l">
            <a:defRPr sz="6500"/>
          </a:lvl8pPr>
          <a:lvl9pPr marL="2286000" indent="-285750" algn="l">
            <a:defRPr sz="6500"/>
          </a:lvl9pPr>
        </a:lstStyle>
        <a:p>
          <a:pPr marL="285750" lvl="1" indent="-285750">
            <a:lnSpc>
              <a:spcPct val="10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zh-CN" altLang="en-US" sz="3200" b="1" dirty="0">
              <a:solidFill>
                <a:schemeClr val="dk1"/>
              </a:solidFill>
              <a:latin typeface="华文中宋" panose="02010600040101010101" pitchFamily="2" charset="-122"/>
              <a:ea typeface="华文中宋" panose="02010600040101010101" pitchFamily="2" charset="-122"/>
            </a:rPr>
            <a:t>填报</a:t>
          </a:r>
          <a:r>
            <a:rPr lang="zh-CN" altLang="en-US" sz="3200" b="1" dirty="0">
              <a:solidFill>
                <a:schemeClr val="dk1"/>
              </a:solidFill>
              <a:latin typeface="华文中宋" panose="02010600040101010101" pitchFamily="2" charset="-122"/>
              <a:ea typeface="华文中宋" panose="02010600040101010101" pitchFamily="2" charset="-122"/>
            </a:rPr>
            <a:t>时间</a:t>
          </a:r>
          <a:r>
            <a:rPr lang="zh-CN" altLang="en-US" sz="3200" b="1" dirty="0">
              <a:solidFill>
                <a:schemeClr val="dk1"/>
              </a:solidFill>
              <a:latin typeface="华文中宋" panose="02010600040101010101" pitchFamily="2" charset="-122"/>
              <a:ea typeface="华文中宋" panose="02010600040101010101" pitchFamily="2" charset="-122"/>
            </a:rPr>
            <a:t>及方式</a:t>
          </a:r>
          <a:endParaRPr lang="zh-CN" altLang="en-US" sz="3200" b="1" dirty="0">
            <a:solidFill>
              <a:schemeClr val="dk1"/>
            </a:solidFill>
            <a:latin typeface="华文中宋" panose="02010600040101010101" pitchFamily="2" charset="-122"/>
            <a:ea typeface="华文中宋" panose="02010600040101010101" pitchFamily="2" charset="-122"/>
          </a:endParaRPr>
        </a:p>
      </dsp:txBody>
      <dsp:txXfrm rot="5400000">
        <a:off x="3019915" y="-1085341"/>
        <a:ext cx="1048774" cy="3481650"/>
      </dsp:txXfrm>
    </dsp:sp>
    <dsp:sp modelId="{22243299-AE9B-4FE0-B436-12F65CB623F4}">
      <dsp:nvSpPr>
        <dsp:cNvPr id="3" name="圆角矩形 2"/>
        <dsp:cNvSpPr/>
      </dsp:nvSpPr>
      <dsp:spPr bwMode="white">
        <a:xfrm>
          <a:off x="715665" y="0"/>
          <a:ext cx="1087812" cy="1310968"/>
        </a:xfrm>
        <a:prstGeom prst="roundRect">
          <a:avLst/>
        </a:prstGeom>
        <a:sp3d prstMaterial="dkEdge">
          <a:bevelT w="8200" h="38100"/>
        </a:sp3d>
      </dsp:spPr>
      <dsp:style>
        <a:lnRef idx="0">
          <a:schemeClr val="lt1"/>
        </a:lnRef>
        <a:fillRef idx="2">
          <a:schemeClr val="accent1">
            <a:shade val="50000"/>
            <a:hueOff val="0"/>
            <a:satOff val="0"/>
            <a:lumOff val="0"/>
            <a:alpha val="100000"/>
          </a:schemeClr>
        </a:fillRef>
        <a:effectRef idx="1">
          <a:scrgbClr r="0" g="0" b="0"/>
        </a:effectRef>
        <a:fontRef idx="minor">
          <a:schemeClr val="dk1"/>
        </a:fontRef>
      </dsp:style>
      <dsp:txBody>
        <a:bodyPr lIns="114300" tIns="57150" rIns="114300" bIns="57150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000" b="1" dirty="0">
              <a:latin typeface="华文中宋" panose="02010600040101010101" pitchFamily="2" charset="-122"/>
              <a:ea typeface="华文中宋" panose="02010600040101010101" pitchFamily="2" charset="-122"/>
            </a:rPr>
            <a:t>一</a:t>
          </a:r>
        </a:p>
      </dsp:txBody>
      <dsp:txXfrm>
        <a:off x="715665" y="0"/>
        <a:ext cx="1087812" cy="1310968"/>
      </dsp:txXfrm>
    </dsp:sp>
    <dsp:sp modelId="{02FABBCA-0298-4FD7-975A-EAE61D17251D}">
      <dsp:nvSpPr>
        <dsp:cNvPr id="6" name="同侧圆角矩形 5"/>
        <dsp:cNvSpPr/>
      </dsp:nvSpPr>
      <dsp:spPr bwMode="white">
        <a:xfrm rot="5400000">
          <a:off x="3019915" y="291175"/>
          <a:ext cx="1048774" cy="3481650"/>
        </a:xfrm>
        <a:prstGeom prst="round2SameRect">
          <a:avLst/>
        </a:prstGeom>
      </dsp:spPr>
      <dsp:style>
        <a:lnRef idx="1">
          <a:schemeClr val="accent1">
            <a:alpha val="90000"/>
            <a:tint val="55000"/>
          </a:schemeClr>
        </a:lnRef>
        <a:fillRef idx="1">
          <a:schemeClr val="accent1">
            <a:alpha val="90000"/>
            <a:tint val="55000"/>
          </a:schemeClr>
        </a:fillRef>
        <a:effectRef idx="0">
          <a:scrgbClr r="0" g="0" b="0"/>
        </a:effectRef>
        <a:fontRef idx="minor"/>
      </dsp:style>
      <dsp:txBody>
        <a:bodyPr rot="-5400000" vert="horz" wrap="square" lIns="121920" tIns="60960" rIns="121920" bIns="60960" anchor="ctr"/>
        <a:lstStyle>
          <a:lvl1pPr algn="l">
            <a:defRPr sz="6500"/>
          </a:lvl1pPr>
          <a:lvl2pPr marL="285750" indent="-285750" algn="l">
            <a:defRPr sz="6500"/>
          </a:lvl2pPr>
          <a:lvl3pPr marL="571500" indent="-285750" algn="l">
            <a:defRPr sz="6500"/>
          </a:lvl3pPr>
          <a:lvl4pPr marL="857250" indent="-285750" algn="l">
            <a:defRPr sz="6500"/>
          </a:lvl4pPr>
          <a:lvl5pPr marL="1143000" indent="-285750" algn="l">
            <a:defRPr sz="6500"/>
          </a:lvl5pPr>
          <a:lvl6pPr marL="1428750" indent="-285750" algn="l">
            <a:defRPr sz="6500"/>
          </a:lvl6pPr>
          <a:lvl7pPr marL="1714500" indent="-285750" algn="l">
            <a:defRPr sz="6500"/>
          </a:lvl7pPr>
          <a:lvl8pPr marL="2000250" indent="-285750" algn="l">
            <a:defRPr sz="6500"/>
          </a:lvl8pPr>
          <a:lvl9pPr marL="2286000" indent="-285750" algn="l">
            <a:defRPr sz="6500"/>
          </a:lvl9pPr>
        </a:lstStyle>
        <a:p>
          <a:pPr marL="285750" lvl="1" indent="-285750">
            <a:lnSpc>
              <a:spcPct val="10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zh-CN" altLang="en-US" sz="3200" b="1" dirty="0">
              <a:solidFill>
                <a:schemeClr val="accent6">
                  <a:lumMod val="40000"/>
                  <a:lumOff val="60000"/>
                </a:schemeClr>
              </a:solidFill>
              <a:latin typeface="华文中宋" panose="02010600040101010101" pitchFamily="2" charset="-122"/>
              <a:ea typeface="华文中宋" panose="02010600040101010101" pitchFamily="2" charset="-122"/>
            </a:rPr>
            <a:t>填报</a:t>
          </a:r>
          <a:r>
            <a:rPr lang="zh-CN" altLang="en-US" sz="3200" b="1" dirty="0">
              <a:solidFill>
                <a:schemeClr val="accent6">
                  <a:lumMod val="40000"/>
                  <a:lumOff val="60000"/>
                </a:schemeClr>
              </a:solidFill>
              <a:latin typeface="华文中宋" panose="02010600040101010101" pitchFamily="2" charset="-122"/>
              <a:ea typeface="华文中宋" panose="02010600040101010101" pitchFamily="2" charset="-122"/>
            </a:rPr>
            <a:t>重点</a:t>
          </a:r>
          <a:endParaRPr lang="zh-CN" altLang="en-US" sz="3200" b="1" dirty="0">
            <a:solidFill>
              <a:schemeClr val="accent6">
                <a:lumMod val="40000"/>
                <a:lumOff val="60000"/>
              </a:schemeClr>
            </a:solidFill>
            <a:latin typeface="华文中宋" panose="02010600040101010101" pitchFamily="2" charset="-122"/>
            <a:ea typeface="华文中宋" panose="02010600040101010101" pitchFamily="2" charset="-122"/>
          </a:endParaRPr>
        </a:p>
      </dsp:txBody>
      <dsp:txXfrm rot="5400000">
        <a:off x="3019915" y="291175"/>
        <a:ext cx="1048774" cy="3481650"/>
      </dsp:txXfrm>
    </dsp:sp>
    <dsp:sp modelId="{4363C590-F078-4479-9B7B-D188B37C6C5C}">
      <dsp:nvSpPr>
        <dsp:cNvPr id="5" name="圆角矩形 4"/>
        <dsp:cNvSpPr/>
      </dsp:nvSpPr>
      <dsp:spPr bwMode="white">
        <a:xfrm>
          <a:off x="715665" y="1376516"/>
          <a:ext cx="1087812" cy="1310968"/>
        </a:xfrm>
        <a:prstGeom prst="roundRect">
          <a:avLst/>
        </a:prstGeom>
        <a:sp3d prstMaterial="dkEdge">
          <a:bevelT w="8200" h="38100"/>
        </a:sp3d>
      </dsp:spPr>
      <dsp:style>
        <a:lnRef idx="0">
          <a:schemeClr val="lt1"/>
        </a:lnRef>
        <a:fillRef idx="2">
          <a:schemeClr val="accent1">
            <a:shade val="50000"/>
            <a:hueOff val="160000"/>
            <a:satOff val="-1829"/>
            <a:lumOff val="27974"/>
            <a:alpha val="100000"/>
          </a:schemeClr>
        </a:fillRef>
        <a:effectRef idx="1">
          <a:scrgbClr r="0" g="0" b="0"/>
        </a:effectRef>
        <a:fontRef idx="minor">
          <a:schemeClr val="dk1"/>
        </a:fontRef>
      </dsp:style>
      <dsp:txBody>
        <a:bodyPr vert="horz" wrap="square" lIns="114300" tIns="57150" rIns="114300" bIns="57150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000" b="1" dirty="0">
              <a:solidFill>
                <a:schemeClr val="accent6">
                  <a:lumMod val="40000"/>
                  <a:lumOff val="60000"/>
                </a:schemeClr>
              </a:solidFill>
              <a:latin typeface="华文中宋" panose="02010600040101010101" pitchFamily="2" charset="-122"/>
              <a:ea typeface="华文中宋" panose="02010600040101010101" pitchFamily="2" charset="-122"/>
            </a:rPr>
            <a:t>二</a:t>
          </a:r>
          <a:endParaRPr lang="zh-CN" altLang="en-US" sz="3000" b="1" dirty="0">
            <a:solidFill>
              <a:schemeClr val="accent6">
                <a:lumMod val="40000"/>
                <a:lumOff val="60000"/>
              </a:schemeClr>
            </a:solidFill>
            <a:latin typeface="华文中宋" panose="02010600040101010101" pitchFamily="2" charset="-122"/>
            <a:ea typeface="华文中宋" panose="02010600040101010101" pitchFamily="2" charset="-122"/>
          </a:endParaRPr>
        </a:p>
      </dsp:txBody>
      <dsp:txXfrm>
        <a:off x="715665" y="1376516"/>
        <a:ext cx="1087812" cy="1310968"/>
      </dsp:txXfrm>
    </dsp:sp>
    <dsp:sp modelId="{0C52A828-A369-4674-9D84-247FB415C0AD}">
      <dsp:nvSpPr>
        <dsp:cNvPr id="8" name="同侧圆角矩形 7"/>
        <dsp:cNvSpPr/>
      </dsp:nvSpPr>
      <dsp:spPr bwMode="white">
        <a:xfrm rot="5400000">
          <a:off x="3019915" y="1667691"/>
          <a:ext cx="1048774" cy="3481650"/>
        </a:xfrm>
        <a:prstGeom prst="round2SameRect">
          <a:avLst/>
        </a:prstGeom>
      </dsp:spPr>
      <dsp:style>
        <a:lnRef idx="1">
          <a:schemeClr val="accent1">
            <a:alpha val="90000"/>
            <a:tint val="55000"/>
          </a:schemeClr>
        </a:lnRef>
        <a:fillRef idx="1">
          <a:schemeClr val="accent1">
            <a:alpha val="90000"/>
            <a:tint val="55000"/>
          </a:schemeClr>
        </a:fillRef>
        <a:effectRef idx="0">
          <a:scrgbClr r="0" g="0" b="0"/>
        </a:effectRef>
        <a:fontRef idx="minor"/>
      </dsp:style>
      <dsp:txBody>
        <a:bodyPr rot="-5400000" vert="horz" wrap="square" lIns="121920" tIns="60960" rIns="121920" bIns="60960" anchor="ctr"/>
        <a:lstStyle>
          <a:lvl1pPr algn="l">
            <a:defRPr sz="6500"/>
          </a:lvl1pPr>
          <a:lvl2pPr marL="285750" indent="-285750" algn="l">
            <a:defRPr sz="6500"/>
          </a:lvl2pPr>
          <a:lvl3pPr marL="571500" indent="-285750" algn="l">
            <a:defRPr sz="6500"/>
          </a:lvl3pPr>
          <a:lvl4pPr marL="857250" indent="-285750" algn="l">
            <a:defRPr sz="6500"/>
          </a:lvl4pPr>
          <a:lvl5pPr marL="1143000" indent="-285750" algn="l">
            <a:defRPr sz="6500"/>
          </a:lvl5pPr>
          <a:lvl6pPr marL="1428750" indent="-285750" algn="l">
            <a:defRPr sz="6500"/>
          </a:lvl6pPr>
          <a:lvl7pPr marL="1714500" indent="-285750" algn="l">
            <a:defRPr sz="6500"/>
          </a:lvl7pPr>
          <a:lvl8pPr marL="2000250" indent="-285750" algn="l">
            <a:defRPr sz="6500"/>
          </a:lvl8pPr>
          <a:lvl9pPr marL="2286000" indent="-285750" algn="l">
            <a:defRPr sz="6500"/>
          </a:lvl9pPr>
        </a:lstStyle>
        <a:p>
          <a:pPr marL="285750" lvl="1" indent="-285750">
            <a:lnSpc>
              <a:spcPct val="10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zh-CN" altLang="en-US" sz="3200" b="1" dirty="0">
              <a:solidFill>
                <a:schemeClr val="accent6">
                  <a:lumMod val="40000"/>
                  <a:lumOff val="60000"/>
                </a:schemeClr>
              </a:solidFill>
              <a:latin typeface="华文中宋" panose="02010600040101010101" pitchFamily="2" charset="-122"/>
              <a:ea typeface="华文中宋" panose="02010600040101010101" pitchFamily="2" charset="-122"/>
            </a:rPr>
            <a:t>注意事项</a:t>
          </a:r>
          <a:endParaRPr lang="zh-CN" altLang="en-US" sz="3200" b="1" dirty="0">
            <a:solidFill>
              <a:schemeClr val="accent6">
                <a:lumMod val="40000"/>
                <a:lumOff val="60000"/>
              </a:schemeClr>
            </a:solidFill>
            <a:latin typeface="华文中宋" panose="02010600040101010101" pitchFamily="2" charset="-122"/>
            <a:ea typeface="华文中宋" panose="02010600040101010101" pitchFamily="2" charset="-122"/>
          </a:endParaRPr>
        </a:p>
      </dsp:txBody>
      <dsp:txXfrm rot="5400000">
        <a:off x="3019915" y="1667691"/>
        <a:ext cx="1048774" cy="3481650"/>
      </dsp:txXfrm>
    </dsp:sp>
    <dsp:sp modelId="{4D64BDA4-1322-4ED4-9FF6-4641D8B299EA}">
      <dsp:nvSpPr>
        <dsp:cNvPr id="7" name="圆角矩形 6"/>
        <dsp:cNvSpPr/>
      </dsp:nvSpPr>
      <dsp:spPr bwMode="white">
        <a:xfrm>
          <a:off x="715665" y="2753032"/>
          <a:ext cx="1087812" cy="1310968"/>
        </a:xfrm>
        <a:prstGeom prst="roundRect">
          <a:avLst/>
        </a:prstGeom>
        <a:sp3d prstMaterial="dkEdge">
          <a:bevelT w="8200" h="38100"/>
        </a:sp3d>
      </dsp:spPr>
      <dsp:style>
        <a:lnRef idx="0">
          <a:schemeClr val="lt1"/>
        </a:lnRef>
        <a:fillRef idx="2">
          <a:schemeClr val="accent1">
            <a:tint val="55000"/>
            <a:hueOff val="-80000"/>
            <a:satOff val="915"/>
            <a:lumOff val="-13986"/>
            <a:alpha val="100000"/>
          </a:schemeClr>
        </a:fillRef>
        <a:effectRef idx="1">
          <a:scrgbClr r="0" g="0" b="0"/>
        </a:effectRef>
        <a:fontRef idx="minor">
          <a:schemeClr val="dk1"/>
        </a:fontRef>
      </dsp:style>
      <dsp:txBody>
        <a:bodyPr vert="horz" wrap="square" lIns="114300" tIns="57150" rIns="114300" bIns="57150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000" b="1" dirty="0">
              <a:solidFill>
                <a:schemeClr val="accent6">
                  <a:lumMod val="40000"/>
                  <a:lumOff val="60000"/>
                </a:schemeClr>
              </a:solidFill>
              <a:latin typeface="华文中宋" panose="02010600040101010101" pitchFamily="2" charset="-122"/>
              <a:ea typeface="华文中宋" panose="02010600040101010101" pitchFamily="2" charset="-122"/>
            </a:rPr>
            <a:t>三</a:t>
          </a:r>
          <a:endParaRPr lang="zh-CN" altLang="en-US" sz="3000" b="1" dirty="0">
            <a:solidFill>
              <a:schemeClr val="accent6">
                <a:lumMod val="40000"/>
                <a:lumOff val="60000"/>
              </a:schemeClr>
            </a:solidFill>
            <a:latin typeface="华文中宋" panose="02010600040101010101" pitchFamily="2" charset="-122"/>
            <a:ea typeface="华文中宋" panose="02010600040101010101" pitchFamily="2" charset="-122"/>
          </a:endParaRPr>
        </a:p>
      </dsp:txBody>
      <dsp:txXfrm>
        <a:off x="715665" y="2753032"/>
        <a:ext cx="1087812" cy="1310968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 xmlns:r="http://schemas.openxmlformats.org/officeDocument/2006/relationships">
  <dsp:spTree>
    <dsp:nvGrpSpPr>
      <dsp:cNvPr id="2" name="组合 1"/>
      <dsp:cNvGrpSpPr/>
    </dsp:nvGrpSpPr>
    <dsp:grpSpPr>
      <a:xfrm>
        <a:off x="0" y="0"/>
        <a:ext cx="6000792" cy="4064000"/>
        <a:chOff x="0" y="0"/>
        <a:chExt cx="6000792" cy="4064000"/>
      </a:xfrm>
    </dsp:grpSpPr>
    <dsp:sp modelId="{8C319F39-8012-4A12-BA84-01DB296D17D5}">
      <dsp:nvSpPr>
        <dsp:cNvPr id="4" name="同侧圆角矩形 3"/>
        <dsp:cNvSpPr/>
      </dsp:nvSpPr>
      <dsp:spPr bwMode="white">
        <a:xfrm rot="5400000">
          <a:off x="3019915" y="-1085341"/>
          <a:ext cx="1048774" cy="3481650"/>
        </a:xfrm>
        <a:prstGeom prst="round2SameRect">
          <a:avLst/>
        </a:prstGeom>
      </dsp:spPr>
      <dsp:style>
        <a:lnRef idx="1">
          <a:schemeClr val="accent1">
            <a:alpha val="90000"/>
            <a:tint val="55000"/>
          </a:schemeClr>
        </a:lnRef>
        <a:fillRef idx="1">
          <a:schemeClr val="accent1">
            <a:alpha val="90000"/>
            <a:tint val="55000"/>
          </a:schemeClr>
        </a:fillRef>
        <a:effectRef idx="0">
          <a:scrgbClr r="0" g="0" b="0"/>
        </a:effectRef>
        <a:fontRef idx="minor"/>
      </dsp:style>
      <dsp:txBody>
        <a:bodyPr rot="-5400000" vert="horz" wrap="square" lIns="121920" tIns="60960" rIns="121920" bIns="60960" anchor="ctr"/>
        <a:lstStyle>
          <a:lvl1pPr algn="l">
            <a:defRPr sz="6500"/>
          </a:lvl1pPr>
          <a:lvl2pPr marL="285750" indent="-285750" algn="l">
            <a:defRPr sz="6500"/>
          </a:lvl2pPr>
          <a:lvl3pPr marL="571500" indent="-285750" algn="l">
            <a:defRPr sz="6500"/>
          </a:lvl3pPr>
          <a:lvl4pPr marL="857250" indent="-285750" algn="l">
            <a:defRPr sz="6500"/>
          </a:lvl4pPr>
          <a:lvl5pPr marL="1143000" indent="-285750" algn="l">
            <a:defRPr sz="6500"/>
          </a:lvl5pPr>
          <a:lvl6pPr marL="1428750" indent="-285750" algn="l">
            <a:defRPr sz="6500"/>
          </a:lvl6pPr>
          <a:lvl7pPr marL="1714500" indent="-285750" algn="l">
            <a:defRPr sz="6500"/>
          </a:lvl7pPr>
          <a:lvl8pPr marL="2000250" indent="-285750" algn="l">
            <a:defRPr sz="6500"/>
          </a:lvl8pPr>
          <a:lvl9pPr marL="2286000" indent="-285750" algn="l">
            <a:defRPr sz="6500"/>
          </a:lvl9pPr>
        </a:lstStyle>
        <a:p>
          <a:pPr marL="285750" lvl="1" indent="-285750">
            <a:lnSpc>
              <a:spcPct val="10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zh-CN" altLang="en-US" sz="3200" b="1" dirty="0">
              <a:solidFill>
                <a:schemeClr val="accent6">
                  <a:lumMod val="40000"/>
                  <a:lumOff val="60000"/>
                </a:schemeClr>
              </a:solidFill>
              <a:latin typeface="华文中宋" panose="02010600040101010101" pitchFamily="2" charset="-122"/>
              <a:ea typeface="华文中宋" panose="02010600040101010101" pitchFamily="2" charset="-122"/>
            </a:rPr>
            <a:t>填报</a:t>
          </a:r>
          <a:r>
            <a:rPr lang="zh-CN" altLang="en-US" sz="3200" b="1" dirty="0">
              <a:solidFill>
                <a:schemeClr val="accent6">
                  <a:lumMod val="40000"/>
                  <a:lumOff val="60000"/>
                </a:schemeClr>
              </a:solidFill>
              <a:latin typeface="华文中宋" panose="02010600040101010101" pitchFamily="2" charset="-122"/>
              <a:ea typeface="华文中宋" panose="02010600040101010101" pitchFamily="2" charset="-122"/>
            </a:rPr>
            <a:t>时间</a:t>
          </a:r>
          <a:r>
            <a:rPr lang="zh-CN" altLang="en-US" sz="3200" b="1" dirty="0">
              <a:solidFill>
                <a:schemeClr val="accent6">
                  <a:lumMod val="40000"/>
                  <a:lumOff val="60000"/>
                </a:schemeClr>
              </a:solidFill>
              <a:latin typeface="华文中宋" panose="02010600040101010101" pitchFamily="2" charset="-122"/>
              <a:ea typeface="华文中宋" panose="02010600040101010101" pitchFamily="2" charset="-122"/>
            </a:rPr>
            <a:t>及方式</a:t>
          </a:r>
          <a:endParaRPr lang="zh-CN" altLang="en-US" sz="3200" b="1" dirty="0">
            <a:solidFill>
              <a:schemeClr val="accent6">
                <a:lumMod val="40000"/>
                <a:lumOff val="60000"/>
              </a:schemeClr>
            </a:solidFill>
            <a:latin typeface="华文中宋" panose="02010600040101010101" pitchFamily="2" charset="-122"/>
            <a:ea typeface="华文中宋" panose="02010600040101010101" pitchFamily="2" charset="-122"/>
          </a:endParaRPr>
        </a:p>
      </dsp:txBody>
      <dsp:txXfrm rot="5400000">
        <a:off x="3019915" y="-1085341"/>
        <a:ext cx="1048774" cy="3481650"/>
      </dsp:txXfrm>
    </dsp:sp>
    <dsp:sp modelId="{22243299-AE9B-4FE0-B436-12F65CB623F4}">
      <dsp:nvSpPr>
        <dsp:cNvPr id="3" name="圆角矩形 2"/>
        <dsp:cNvSpPr/>
      </dsp:nvSpPr>
      <dsp:spPr bwMode="white">
        <a:xfrm>
          <a:off x="715665" y="0"/>
          <a:ext cx="1087812" cy="1310968"/>
        </a:xfrm>
        <a:prstGeom prst="roundRect">
          <a:avLst/>
        </a:prstGeom>
        <a:sp3d prstMaterial="dkEdge">
          <a:bevelT w="8200" h="38100"/>
        </a:sp3d>
      </dsp:spPr>
      <dsp:style>
        <a:lnRef idx="0">
          <a:schemeClr val="lt1"/>
        </a:lnRef>
        <a:fillRef idx="2">
          <a:schemeClr val="accent1">
            <a:shade val="50000"/>
            <a:hueOff val="0"/>
            <a:satOff val="0"/>
            <a:lumOff val="0"/>
            <a:alpha val="100000"/>
          </a:schemeClr>
        </a:fillRef>
        <a:effectRef idx="1">
          <a:scrgbClr r="0" g="0" b="0"/>
        </a:effectRef>
        <a:fontRef idx="minor">
          <a:schemeClr val="dk1"/>
        </a:fontRef>
      </dsp:style>
      <dsp:txBody>
        <a:bodyPr vert="horz" wrap="square" lIns="114300" tIns="57150" rIns="114300" bIns="57150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000" b="1" dirty="0">
              <a:solidFill>
                <a:schemeClr val="accent6">
                  <a:lumMod val="40000"/>
                  <a:lumOff val="60000"/>
                </a:schemeClr>
              </a:solidFill>
              <a:latin typeface="华文中宋" panose="02010600040101010101" pitchFamily="2" charset="-122"/>
              <a:ea typeface="华文中宋" panose="02010600040101010101" pitchFamily="2" charset="-122"/>
            </a:rPr>
            <a:t>一</a:t>
          </a:r>
          <a:endParaRPr lang="zh-CN" altLang="en-US" sz="3000" b="1" dirty="0">
            <a:solidFill>
              <a:schemeClr val="accent6">
                <a:lumMod val="40000"/>
                <a:lumOff val="60000"/>
              </a:schemeClr>
            </a:solidFill>
            <a:latin typeface="华文中宋" panose="02010600040101010101" pitchFamily="2" charset="-122"/>
            <a:ea typeface="华文中宋" panose="02010600040101010101" pitchFamily="2" charset="-122"/>
          </a:endParaRPr>
        </a:p>
      </dsp:txBody>
      <dsp:txXfrm>
        <a:off x="715665" y="0"/>
        <a:ext cx="1087812" cy="1310968"/>
      </dsp:txXfrm>
    </dsp:sp>
    <dsp:sp modelId="{02FABBCA-0298-4FD7-975A-EAE61D17251D}">
      <dsp:nvSpPr>
        <dsp:cNvPr id="6" name="同侧圆角矩形 5"/>
        <dsp:cNvSpPr/>
      </dsp:nvSpPr>
      <dsp:spPr bwMode="white">
        <a:xfrm rot="5400000">
          <a:off x="3019915" y="291175"/>
          <a:ext cx="1048774" cy="3481650"/>
        </a:xfrm>
        <a:prstGeom prst="round2SameRect">
          <a:avLst/>
        </a:prstGeom>
      </dsp:spPr>
      <dsp:style>
        <a:lnRef idx="1">
          <a:schemeClr val="accent1">
            <a:alpha val="90000"/>
            <a:tint val="55000"/>
          </a:schemeClr>
        </a:lnRef>
        <a:fillRef idx="1">
          <a:schemeClr val="accent1">
            <a:alpha val="90000"/>
            <a:tint val="55000"/>
          </a:schemeClr>
        </a:fillRef>
        <a:effectRef idx="0">
          <a:scrgbClr r="0" g="0" b="0"/>
        </a:effectRef>
        <a:fontRef idx="minor"/>
      </dsp:style>
      <dsp:txBody>
        <a:bodyPr rot="-5400000" vert="horz" wrap="square" lIns="121920" tIns="60960" rIns="121920" bIns="60960" anchor="ctr"/>
        <a:lstStyle>
          <a:lvl1pPr algn="l">
            <a:defRPr sz="6500"/>
          </a:lvl1pPr>
          <a:lvl2pPr marL="285750" indent="-285750" algn="l">
            <a:defRPr sz="6500"/>
          </a:lvl2pPr>
          <a:lvl3pPr marL="571500" indent="-285750" algn="l">
            <a:defRPr sz="6500"/>
          </a:lvl3pPr>
          <a:lvl4pPr marL="857250" indent="-285750" algn="l">
            <a:defRPr sz="6500"/>
          </a:lvl4pPr>
          <a:lvl5pPr marL="1143000" indent="-285750" algn="l">
            <a:defRPr sz="6500"/>
          </a:lvl5pPr>
          <a:lvl6pPr marL="1428750" indent="-285750" algn="l">
            <a:defRPr sz="6500"/>
          </a:lvl6pPr>
          <a:lvl7pPr marL="1714500" indent="-285750" algn="l">
            <a:defRPr sz="6500"/>
          </a:lvl7pPr>
          <a:lvl8pPr marL="2000250" indent="-285750" algn="l">
            <a:defRPr sz="6500"/>
          </a:lvl8pPr>
          <a:lvl9pPr marL="2286000" indent="-285750" algn="l">
            <a:defRPr sz="6500"/>
          </a:lvl9pPr>
        </a:lstStyle>
        <a:p>
          <a:pPr marL="285750" lvl="1" indent="-285750">
            <a:lnSpc>
              <a:spcPct val="10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zh-CN" altLang="en-US" sz="3200" b="1" dirty="0">
              <a:solidFill>
                <a:schemeClr val="tx1"/>
              </a:solidFill>
              <a:latin typeface="华文中宋" panose="02010600040101010101" pitchFamily="2" charset="-122"/>
              <a:ea typeface="华文中宋" panose="02010600040101010101" pitchFamily="2" charset="-122"/>
            </a:rPr>
            <a:t>填报</a:t>
          </a:r>
          <a:r>
            <a:rPr lang="zh-CN" altLang="en-US" sz="3200" b="1" dirty="0">
              <a:solidFill>
                <a:schemeClr val="tx1"/>
              </a:solidFill>
              <a:latin typeface="华文中宋" panose="02010600040101010101" pitchFamily="2" charset="-122"/>
              <a:ea typeface="华文中宋" panose="02010600040101010101" pitchFamily="2" charset="-122"/>
            </a:rPr>
            <a:t>重点</a:t>
          </a:r>
          <a:endParaRPr lang="zh-CN" altLang="en-US" sz="3200" b="1" dirty="0">
            <a:solidFill>
              <a:schemeClr val="tx1"/>
            </a:solidFill>
            <a:latin typeface="华文中宋" panose="02010600040101010101" pitchFamily="2" charset="-122"/>
            <a:ea typeface="华文中宋" panose="02010600040101010101" pitchFamily="2" charset="-122"/>
          </a:endParaRPr>
        </a:p>
      </dsp:txBody>
      <dsp:txXfrm rot="5400000">
        <a:off x="3019915" y="291175"/>
        <a:ext cx="1048774" cy="3481650"/>
      </dsp:txXfrm>
    </dsp:sp>
    <dsp:sp modelId="{4363C590-F078-4479-9B7B-D188B37C6C5C}">
      <dsp:nvSpPr>
        <dsp:cNvPr id="5" name="圆角矩形 4"/>
        <dsp:cNvSpPr/>
      </dsp:nvSpPr>
      <dsp:spPr bwMode="white">
        <a:xfrm>
          <a:off x="715665" y="1376516"/>
          <a:ext cx="1087812" cy="1310968"/>
        </a:xfrm>
        <a:prstGeom prst="roundRect">
          <a:avLst/>
        </a:prstGeom>
        <a:sp3d prstMaterial="dkEdge">
          <a:bevelT w="8200" h="38100"/>
        </a:sp3d>
      </dsp:spPr>
      <dsp:style>
        <a:lnRef idx="0">
          <a:schemeClr val="lt1"/>
        </a:lnRef>
        <a:fillRef idx="2">
          <a:schemeClr val="accent1">
            <a:shade val="50000"/>
            <a:hueOff val="160000"/>
            <a:satOff val="-1829"/>
            <a:lumOff val="27974"/>
            <a:alpha val="100000"/>
          </a:schemeClr>
        </a:fillRef>
        <a:effectRef idx="1">
          <a:scrgbClr r="0" g="0" b="0"/>
        </a:effectRef>
        <a:fontRef idx="minor">
          <a:schemeClr val="dk1"/>
        </a:fontRef>
      </dsp:style>
      <dsp:txBody>
        <a:bodyPr vert="horz" wrap="square" lIns="114300" tIns="57150" rIns="114300" bIns="57150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000" b="1" dirty="0">
              <a:solidFill>
                <a:schemeClr val="tx1"/>
              </a:solidFill>
              <a:latin typeface="华文中宋" panose="02010600040101010101" pitchFamily="2" charset="-122"/>
              <a:ea typeface="华文中宋" panose="02010600040101010101" pitchFamily="2" charset="-122"/>
            </a:rPr>
            <a:t>二</a:t>
          </a:r>
          <a:endParaRPr lang="zh-CN" altLang="en-US" sz="3000" b="1" dirty="0">
            <a:solidFill>
              <a:schemeClr val="tx1"/>
            </a:solidFill>
            <a:latin typeface="华文中宋" panose="02010600040101010101" pitchFamily="2" charset="-122"/>
            <a:ea typeface="华文中宋" panose="02010600040101010101" pitchFamily="2" charset="-122"/>
          </a:endParaRPr>
        </a:p>
      </dsp:txBody>
      <dsp:txXfrm>
        <a:off x="715665" y="1376516"/>
        <a:ext cx="1087812" cy="1310968"/>
      </dsp:txXfrm>
    </dsp:sp>
    <dsp:sp modelId="{0C52A828-A369-4674-9D84-247FB415C0AD}">
      <dsp:nvSpPr>
        <dsp:cNvPr id="8" name="同侧圆角矩形 7"/>
        <dsp:cNvSpPr/>
      </dsp:nvSpPr>
      <dsp:spPr bwMode="white">
        <a:xfrm rot="5400000">
          <a:off x="3019915" y="1667691"/>
          <a:ext cx="1048774" cy="3481650"/>
        </a:xfrm>
        <a:prstGeom prst="round2SameRect">
          <a:avLst/>
        </a:prstGeom>
      </dsp:spPr>
      <dsp:style>
        <a:lnRef idx="1">
          <a:schemeClr val="accent1">
            <a:alpha val="90000"/>
            <a:tint val="55000"/>
          </a:schemeClr>
        </a:lnRef>
        <a:fillRef idx="1">
          <a:schemeClr val="accent1">
            <a:alpha val="90000"/>
            <a:tint val="55000"/>
          </a:schemeClr>
        </a:fillRef>
        <a:effectRef idx="0">
          <a:scrgbClr r="0" g="0" b="0"/>
        </a:effectRef>
        <a:fontRef idx="minor"/>
      </dsp:style>
      <dsp:txBody>
        <a:bodyPr rot="-5400000" vert="horz" wrap="square" lIns="121920" tIns="60960" rIns="121920" bIns="60960" anchor="ctr"/>
        <a:lstStyle>
          <a:lvl1pPr algn="l">
            <a:defRPr sz="6500"/>
          </a:lvl1pPr>
          <a:lvl2pPr marL="285750" indent="-285750" algn="l">
            <a:defRPr sz="6500"/>
          </a:lvl2pPr>
          <a:lvl3pPr marL="571500" indent="-285750" algn="l">
            <a:defRPr sz="6500"/>
          </a:lvl3pPr>
          <a:lvl4pPr marL="857250" indent="-285750" algn="l">
            <a:defRPr sz="6500"/>
          </a:lvl4pPr>
          <a:lvl5pPr marL="1143000" indent="-285750" algn="l">
            <a:defRPr sz="6500"/>
          </a:lvl5pPr>
          <a:lvl6pPr marL="1428750" indent="-285750" algn="l">
            <a:defRPr sz="6500"/>
          </a:lvl6pPr>
          <a:lvl7pPr marL="1714500" indent="-285750" algn="l">
            <a:defRPr sz="6500"/>
          </a:lvl7pPr>
          <a:lvl8pPr marL="2000250" indent="-285750" algn="l">
            <a:defRPr sz="6500"/>
          </a:lvl8pPr>
          <a:lvl9pPr marL="2286000" indent="-285750" algn="l">
            <a:defRPr sz="6500"/>
          </a:lvl9pPr>
        </a:lstStyle>
        <a:p>
          <a:pPr marL="285750" lvl="1" indent="-285750">
            <a:lnSpc>
              <a:spcPct val="10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zh-CN" altLang="en-US" sz="3200" b="1" dirty="0">
              <a:solidFill>
                <a:schemeClr val="accent6">
                  <a:lumMod val="40000"/>
                  <a:lumOff val="60000"/>
                </a:schemeClr>
              </a:solidFill>
              <a:latin typeface="华文中宋" panose="02010600040101010101" pitchFamily="2" charset="-122"/>
              <a:ea typeface="华文中宋" panose="02010600040101010101" pitchFamily="2" charset="-122"/>
            </a:rPr>
            <a:t>注意事项</a:t>
          </a:r>
          <a:endParaRPr lang="zh-CN" altLang="en-US" sz="3200" b="1" dirty="0">
            <a:solidFill>
              <a:schemeClr val="accent6">
                <a:lumMod val="40000"/>
                <a:lumOff val="60000"/>
              </a:schemeClr>
            </a:solidFill>
            <a:latin typeface="华文中宋" panose="02010600040101010101" pitchFamily="2" charset="-122"/>
            <a:ea typeface="华文中宋" panose="02010600040101010101" pitchFamily="2" charset="-122"/>
          </a:endParaRPr>
        </a:p>
      </dsp:txBody>
      <dsp:txXfrm rot="5400000">
        <a:off x="3019915" y="1667691"/>
        <a:ext cx="1048774" cy="3481650"/>
      </dsp:txXfrm>
    </dsp:sp>
    <dsp:sp modelId="{4D64BDA4-1322-4ED4-9FF6-4641D8B299EA}">
      <dsp:nvSpPr>
        <dsp:cNvPr id="7" name="圆角矩形 6"/>
        <dsp:cNvSpPr/>
      </dsp:nvSpPr>
      <dsp:spPr bwMode="white">
        <a:xfrm>
          <a:off x="715665" y="2753032"/>
          <a:ext cx="1087812" cy="1310968"/>
        </a:xfrm>
        <a:prstGeom prst="roundRect">
          <a:avLst/>
        </a:prstGeom>
        <a:sp3d prstMaterial="dkEdge">
          <a:bevelT w="8200" h="38100"/>
        </a:sp3d>
      </dsp:spPr>
      <dsp:style>
        <a:lnRef idx="0">
          <a:schemeClr val="lt1"/>
        </a:lnRef>
        <a:fillRef idx="2">
          <a:schemeClr val="accent1">
            <a:tint val="55000"/>
            <a:hueOff val="-80000"/>
            <a:satOff val="915"/>
            <a:lumOff val="-13986"/>
            <a:alpha val="100000"/>
          </a:schemeClr>
        </a:fillRef>
        <a:effectRef idx="1">
          <a:scrgbClr r="0" g="0" b="0"/>
        </a:effectRef>
        <a:fontRef idx="minor">
          <a:schemeClr val="dk1"/>
        </a:fontRef>
      </dsp:style>
      <dsp:txBody>
        <a:bodyPr vert="horz" wrap="square" lIns="114300" tIns="57150" rIns="114300" bIns="57150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000" b="1" dirty="0">
              <a:solidFill>
                <a:schemeClr val="accent6">
                  <a:lumMod val="40000"/>
                  <a:lumOff val="60000"/>
                </a:schemeClr>
              </a:solidFill>
              <a:latin typeface="华文中宋" panose="02010600040101010101" pitchFamily="2" charset="-122"/>
              <a:ea typeface="华文中宋" panose="02010600040101010101" pitchFamily="2" charset="-122"/>
            </a:rPr>
            <a:t>三</a:t>
          </a:r>
          <a:endParaRPr lang="zh-CN" altLang="en-US" sz="3000" b="1" dirty="0">
            <a:solidFill>
              <a:schemeClr val="accent6">
                <a:lumMod val="40000"/>
                <a:lumOff val="60000"/>
              </a:schemeClr>
            </a:solidFill>
            <a:latin typeface="华文中宋" panose="02010600040101010101" pitchFamily="2" charset="-122"/>
            <a:ea typeface="华文中宋" panose="02010600040101010101" pitchFamily="2" charset="-122"/>
          </a:endParaRPr>
        </a:p>
      </dsp:txBody>
      <dsp:txXfrm>
        <a:off x="715665" y="2753032"/>
        <a:ext cx="1087812" cy="1310968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 xmlns:r="http://schemas.openxmlformats.org/officeDocument/2006/relationships">
  <dsp:spTree>
    <dsp:nvGrpSpPr>
      <dsp:cNvPr id="2" name="组合 1"/>
      <dsp:cNvGrpSpPr/>
    </dsp:nvGrpSpPr>
    <dsp:grpSpPr>
      <a:xfrm>
        <a:off x="0" y="0"/>
        <a:ext cx="6000792" cy="4064000"/>
        <a:chOff x="0" y="0"/>
        <a:chExt cx="6000792" cy="4064000"/>
      </a:xfrm>
    </dsp:grpSpPr>
    <dsp:sp modelId="{8C319F39-8012-4A12-BA84-01DB296D17D5}">
      <dsp:nvSpPr>
        <dsp:cNvPr id="4" name="同侧圆角矩形 3"/>
        <dsp:cNvSpPr/>
      </dsp:nvSpPr>
      <dsp:spPr bwMode="white">
        <a:xfrm rot="5400000">
          <a:off x="3019915" y="-1085341"/>
          <a:ext cx="1048774" cy="3481650"/>
        </a:xfrm>
        <a:prstGeom prst="round2SameRect">
          <a:avLst/>
        </a:prstGeom>
      </dsp:spPr>
      <dsp:style>
        <a:lnRef idx="1">
          <a:schemeClr val="accent1">
            <a:alpha val="90000"/>
            <a:tint val="55000"/>
          </a:schemeClr>
        </a:lnRef>
        <a:fillRef idx="1">
          <a:schemeClr val="accent1">
            <a:alpha val="90000"/>
            <a:tint val="55000"/>
          </a:schemeClr>
        </a:fillRef>
        <a:effectRef idx="0">
          <a:scrgbClr r="0" g="0" b="0"/>
        </a:effectRef>
        <a:fontRef idx="minor"/>
      </dsp:style>
      <dsp:txBody>
        <a:bodyPr rot="-5400000" vert="horz" wrap="square" lIns="121920" tIns="60960" rIns="121920" bIns="60960" anchor="ctr"/>
        <a:lstStyle>
          <a:lvl1pPr algn="l">
            <a:defRPr sz="6500"/>
          </a:lvl1pPr>
          <a:lvl2pPr marL="285750" indent="-285750" algn="l">
            <a:defRPr sz="6500"/>
          </a:lvl2pPr>
          <a:lvl3pPr marL="571500" indent="-285750" algn="l">
            <a:defRPr sz="6500"/>
          </a:lvl3pPr>
          <a:lvl4pPr marL="857250" indent="-285750" algn="l">
            <a:defRPr sz="6500"/>
          </a:lvl4pPr>
          <a:lvl5pPr marL="1143000" indent="-285750" algn="l">
            <a:defRPr sz="6500"/>
          </a:lvl5pPr>
          <a:lvl6pPr marL="1428750" indent="-285750" algn="l">
            <a:defRPr sz="6500"/>
          </a:lvl6pPr>
          <a:lvl7pPr marL="1714500" indent="-285750" algn="l">
            <a:defRPr sz="6500"/>
          </a:lvl7pPr>
          <a:lvl8pPr marL="2000250" indent="-285750" algn="l">
            <a:defRPr sz="6500"/>
          </a:lvl8pPr>
          <a:lvl9pPr marL="2286000" indent="-285750" algn="l">
            <a:defRPr sz="6500"/>
          </a:lvl9pPr>
        </a:lstStyle>
        <a:p>
          <a:pPr marL="285750" lvl="1" indent="-285750">
            <a:lnSpc>
              <a:spcPct val="10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zh-CN" altLang="en-US" sz="3200" b="1" dirty="0">
              <a:solidFill>
                <a:schemeClr val="accent6">
                  <a:lumMod val="40000"/>
                  <a:lumOff val="60000"/>
                </a:schemeClr>
              </a:solidFill>
              <a:latin typeface="华文中宋" panose="02010600040101010101" pitchFamily="2" charset="-122"/>
              <a:ea typeface="华文中宋" panose="02010600040101010101" pitchFamily="2" charset="-122"/>
            </a:rPr>
            <a:t>填报</a:t>
          </a:r>
          <a:r>
            <a:rPr lang="zh-CN" altLang="en-US" sz="3200" b="1" dirty="0">
              <a:solidFill>
                <a:schemeClr val="accent6">
                  <a:lumMod val="40000"/>
                  <a:lumOff val="60000"/>
                </a:schemeClr>
              </a:solidFill>
              <a:latin typeface="华文中宋" panose="02010600040101010101" pitchFamily="2" charset="-122"/>
              <a:ea typeface="华文中宋" panose="02010600040101010101" pitchFamily="2" charset="-122"/>
            </a:rPr>
            <a:t>时间</a:t>
          </a:r>
          <a:r>
            <a:rPr lang="zh-CN" altLang="en-US" sz="3200" b="1" dirty="0">
              <a:solidFill>
                <a:schemeClr val="accent6">
                  <a:lumMod val="40000"/>
                  <a:lumOff val="60000"/>
                </a:schemeClr>
              </a:solidFill>
              <a:latin typeface="华文中宋" panose="02010600040101010101" pitchFamily="2" charset="-122"/>
              <a:ea typeface="华文中宋" panose="02010600040101010101" pitchFamily="2" charset="-122"/>
            </a:rPr>
            <a:t>及方式</a:t>
          </a:r>
          <a:endParaRPr lang="zh-CN" altLang="en-US" sz="3200" b="1" dirty="0">
            <a:solidFill>
              <a:schemeClr val="accent6">
                <a:lumMod val="40000"/>
                <a:lumOff val="60000"/>
              </a:schemeClr>
            </a:solidFill>
            <a:latin typeface="华文中宋" panose="02010600040101010101" pitchFamily="2" charset="-122"/>
            <a:ea typeface="华文中宋" panose="02010600040101010101" pitchFamily="2" charset="-122"/>
          </a:endParaRPr>
        </a:p>
      </dsp:txBody>
      <dsp:txXfrm rot="5400000">
        <a:off x="3019915" y="-1085341"/>
        <a:ext cx="1048774" cy="3481650"/>
      </dsp:txXfrm>
    </dsp:sp>
    <dsp:sp modelId="{22243299-AE9B-4FE0-B436-12F65CB623F4}">
      <dsp:nvSpPr>
        <dsp:cNvPr id="3" name="圆角矩形 2"/>
        <dsp:cNvSpPr/>
      </dsp:nvSpPr>
      <dsp:spPr bwMode="white">
        <a:xfrm>
          <a:off x="715665" y="0"/>
          <a:ext cx="1087812" cy="1310968"/>
        </a:xfrm>
        <a:prstGeom prst="roundRect">
          <a:avLst/>
        </a:prstGeom>
        <a:sp3d prstMaterial="dkEdge">
          <a:bevelT w="8200" h="38100"/>
        </a:sp3d>
      </dsp:spPr>
      <dsp:style>
        <a:lnRef idx="0">
          <a:schemeClr val="lt1"/>
        </a:lnRef>
        <a:fillRef idx="2">
          <a:schemeClr val="accent1">
            <a:shade val="50000"/>
            <a:hueOff val="0"/>
            <a:satOff val="0"/>
            <a:lumOff val="0"/>
            <a:alpha val="100000"/>
          </a:schemeClr>
        </a:fillRef>
        <a:effectRef idx="1">
          <a:scrgbClr r="0" g="0" b="0"/>
        </a:effectRef>
        <a:fontRef idx="minor">
          <a:schemeClr val="dk1"/>
        </a:fontRef>
      </dsp:style>
      <dsp:txBody>
        <a:bodyPr vert="horz" wrap="square" lIns="114300" tIns="57150" rIns="114300" bIns="57150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000" b="1" dirty="0">
              <a:solidFill>
                <a:schemeClr val="accent6">
                  <a:lumMod val="40000"/>
                  <a:lumOff val="60000"/>
                </a:schemeClr>
              </a:solidFill>
              <a:latin typeface="华文中宋" panose="02010600040101010101" pitchFamily="2" charset="-122"/>
              <a:ea typeface="华文中宋" panose="02010600040101010101" pitchFamily="2" charset="-122"/>
            </a:rPr>
            <a:t>一</a:t>
          </a:r>
          <a:endParaRPr lang="zh-CN" altLang="en-US" sz="3000" b="1" dirty="0">
            <a:solidFill>
              <a:schemeClr val="accent6">
                <a:lumMod val="40000"/>
                <a:lumOff val="60000"/>
              </a:schemeClr>
            </a:solidFill>
            <a:latin typeface="华文中宋" panose="02010600040101010101" pitchFamily="2" charset="-122"/>
            <a:ea typeface="华文中宋" panose="02010600040101010101" pitchFamily="2" charset="-122"/>
          </a:endParaRPr>
        </a:p>
      </dsp:txBody>
      <dsp:txXfrm>
        <a:off x="715665" y="0"/>
        <a:ext cx="1087812" cy="1310968"/>
      </dsp:txXfrm>
    </dsp:sp>
    <dsp:sp modelId="{02FABBCA-0298-4FD7-975A-EAE61D17251D}">
      <dsp:nvSpPr>
        <dsp:cNvPr id="6" name="同侧圆角矩形 5"/>
        <dsp:cNvSpPr/>
      </dsp:nvSpPr>
      <dsp:spPr bwMode="white">
        <a:xfrm rot="5400000">
          <a:off x="3019915" y="291175"/>
          <a:ext cx="1048774" cy="3481650"/>
        </a:xfrm>
        <a:prstGeom prst="round2SameRect">
          <a:avLst/>
        </a:prstGeom>
      </dsp:spPr>
      <dsp:style>
        <a:lnRef idx="1">
          <a:schemeClr val="accent1">
            <a:alpha val="90000"/>
            <a:tint val="55000"/>
          </a:schemeClr>
        </a:lnRef>
        <a:fillRef idx="1">
          <a:schemeClr val="accent1">
            <a:alpha val="90000"/>
            <a:tint val="55000"/>
          </a:schemeClr>
        </a:fillRef>
        <a:effectRef idx="0">
          <a:scrgbClr r="0" g="0" b="0"/>
        </a:effectRef>
        <a:fontRef idx="minor"/>
      </dsp:style>
      <dsp:txBody>
        <a:bodyPr rot="-5400000" vert="horz" wrap="square" lIns="121920" tIns="60960" rIns="121920" bIns="60960" anchor="ctr"/>
        <a:lstStyle>
          <a:lvl1pPr algn="l">
            <a:defRPr sz="6500"/>
          </a:lvl1pPr>
          <a:lvl2pPr marL="285750" indent="-285750" algn="l">
            <a:defRPr sz="6500"/>
          </a:lvl2pPr>
          <a:lvl3pPr marL="571500" indent="-285750" algn="l">
            <a:defRPr sz="6500"/>
          </a:lvl3pPr>
          <a:lvl4pPr marL="857250" indent="-285750" algn="l">
            <a:defRPr sz="6500"/>
          </a:lvl4pPr>
          <a:lvl5pPr marL="1143000" indent="-285750" algn="l">
            <a:defRPr sz="6500"/>
          </a:lvl5pPr>
          <a:lvl6pPr marL="1428750" indent="-285750" algn="l">
            <a:defRPr sz="6500"/>
          </a:lvl6pPr>
          <a:lvl7pPr marL="1714500" indent="-285750" algn="l">
            <a:defRPr sz="6500"/>
          </a:lvl7pPr>
          <a:lvl8pPr marL="2000250" indent="-285750" algn="l">
            <a:defRPr sz="6500"/>
          </a:lvl8pPr>
          <a:lvl9pPr marL="2286000" indent="-285750" algn="l">
            <a:defRPr sz="6500"/>
          </a:lvl9pPr>
        </a:lstStyle>
        <a:p>
          <a:pPr marL="285750" lvl="1" indent="-285750">
            <a:lnSpc>
              <a:spcPct val="10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zh-CN" altLang="en-US" sz="3200" b="1" dirty="0">
              <a:solidFill>
                <a:schemeClr val="accent6">
                  <a:lumMod val="40000"/>
                  <a:lumOff val="60000"/>
                </a:schemeClr>
              </a:solidFill>
              <a:latin typeface="华文中宋" panose="02010600040101010101" pitchFamily="2" charset="-122"/>
              <a:ea typeface="华文中宋" panose="02010600040101010101" pitchFamily="2" charset="-122"/>
            </a:rPr>
            <a:t>填报</a:t>
          </a:r>
          <a:r>
            <a:rPr lang="zh-CN" altLang="en-US" sz="3200" b="1" dirty="0">
              <a:solidFill>
                <a:schemeClr val="accent6">
                  <a:lumMod val="40000"/>
                  <a:lumOff val="60000"/>
                </a:schemeClr>
              </a:solidFill>
              <a:latin typeface="华文中宋" panose="02010600040101010101" pitchFamily="2" charset="-122"/>
              <a:ea typeface="华文中宋" panose="02010600040101010101" pitchFamily="2" charset="-122"/>
            </a:rPr>
            <a:t>重点</a:t>
          </a:r>
          <a:endParaRPr lang="zh-CN" altLang="en-US" sz="3200" b="1" dirty="0">
            <a:solidFill>
              <a:schemeClr val="accent6">
                <a:lumMod val="40000"/>
                <a:lumOff val="60000"/>
              </a:schemeClr>
            </a:solidFill>
            <a:latin typeface="华文中宋" panose="02010600040101010101" pitchFamily="2" charset="-122"/>
            <a:ea typeface="华文中宋" panose="02010600040101010101" pitchFamily="2" charset="-122"/>
          </a:endParaRPr>
        </a:p>
      </dsp:txBody>
      <dsp:txXfrm rot="5400000">
        <a:off x="3019915" y="291175"/>
        <a:ext cx="1048774" cy="3481650"/>
      </dsp:txXfrm>
    </dsp:sp>
    <dsp:sp modelId="{4363C590-F078-4479-9B7B-D188B37C6C5C}">
      <dsp:nvSpPr>
        <dsp:cNvPr id="5" name="圆角矩形 4"/>
        <dsp:cNvSpPr/>
      </dsp:nvSpPr>
      <dsp:spPr bwMode="white">
        <a:xfrm>
          <a:off x="715665" y="1376516"/>
          <a:ext cx="1087812" cy="1310968"/>
        </a:xfrm>
        <a:prstGeom prst="roundRect">
          <a:avLst/>
        </a:prstGeom>
        <a:sp3d prstMaterial="dkEdge">
          <a:bevelT w="8200" h="38100"/>
        </a:sp3d>
      </dsp:spPr>
      <dsp:style>
        <a:lnRef idx="0">
          <a:schemeClr val="lt1"/>
        </a:lnRef>
        <a:fillRef idx="2">
          <a:schemeClr val="accent1">
            <a:shade val="50000"/>
            <a:hueOff val="160000"/>
            <a:satOff val="-1829"/>
            <a:lumOff val="27974"/>
            <a:alpha val="100000"/>
          </a:schemeClr>
        </a:fillRef>
        <a:effectRef idx="1">
          <a:scrgbClr r="0" g="0" b="0"/>
        </a:effectRef>
        <a:fontRef idx="minor">
          <a:schemeClr val="dk1"/>
        </a:fontRef>
      </dsp:style>
      <dsp:txBody>
        <a:bodyPr vert="horz" wrap="square" lIns="114300" tIns="57150" rIns="114300" bIns="57150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000" b="1" dirty="0">
              <a:solidFill>
                <a:schemeClr val="accent6">
                  <a:lumMod val="40000"/>
                  <a:lumOff val="60000"/>
                </a:schemeClr>
              </a:solidFill>
              <a:latin typeface="华文中宋" panose="02010600040101010101" pitchFamily="2" charset="-122"/>
              <a:ea typeface="华文中宋" panose="02010600040101010101" pitchFamily="2" charset="-122"/>
            </a:rPr>
            <a:t>二</a:t>
          </a:r>
          <a:endParaRPr lang="zh-CN" altLang="en-US" sz="3000" b="1" dirty="0">
            <a:solidFill>
              <a:schemeClr val="accent6">
                <a:lumMod val="40000"/>
                <a:lumOff val="60000"/>
              </a:schemeClr>
            </a:solidFill>
            <a:latin typeface="华文中宋" panose="02010600040101010101" pitchFamily="2" charset="-122"/>
            <a:ea typeface="华文中宋" panose="02010600040101010101" pitchFamily="2" charset="-122"/>
          </a:endParaRPr>
        </a:p>
      </dsp:txBody>
      <dsp:txXfrm>
        <a:off x="715665" y="1376516"/>
        <a:ext cx="1087812" cy="1310968"/>
      </dsp:txXfrm>
    </dsp:sp>
    <dsp:sp modelId="{0C52A828-A369-4674-9D84-247FB415C0AD}">
      <dsp:nvSpPr>
        <dsp:cNvPr id="8" name="同侧圆角矩形 7"/>
        <dsp:cNvSpPr/>
      </dsp:nvSpPr>
      <dsp:spPr bwMode="white">
        <a:xfrm rot="5400000">
          <a:off x="3019915" y="1667691"/>
          <a:ext cx="1048774" cy="3481650"/>
        </a:xfrm>
        <a:prstGeom prst="round2SameRect">
          <a:avLst/>
        </a:prstGeom>
      </dsp:spPr>
      <dsp:style>
        <a:lnRef idx="1">
          <a:schemeClr val="accent1">
            <a:alpha val="90000"/>
            <a:tint val="55000"/>
          </a:schemeClr>
        </a:lnRef>
        <a:fillRef idx="1">
          <a:schemeClr val="accent1">
            <a:alpha val="90000"/>
            <a:tint val="55000"/>
          </a:schemeClr>
        </a:fillRef>
        <a:effectRef idx="0">
          <a:scrgbClr r="0" g="0" b="0"/>
        </a:effectRef>
        <a:fontRef idx="minor"/>
      </dsp:style>
      <dsp:txBody>
        <a:bodyPr rot="-5400000" vert="horz" wrap="square" lIns="121920" tIns="60960" rIns="121920" bIns="60960" anchor="ctr"/>
        <a:lstStyle>
          <a:lvl1pPr algn="l">
            <a:defRPr sz="6500"/>
          </a:lvl1pPr>
          <a:lvl2pPr marL="285750" indent="-285750" algn="l">
            <a:defRPr sz="6500"/>
          </a:lvl2pPr>
          <a:lvl3pPr marL="571500" indent="-285750" algn="l">
            <a:defRPr sz="6500"/>
          </a:lvl3pPr>
          <a:lvl4pPr marL="857250" indent="-285750" algn="l">
            <a:defRPr sz="6500"/>
          </a:lvl4pPr>
          <a:lvl5pPr marL="1143000" indent="-285750" algn="l">
            <a:defRPr sz="6500"/>
          </a:lvl5pPr>
          <a:lvl6pPr marL="1428750" indent="-285750" algn="l">
            <a:defRPr sz="6500"/>
          </a:lvl6pPr>
          <a:lvl7pPr marL="1714500" indent="-285750" algn="l">
            <a:defRPr sz="6500"/>
          </a:lvl7pPr>
          <a:lvl8pPr marL="2000250" indent="-285750" algn="l">
            <a:defRPr sz="6500"/>
          </a:lvl8pPr>
          <a:lvl9pPr marL="2286000" indent="-285750" algn="l">
            <a:defRPr sz="6500"/>
          </a:lvl9pPr>
        </a:lstStyle>
        <a:p>
          <a:pPr marL="285750" lvl="1" indent="-285750">
            <a:lnSpc>
              <a:spcPct val="10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zh-CN" altLang="en-US" sz="3200" b="1" dirty="0">
              <a:solidFill>
                <a:schemeClr val="tx1"/>
              </a:solidFill>
              <a:latin typeface="华文中宋" panose="02010600040101010101" pitchFamily="2" charset="-122"/>
              <a:ea typeface="华文中宋" panose="02010600040101010101" pitchFamily="2" charset="-122"/>
            </a:rPr>
            <a:t>注意事项</a:t>
          </a:r>
          <a:endParaRPr lang="zh-CN" altLang="en-US" sz="3200" b="1" dirty="0">
            <a:solidFill>
              <a:schemeClr val="tx1"/>
            </a:solidFill>
            <a:latin typeface="华文中宋" panose="02010600040101010101" pitchFamily="2" charset="-122"/>
            <a:ea typeface="华文中宋" panose="02010600040101010101" pitchFamily="2" charset="-122"/>
          </a:endParaRPr>
        </a:p>
      </dsp:txBody>
      <dsp:txXfrm rot="5400000">
        <a:off x="3019915" y="1667691"/>
        <a:ext cx="1048774" cy="3481650"/>
      </dsp:txXfrm>
    </dsp:sp>
    <dsp:sp modelId="{4D64BDA4-1322-4ED4-9FF6-4641D8B299EA}">
      <dsp:nvSpPr>
        <dsp:cNvPr id="7" name="圆角矩形 6"/>
        <dsp:cNvSpPr/>
      </dsp:nvSpPr>
      <dsp:spPr bwMode="white">
        <a:xfrm>
          <a:off x="715665" y="2753032"/>
          <a:ext cx="1087812" cy="1310968"/>
        </a:xfrm>
        <a:prstGeom prst="roundRect">
          <a:avLst/>
        </a:prstGeom>
        <a:sp3d prstMaterial="dkEdge">
          <a:bevelT w="8200" h="38100"/>
        </a:sp3d>
      </dsp:spPr>
      <dsp:style>
        <a:lnRef idx="0">
          <a:schemeClr val="lt1"/>
        </a:lnRef>
        <a:fillRef idx="2">
          <a:schemeClr val="accent1">
            <a:tint val="55000"/>
            <a:hueOff val="-80000"/>
            <a:satOff val="915"/>
            <a:lumOff val="-13986"/>
            <a:alpha val="100000"/>
          </a:schemeClr>
        </a:fillRef>
        <a:effectRef idx="1">
          <a:scrgbClr r="0" g="0" b="0"/>
        </a:effectRef>
        <a:fontRef idx="minor">
          <a:schemeClr val="dk1"/>
        </a:fontRef>
      </dsp:style>
      <dsp:txBody>
        <a:bodyPr vert="horz" wrap="square" lIns="114300" tIns="57150" rIns="114300" bIns="57150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000" b="1" dirty="0">
              <a:solidFill>
                <a:schemeClr val="tx1"/>
              </a:solidFill>
              <a:latin typeface="华文中宋" panose="02010600040101010101" pitchFamily="2" charset="-122"/>
              <a:ea typeface="华文中宋" panose="02010600040101010101" pitchFamily="2" charset="-122"/>
            </a:rPr>
            <a:t>三</a:t>
          </a:r>
          <a:endParaRPr lang="zh-CN" altLang="en-US" sz="3000" b="1" dirty="0">
            <a:solidFill>
              <a:schemeClr val="tx1"/>
            </a:solidFill>
            <a:latin typeface="华文中宋" panose="02010600040101010101" pitchFamily="2" charset="-122"/>
            <a:ea typeface="华文中宋" panose="02010600040101010101" pitchFamily="2" charset="-122"/>
          </a:endParaRPr>
        </a:p>
      </dsp:txBody>
      <dsp:txXfrm>
        <a:off x="715665" y="2753032"/>
        <a:ext cx="1087812" cy="1310968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 xmlns:r="http://schemas.openxmlformats.org/officeDocument/2006/relationships">
  <dsp:spTree>
    <dsp:nvGrpSpPr>
      <dsp:cNvPr id="2" name="组合 1"/>
      <dsp:cNvGrpSpPr/>
    </dsp:nvGrpSpPr>
    <dsp:grpSpPr>
      <a:xfrm>
        <a:off x="0" y="0"/>
        <a:ext cx="8128000" cy="5418455"/>
        <a:chOff x="0" y="0"/>
        <a:chExt cx="8128000" cy="5418455"/>
      </a:xfrm>
    </dsp:grpSpPr>
    <dsp:sp modelId="{7653844C-BDD2-4C9E-B63A-175B83793DF9}">
      <dsp:nvSpPr>
        <dsp:cNvPr id="3" name="直接连接符 2"/>
        <dsp:cNvSpPr/>
      </dsp:nvSpPr>
      <dsp:spPr bwMode="white">
        <a:xfrm>
          <a:off x="0" y="0"/>
          <a:ext cx="8128000" cy="0"/>
        </a:xfrm>
        <a:prstGeom prst="line">
          <a:avLst/>
        </a:prstGeom>
      </dsp:spPr>
      <dsp:style>
        <a:lnRef idx="2">
          <a:schemeClr val="accent4"/>
        </a:lnRef>
        <a:fillRef idx="1">
          <a:schemeClr val="accent4"/>
        </a:fillRef>
        <a:effectRef idx="0">
          <a:scrgbClr r="0" g="0" b="0"/>
        </a:effectRef>
        <a:fontRef idx="minor">
          <a:schemeClr val="lt1"/>
        </a:fontRef>
      </dsp:style>
      <dsp:txXfrm>
        <a:off x="0" y="0"/>
        <a:ext cx="8128000" cy="0"/>
      </dsp:txXfrm>
    </dsp:sp>
    <dsp:sp modelId="{3A17F332-CF75-4F2F-B66E-230323E8FB66}">
      <dsp:nvSpPr>
        <dsp:cNvPr id="4" name="矩形 3"/>
        <dsp:cNvSpPr/>
      </dsp:nvSpPr>
      <dsp:spPr bwMode="white">
        <a:xfrm>
          <a:off x="0" y="0"/>
          <a:ext cx="1625600" cy="5418455"/>
        </a:xfrm>
        <a:prstGeom prst="rect">
          <a:avLst/>
        </a:prstGeom>
      </dsp:spPr>
      <dsp:style>
        <a:lnRef idx="0">
          <a:schemeClr val="dk1">
            <a:alpha val="0"/>
          </a:schemeClr>
        </a:lnRef>
        <a:fillRef idx="0">
          <a:schemeClr val="lt1">
            <a:alpha val="0"/>
          </a:schemeClr>
        </a:fillRef>
        <a:effectRef idx="0">
          <a:scrgbClr r="0" g="0" b="0"/>
        </a:effectRef>
        <a:fontRef idx="minor"/>
      </dsp:style>
      <dsp:txBody>
        <a:bodyPr vert="horz" wrap="square" lIns="247650" tIns="247650" rIns="247650" bIns="247650" anchor="t"/>
        <a:lstStyle>
          <a:lvl1pPr algn="l">
            <a:defRPr sz="6500"/>
          </a:lvl1pPr>
          <a:lvl2pPr marL="285750" indent="-285750" algn="l">
            <a:defRPr sz="5000"/>
          </a:lvl2pPr>
          <a:lvl3pPr marL="571500" indent="-285750" algn="l">
            <a:defRPr sz="5000"/>
          </a:lvl3pPr>
          <a:lvl4pPr marL="857250" indent="-285750" algn="l">
            <a:defRPr sz="5000"/>
          </a:lvl4pPr>
          <a:lvl5pPr marL="1143000" indent="-285750" algn="l">
            <a:defRPr sz="5000"/>
          </a:lvl5pPr>
          <a:lvl6pPr marL="1428750" indent="-285750" algn="l">
            <a:defRPr sz="5000"/>
          </a:lvl6pPr>
          <a:lvl7pPr marL="1714500" indent="-285750" algn="l">
            <a:defRPr sz="5000"/>
          </a:lvl7pPr>
          <a:lvl8pPr marL="2000250" indent="-285750" algn="l">
            <a:defRPr sz="5000"/>
          </a:lvl8pPr>
          <a:lvl9pPr marL="2286000" indent="-285750" algn="l">
            <a:defRPr sz="5000"/>
          </a:lvl9pPr>
        </a:lstStyle>
        <a:p>
          <a:pPr lvl="0" eaLnBrk="1" fontAlgn="auto" latinLnBrk="0" hangingPunct="1">
            <a:lnSpc>
              <a:spcPts val="9500"/>
            </a:lnSpc>
            <a:spcBef>
              <a:spcPct val="0"/>
            </a:spcBef>
            <a:spcAft>
              <a:spcPts val="0"/>
            </a:spcAft>
          </a:pPr>
          <a:r>
            <a:rPr lang="zh-CN" altLang="en-US" b="1">
              <a:solidFill>
                <a:srgbClr val="4B649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书宋简体" panose="03000509000000000000" charset="-122"/>
              <a:ea typeface="方正书宋简体" panose="03000509000000000000" charset="-122"/>
            </a:rPr>
            <a:t>公共网络</a:t>
          </a:r>
          <a:endParaRPr lang="zh-CN" altLang="en-US" b="1">
            <a:solidFill>
              <a:srgbClr val="4B649F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方正书宋简体" panose="03000509000000000000" charset="-122"/>
            <a:ea typeface="方正书宋简体" panose="03000509000000000000" charset="-122"/>
          </a:endParaRPr>
        </a:p>
      </dsp:txBody>
      <dsp:txXfrm>
        <a:off x="0" y="0"/>
        <a:ext cx="1625600" cy="5418455"/>
      </dsp:txXfrm>
    </dsp:sp>
    <dsp:sp modelId="{63E44FC5-9EEE-4797-80DE-F81C39EB2BA3}">
      <dsp:nvSpPr>
        <dsp:cNvPr id="5" name="矩形 4"/>
        <dsp:cNvSpPr/>
      </dsp:nvSpPr>
      <dsp:spPr bwMode="white">
        <a:xfrm>
          <a:off x="1747520" y="84663"/>
          <a:ext cx="6380480" cy="1693267"/>
        </a:xfrm>
        <a:prstGeom prst="rect">
          <a:avLst/>
        </a:prstGeom>
      </dsp:spPr>
      <dsp:style>
        <a:lnRef idx="0">
          <a:schemeClr val="dk1">
            <a:alpha val="0"/>
          </a:schemeClr>
        </a:lnRef>
        <a:fillRef idx="0">
          <a:schemeClr val="lt1">
            <a:alpha val="0"/>
          </a:schemeClr>
        </a:fillRef>
        <a:effectRef idx="0">
          <a:scrgbClr r="0" g="0" b="0"/>
        </a:effectRef>
        <a:fontRef idx="minor"/>
      </dsp:style>
      <dsp:txBody>
        <a:bodyPr vert="horz" wrap="square" lIns="137160" tIns="137160" rIns="137160" bIns="137160" anchor="t"/>
        <a:lstStyle>
          <a:lvl1pPr algn="l">
            <a:defRPr sz="6500"/>
          </a:lvl1pPr>
          <a:lvl2pPr marL="285750" indent="-285750" algn="l">
            <a:defRPr sz="5000"/>
          </a:lvl2pPr>
          <a:lvl3pPr marL="571500" indent="-285750" algn="l">
            <a:defRPr sz="5000"/>
          </a:lvl3pPr>
          <a:lvl4pPr marL="857250" indent="-285750" algn="l">
            <a:defRPr sz="5000"/>
          </a:lvl4pPr>
          <a:lvl5pPr marL="1143000" indent="-285750" algn="l">
            <a:defRPr sz="5000"/>
          </a:lvl5pPr>
          <a:lvl6pPr marL="1428750" indent="-285750" algn="l">
            <a:defRPr sz="5000"/>
          </a:lvl6pPr>
          <a:lvl7pPr marL="1714500" indent="-285750" algn="l">
            <a:defRPr sz="5000"/>
          </a:lvl7pPr>
          <a:lvl8pPr marL="2000250" indent="-285750" algn="l">
            <a:defRPr sz="5000"/>
          </a:lvl8pPr>
          <a:lvl9pPr marL="2286000" indent="-285750" algn="l">
            <a:defRPr sz="5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3600" dirty="0">
              <a:solidFill>
                <a:schemeClr val="tx1"/>
              </a:solidFill>
              <a:latin typeface="华文中宋" panose="02010600040101010101" pitchFamily="2" charset="-122"/>
              <a:ea typeface="华文中宋" panose="02010600040101010101" pitchFamily="2" charset="-122"/>
              <a:sym typeface="+mn-ea"/>
            </a:rPr>
            <a:t>1.</a:t>
          </a:r>
          <a:r>
            <a:rPr lang="zh-CN" altLang="en-US" sz="3600" dirty="0">
              <a:solidFill>
                <a:schemeClr val="tx1"/>
              </a:solidFill>
              <a:latin typeface="华文中宋" panose="02010600040101010101" pitchFamily="2" charset="-122"/>
              <a:ea typeface="华文中宋" panose="02010600040101010101" pitchFamily="2" charset="-122"/>
              <a:sym typeface="+mn-ea"/>
            </a:rPr>
            <a:t>首先不能是内部网络，在哪都可以登陆</a:t>
          </a:r>
          <a:endParaRPr lang="zh-CN" altLang="en-US" sz="3600" dirty="0">
            <a:solidFill>
              <a:schemeClr val="tx1"/>
            </a:solidFill>
            <a:latin typeface="华文中宋" panose="02010600040101010101" pitchFamily="2" charset="-122"/>
            <a:ea typeface="华文中宋" panose="02010600040101010101" pitchFamily="2" charset="-122"/>
            <a:sym typeface="+mn-ea"/>
          </a:endParaRPr>
        </a:p>
      </dsp:txBody>
      <dsp:txXfrm>
        <a:off x="1747520" y="84663"/>
        <a:ext cx="6380480" cy="1693267"/>
      </dsp:txXfrm>
    </dsp:sp>
    <dsp:sp modelId="{41290723-F512-4CCE-8805-7EBFC17C077B}">
      <dsp:nvSpPr>
        <dsp:cNvPr id="6" name="直接连接符 5"/>
        <dsp:cNvSpPr/>
      </dsp:nvSpPr>
      <dsp:spPr bwMode="white">
        <a:xfrm>
          <a:off x="1625600" y="1777931"/>
          <a:ext cx="6502400" cy="0"/>
        </a:xfrm>
        <a:prstGeom prst="line">
          <a:avLst/>
        </a:prstGeom>
      </dsp:spPr>
      <dsp:style>
        <a:lnRef idx="2">
          <a:schemeClr val="accent4">
            <a:tint val="50000"/>
          </a:schemeClr>
        </a:lnRef>
        <a:fillRef idx="1">
          <a:schemeClr val="accent4"/>
        </a:fillRef>
        <a:effectRef idx="0">
          <a:scrgbClr r="0" g="0" b="0"/>
        </a:effectRef>
        <a:fontRef idx="minor"/>
      </dsp:style>
      <dsp:txXfrm>
        <a:off x="1625600" y="1777931"/>
        <a:ext cx="6502400" cy="0"/>
      </dsp:txXfrm>
    </dsp:sp>
    <dsp:sp modelId="{4B6BF950-00B4-44A5-8C15-34C8D97692EF}">
      <dsp:nvSpPr>
        <dsp:cNvPr id="7" name="矩形 6"/>
        <dsp:cNvSpPr/>
      </dsp:nvSpPr>
      <dsp:spPr bwMode="white">
        <a:xfrm>
          <a:off x="1747520" y="1862594"/>
          <a:ext cx="6380480" cy="1693267"/>
        </a:xfrm>
        <a:prstGeom prst="rect">
          <a:avLst/>
        </a:prstGeom>
      </dsp:spPr>
      <dsp:style>
        <a:lnRef idx="0">
          <a:schemeClr val="dk1">
            <a:alpha val="0"/>
          </a:schemeClr>
        </a:lnRef>
        <a:fillRef idx="0">
          <a:schemeClr val="lt1">
            <a:alpha val="0"/>
          </a:schemeClr>
        </a:fillRef>
        <a:effectRef idx="0">
          <a:scrgbClr r="0" g="0" b="0"/>
        </a:effectRef>
        <a:fontRef idx="minor"/>
      </dsp:style>
      <dsp:txBody>
        <a:bodyPr vert="horz" wrap="square" lIns="137160" tIns="137160" rIns="137160" bIns="137160" anchor="t"/>
        <a:lstStyle>
          <a:lvl1pPr algn="l">
            <a:defRPr sz="6500"/>
          </a:lvl1pPr>
          <a:lvl2pPr marL="285750" indent="-285750" algn="l">
            <a:defRPr sz="5000"/>
          </a:lvl2pPr>
          <a:lvl3pPr marL="571500" indent="-285750" algn="l">
            <a:defRPr sz="5000"/>
          </a:lvl3pPr>
          <a:lvl4pPr marL="857250" indent="-285750" algn="l">
            <a:defRPr sz="5000"/>
          </a:lvl4pPr>
          <a:lvl5pPr marL="1143000" indent="-285750" algn="l">
            <a:defRPr sz="5000"/>
          </a:lvl5pPr>
          <a:lvl6pPr marL="1428750" indent="-285750" algn="l">
            <a:defRPr sz="5000"/>
          </a:lvl6pPr>
          <a:lvl7pPr marL="1714500" indent="-285750" algn="l">
            <a:defRPr sz="5000"/>
          </a:lvl7pPr>
          <a:lvl8pPr marL="2000250" indent="-285750" algn="l">
            <a:defRPr sz="5000"/>
          </a:lvl8pPr>
          <a:lvl9pPr marL="2286000" indent="-285750" algn="l">
            <a:defRPr sz="5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3600" dirty="0">
              <a:solidFill>
                <a:schemeClr val="tx1"/>
              </a:solidFill>
              <a:latin typeface="华文中宋" panose="02010600040101010101" pitchFamily="2" charset="-122"/>
              <a:ea typeface="华文中宋" panose="02010600040101010101" pitchFamily="2" charset="-122"/>
              <a:sym typeface="+mn-ea"/>
            </a:rPr>
            <a:t>2.</a:t>
          </a:r>
          <a:r>
            <a:rPr lang="zh-CN" altLang="en-US" sz="3600" dirty="0">
              <a:solidFill>
                <a:schemeClr val="tx1"/>
              </a:solidFill>
              <a:latin typeface="华文中宋" panose="02010600040101010101" pitchFamily="2" charset="-122"/>
              <a:ea typeface="华文中宋" panose="02010600040101010101" pitchFamily="2" charset="-122"/>
              <a:sym typeface="+mn-ea"/>
            </a:rPr>
            <a:t>谁都可以申请在这个网上成为用户</a:t>
          </a:r>
          <a:endParaRPr lang="zh-CN" altLang="en-US" sz="3600" dirty="0">
            <a:solidFill>
              <a:schemeClr val="tx1"/>
            </a:solidFill>
            <a:latin typeface="华文中宋" panose="02010600040101010101" pitchFamily="2" charset="-122"/>
            <a:ea typeface="华文中宋" panose="02010600040101010101" pitchFamily="2" charset="-122"/>
            <a:sym typeface="+mn-ea"/>
          </a:endParaRPr>
        </a:p>
      </dsp:txBody>
      <dsp:txXfrm>
        <a:off x="1747520" y="1862594"/>
        <a:ext cx="6380480" cy="1693267"/>
      </dsp:txXfrm>
    </dsp:sp>
    <dsp:sp modelId="{8A3CE341-7BCF-45C6-99BF-5C93DEC138A0}">
      <dsp:nvSpPr>
        <dsp:cNvPr id="8" name="直接连接符 7"/>
        <dsp:cNvSpPr/>
      </dsp:nvSpPr>
      <dsp:spPr bwMode="white">
        <a:xfrm>
          <a:off x="1625600" y="3555861"/>
          <a:ext cx="6502400" cy="0"/>
        </a:xfrm>
        <a:prstGeom prst="line">
          <a:avLst/>
        </a:prstGeom>
      </dsp:spPr>
      <dsp:style>
        <a:lnRef idx="2">
          <a:schemeClr val="accent4">
            <a:tint val="50000"/>
          </a:schemeClr>
        </a:lnRef>
        <a:fillRef idx="1">
          <a:schemeClr val="accent4"/>
        </a:fillRef>
        <a:effectRef idx="0">
          <a:scrgbClr r="0" g="0" b="0"/>
        </a:effectRef>
        <a:fontRef idx="minor"/>
      </dsp:style>
      <dsp:txXfrm>
        <a:off x="1625600" y="3555861"/>
        <a:ext cx="6502400" cy="0"/>
      </dsp:txXfrm>
    </dsp:sp>
    <dsp:sp modelId="{2DBF34BB-3F4A-454D-9FAD-6C9F48575974}">
      <dsp:nvSpPr>
        <dsp:cNvPr id="9" name="矩形 8"/>
        <dsp:cNvSpPr/>
      </dsp:nvSpPr>
      <dsp:spPr bwMode="white">
        <a:xfrm>
          <a:off x="1747520" y="3640524"/>
          <a:ext cx="6380480" cy="1693267"/>
        </a:xfrm>
        <a:prstGeom prst="rect">
          <a:avLst/>
        </a:prstGeom>
      </dsp:spPr>
      <dsp:style>
        <a:lnRef idx="0">
          <a:schemeClr val="dk1">
            <a:alpha val="0"/>
          </a:schemeClr>
        </a:lnRef>
        <a:fillRef idx="0">
          <a:schemeClr val="lt1">
            <a:alpha val="0"/>
          </a:schemeClr>
        </a:fillRef>
        <a:effectRef idx="0">
          <a:scrgbClr r="0" g="0" b="0"/>
        </a:effectRef>
        <a:fontRef idx="minor"/>
      </dsp:style>
      <dsp:txBody>
        <a:bodyPr vert="horz" wrap="square" lIns="137160" tIns="137160" rIns="137160" bIns="137160" anchor="t"/>
        <a:lstStyle>
          <a:lvl1pPr algn="l">
            <a:defRPr sz="6500"/>
          </a:lvl1pPr>
          <a:lvl2pPr marL="285750" indent="-285750" algn="l">
            <a:defRPr sz="5000"/>
          </a:lvl2pPr>
          <a:lvl3pPr marL="571500" indent="-285750" algn="l">
            <a:defRPr sz="5000"/>
          </a:lvl3pPr>
          <a:lvl4pPr marL="857250" indent="-285750" algn="l">
            <a:defRPr sz="5000"/>
          </a:lvl4pPr>
          <a:lvl5pPr marL="1143000" indent="-285750" algn="l">
            <a:defRPr sz="5000"/>
          </a:lvl5pPr>
          <a:lvl6pPr marL="1428750" indent="-285750" algn="l">
            <a:defRPr sz="5000"/>
          </a:lvl6pPr>
          <a:lvl7pPr marL="1714500" indent="-285750" algn="l">
            <a:defRPr sz="5000"/>
          </a:lvl7pPr>
          <a:lvl8pPr marL="2000250" indent="-285750" algn="l">
            <a:defRPr sz="5000"/>
          </a:lvl8pPr>
          <a:lvl9pPr marL="2286000" indent="-285750" algn="l">
            <a:defRPr sz="5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3600" dirty="0">
              <a:solidFill>
                <a:schemeClr val="tx1"/>
              </a:solidFill>
              <a:latin typeface="华文中宋" panose="02010600040101010101" pitchFamily="2" charset="-122"/>
              <a:ea typeface="华文中宋" panose="02010600040101010101" pitchFamily="2" charset="-122"/>
              <a:sym typeface="+mn-ea"/>
            </a:rPr>
            <a:t>3.</a:t>
          </a:r>
          <a:r>
            <a:rPr lang="zh-CN" altLang="en-US" sz="3600" dirty="0">
              <a:solidFill>
                <a:schemeClr val="tx1"/>
              </a:solidFill>
              <a:latin typeface="华文中宋" panose="02010600040101010101" pitchFamily="2" charset="-122"/>
              <a:ea typeface="华文中宋" panose="02010600040101010101" pitchFamily="2" charset="-122"/>
              <a:sym typeface="+mn-ea"/>
            </a:rPr>
            <a:t>若需要账号登陆，申请账号不存在难度和管制</a:t>
          </a:r>
          <a:endParaRPr lang="zh-CN" altLang="en-US" sz="3600" dirty="0">
            <a:solidFill>
              <a:schemeClr val="tx1"/>
            </a:solidFill>
            <a:latin typeface="华文中宋" panose="02010600040101010101" pitchFamily="2" charset="-122"/>
            <a:ea typeface="华文中宋" panose="02010600040101010101" pitchFamily="2" charset="-122"/>
            <a:sym typeface="+mn-ea"/>
          </a:endParaRPr>
        </a:p>
      </dsp:txBody>
      <dsp:txXfrm>
        <a:off x="1747520" y="3640524"/>
        <a:ext cx="6380480" cy="1693267"/>
      </dsp:txXfrm>
    </dsp:sp>
    <dsp:sp modelId="{5F691AA7-41B2-4E8C-83B5-522F2EAF4EB3}">
      <dsp:nvSpPr>
        <dsp:cNvPr id="10" name="直接连接符 9"/>
        <dsp:cNvSpPr/>
      </dsp:nvSpPr>
      <dsp:spPr bwMode="white">
        <a:xfrm>
          <a:off x="1625600" y="5333792"/>
          <a:ext cx="6502400" cy="0"/>
        </a:xfrm>
        <a:prstGeom prst="line">
          <a:avLst/>
        </a:prstGeom>
      </dsp:spPr>
      <dsp:style>
        <a:lnRef idx="2">
          <a:schemeClr val="accent4">
            <a:tint val="50000"/>
          </a:schemeClr>
        </a:lnRef>
        <a:fillRef idx="1">
          <a:schemeClr val="accent4"/>
        </a:fillRef>
        <a:effectRef idx="0">
          <a:scrgbClr r="0" g="0" b="0"/>
        </a:effectRef>
        <a:fontRef idx="minor"/>
      </dsp:style>
      <dsp:txXfrm>
        <a:off x="1625600" y="5333792"/>
        <a:ext cx="6502400" cy="0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 xmlns:r="http://schemas.openxmlformats.org/officeDocument/2006/relationships">
  <dsp:spTree>
    <dsp:nvGrpSpPr>
      <dsp:cNvPr id="2" name="组合 1"/>
      <dsp:cNvGrpSpPr/>
    </dsp:nvGrpSpPr>
    <dsp:grpSpPr>
      <a:xfrm>
        <a:off x="0" y="0"/>
        <a:ext cx="4732768" cy="3786214"/>
        <a:chOff x="0" y="0"/>
        <a:chExt cx="4732768" cy="3786214"/>
      </a:xfrm>
      <a:scene3d>
        <a:camera prst="perspectiveLeft" zoom="91000"/>
        <a:lightRig rig="threePt" dir="t">
          <a:rot lat="0" lon="0" rev="20640000"/>
        </a:lightRig>
      </a:scene3d>
    </dsp:grpSpPr>
    <dsp:sp modelId="{E847ECEC-DFF1-4D9C-93C9-7B9F7118C399}">
      <dsp:nvSpPr>
        <dsp:cNvPr id="3" name="椭圆 2"/>
        <dsp:cNvSpPr/>
      </dsp:nvSpPr>
      <dsp:spPr bwMode="white">
        <a:xfrm>
          <a:off x="1516950" y="153815"/>
          <a:ext cx="3052635" cy="1060140"/>
        </a:xfrm>
        <a:prstGeom prst="ellipse">
          <a:avLst/>
        </a:prstGeom>
        <a:sp3d z="-152400" prstMaterial="matte"/>
      </dsp:spPr>
      <dsp:style>
        <a:lnRef idx="0">
          <a:schemeClr val="accent5"/>
        </a:lnRef>
        <a:fillRef idx="1">
          <a:schemeClr val="accent5">
            <a:tint val="50000"/>
            <a:alpha val="40000"/>
          </a:schemeClr>
        </a:fillRef>
        <a:effectRef idx="0">
          <a:scrgbClr r="0" g="0" b="0"/>
        </a:effectRef>
        <a:fontRef idx="minor"/>
      </dsp:style>
      <dsp:txXfrm>
        <a:off x="1516950" y="153815"/>
        <a:ext cx="3052635" cy="1060140"/>
      </dsp:txXfrm>
    </dsp:sp>
    <dsp:sp modelId="{EA6051F6-7493-4629-BAA2-1C9FCC1A84A7}">
      <dsp:nvSpPr>
        <dsp:cNvPr id="4" name="下箭头 3"/>
        <dsp:cNvSpPr/>
      </dsp:nvSpPr>
      <dsp:spPr bwMode="white">
        <a:xfrm>
          <a:off x="2848336" y="2758321"/>
          <a:ext cx="591596" cy="378621"/>
        </a:xfrm>
        <a:prstGeom prst="downArrow">
          <a:avLst/>
        </a:prstGeom>
        <a:sp3d z="57200" extrusionH="600" contourW="3000" prstMaterial="plastic">
          <a:bevelT w="80600" h="18600" prst="relaxedInset"/>
          <a:bevelB w="80600" h="8600" prst="relaxedInset"/>
        </a:sp3d>
      </dsp:spPr>
      <dsp:style>
        <a:lnRef idx="0">
          <a:schemeClr val="lt1"/>
        </a:lnRef>
        <a:fillRef idx="1">
          <a:schemeClr val="accent5">
            <a:tint val="40000"/>
          </a:schemeClr>
        </a:fillRef>
        <a:effectRef idx="0">
          <a:scrgbClr r="0" g="0" b="0"/>
        </a:effectRef>
        <a:fontRef idx="minor"/>
      </dsp:style>
      <dsp:txXfrm>
        <a:off x="2848336" y="2758321"/>
        <a:ext cx="591596" cy="378621"/>
      </dsp:txXfrm>
    </dsp:sp>
    <dsp:sp modelId="{76483BC1-AE0F-48E8-A05D-1B16DF52FC8A}">
      <dsp:nvSpPr>
        <dsp:cNvPr id="5" name="矩形 4"/>
        <dsp:cNvSpPr/>
      </dsp:nvSpPr>
      <dsp:spPr bwMode="white">
        <a:xfrm>
          <a:off x="1783442" y="3024544"/>
          <a:ext cx="2839661" cy="709915"/>
        </a:xfrm>
        <a:prstGeom prst="rect">
          <a:avLst/>
        </a:prstGeom>
      </dsp:spPr>
      <dsp:style>
        <a:lnRef idx="0">
          <a:schemeClr val="dk1">
            <a:alpha val="0"/>
          </a:schemeClr>
        </a:lnRef>
        <a:fillRef idx="0">
          <a:schemeClr val="lt1">
            <a:alpha val="0"/>
          </a:schemeClr>
        </a:fillRef>
        <a:effectRef idx="0">
          <a:scrgbClr r="0" g="0" b="0"/>
        </a:effectRef>
        <a:fontRef idx="minor"/>
      </dsp:style>
      <dsp:txBody>
        <a:bodyPr anchor="ctr"/>
        <a:lstStyle>
          <a:lvl1pPr algn="ctr"/>
          <a:lvl2pPr algn="ctr"/>
          <a:lvl3pPr algn="ctr"/>
          <a:lvl4pPr algn="ctr"/>
          <a:lvl5pPr algn="ctr"/>
          <a:lvl6pPr algn="ctr"/>
          <a:lvl7pPr algn="ctr"/>
          <a:lvl8pPr algn="ctr"/>
          <a:lvl9pPr algn="ctr"/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endParaRPr lang="zh-CN" altLang="en-US" sz="2800" b="1" dirty="0">
            <a:solidFill>
              <a:schemeClr val="tx1"/>
            </a:solidFill>
            <a:latin typeface="华文中宋" panose="02010600040101010101" pitchFamily="2" charset="-122"/>
            <a:ea typeface="华文中宋" panose="02010600040101010101" pitchFamily="2" charset="-122"/>
          </a:endParaRPr>
        </a:p>
      </dsp:txBody>
      <dsp:txXfrm>
        <a:off x="1783442" y="3024544"/>
        <a:ext cx="2839661" cy="709915"/>
      </dsp:txXfrm>
    </dsp:sp>
    <dsp:sp modelId="{AC2B577F-09BD-47B1-A673-497F9C9D4FDE}">
      <dsp:nvSpPr>
        <dsp:cNvPr id="6" name="椭圆 5"/>
        <dsp:cNvSpPr/>
      </dsp:nvSpPr>
      <dsp:spPr bwMode="white">
        <a:xfrm>
          <a:off x="2626784" y="1295832"/>
          <a:ext cx="1064873" cy="1064873"/>
        </a:xfrm>
        <a:prstGeom prst="ellipse">
          <a:avLst/>
        </a:prstGeom>
        <a:sp3d extrusionH="50600" prstMaterial="metal">
          <a:bevelT w="101600" h="80600" prst="relaxedInset"/>
          <a:bevelB w="80600" h="80600" prst="relaxedInset"/>
        </a:sp3d>
      </dsp:spPr>
      <dsp:style>
        <a:lnRef idx="0">
          <a:schemeClr val="lt1"/>
        </a:lnRef>
        <a:fillRef idx="1">
          <a:schemeClr val="accent5">
            <a:hueOff val="0"/>
            <a:satOff val="0"/>
            <a:lumOff val="0"/>
            <a:alpha val="100000"/>
          </a:schemeClr>
        </a:fillRef>
        <a:effectRef idx="1">
          <a:scrgbClr r="0" g="0" b="0"/>
        </a:effectRef>
        <a:fontRef idx="minor">
          <a:schemeClr val="dk1"/>
        </a:fontRef>
      </dsp:style>
      <dsp:txBody>
        <a:bodyPr lIns="35560" tIns="35560" rIns="35560" bIns="35560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800" b="1" dirty="0">
              <a:latin typeface="华文中宋" panose="02010600040101010101" pitchFamily="2" charset="-122"/>
              <a:ea typeface="华文中宋" panose="02010600040101010101" pitchFamily="2" charset="-122"/>
            </a:rPr>
            <a:t>商品</a:t>
          </a:r>
          <a:r>
            <a:rPr lang="en-US" altLang="zh-CN" sz="2800" dirty="0">
              <a:latin typeface="华文中宋" panose="02010600040101010101" pitchFamily="2" charset="-122"/>
              <a:ea typeface="华文中宋" panose="02010600040101010101" pitchFamily="2" charset="-122"/>
            </a:rPr>
            <a:t>3</a:t>
          </a:r>
          <a:endParaRPr lang="zh-CN" altLang="en-US" sz="2800" dirty="0">
            <a:latin typeface="华文中宋" panose="02010600040101010101" pitchFamily="2" charset="-122"/>
            <a:ea typeface="华文中宋" panose="02010600040101010101" pitchFamily="2" charset="-122"/>
          </a:endParaRPr>
        </a:p>
      </dsp:txBody>
      <dsp:txXfrm>
        <a:off x="2626784" y="1295832"/>
        <a:ext cx="1064873" cy="1064873"/>
      </dsp:txXfrm>
    </dsp:sp>
    <dsp:sp modelId="{DC323AF9-674A-43F1-8D6F-FC1708756D45}">
      <dsp:nvSpPr>
        <dsp:cNvPr id="7" name="椭圆 6"/>
        <dsp:cNvSpPr/>
      </dsp:nvSpPr>
      <dsp:spPr bwMode="white">
        <a:xfrm>
          <a:off x="1864808" y="496941"/>
          <a:ext cx="1064873" cy="1064873"/>
        </a:xfrm>
        <a:prstGeom prst="ellipse">
          <a:avLst/>
        </a:prstGeom>
        <a:sp3d extrusionH="50600" prstMaterial="metal">
          <a:bevelT w="101600" h="80600" prst="relaxedInset"/>
          <a:bevelB w="80600" h="80600" prst="relaxedInset"/>
        </a:sp3d>
      </dsp:spPr>
      <dsp:style>
        <a:lnRef idx="0">
          <a:schemeClr val="lt1"/>
        </a:lnRef>
        <a:fillRef idx="1">
          <a:schemeClr val="accent5">
            <a:hueOff val="4740000"/>
            <a:satOff val="0"/>
            <a:lumOff val="-19215"/>
            <a:alpha val="100000"/>
          </a:schemeClr>
        </a:fillRef>
        <a:effectRef idx="1">
          <a:scrgbClr r="0" g="0" b="0"/>
        </a:effectRef>
        <a:fontRef idx="minor">
          <a:schemeClr val="dk1"/>
        </a:fontRef>
      </dsp:style>
      <dsp:txBody>
        <a:bodyPr lIns="35560" tIns="35560" rIns="35560" bIns="35560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800" b="1" dirty="0">
              <a:latin typeface="华文中宋" panose="02010600040101010101" pitchFamily="2" charset="-122"/>
              <a:ea typeface="华文中宋" panose="02010600040101010101" pitchFamily="2" charset="-122"/>
            </a:rPr>
            <a:t>商品</a:t>
          </a:r>
          <a:r>
            <a:rPr lang="en-US" altLang="zh-CN" sz="2800" b="1" dirty="0">
              <a:latin typeface="华文中宋" panose="02010600040101010101" pitchFamily="2" charset="-122"/>
              <a:ea typeface="华文中宋" panose="02010600040101010101" pitchFamily="2" charset="-122"/>
            </a:rPr>
            <a:t>1</a:t>
          </a:r>
          <a:endParaRPr lang="zh-CN" altLang="en-US" sz="2800" b="1" dirty="0">
            <a:latin typeface="华文中宋" panose="02010600040101010101" pitchFamily="2" charset="-122"/>
            <a:ea typeface="华文中宋" panose="02010600040101010101" pitchFamily="2" charset="-122"/>
          </a:endParaRPr>
        </a:p>
      </dsp:txBody>
      <dsp:txXfrm>
        <a:off x="1864808" y="496941"/>
        <a:ext cx="1064873" cy="1064873"/>
      </dsp:txXfrm>
    </dsp:sp>
    <dsp:sp modelId="{7B8FFFF4-0DBF-4748-A543-957A537F2D62}">
      <dsp:nvSpPr>
        <dsp:cNvPr id="8" name="椭圆 7"/>
        <dsp:cNvSpPr/>
      </dsp:nvSpPr>
      <dsp:spPr bwMode="white">
        <a:xfrm>
          <a:off x="2953345" y="239478"/>
          <a:ext cx="1064873" cy="1064873"/>
        </a:xfrm>
        <a:prstGeom prst="ellipse">
          <a:avLst/>
        </a:prstGeom>
        <a:sp3d extrusionH="50600" prstMaterial="metal">
          <a:bevelT w="101600" h="80600" prst="relaxedInset"/>
          <a:bevelB w="80600" h="80600" prst="relaxedInset"/>
        </a:sp3d>
      </dsp:spPr>
      <dsp:style>
        <a:lnRef idx="0">
          <a:schemeClr val="lt1"/>
        </a:lnRef>
        <a:fillRef idx="1">
          <a:schemeClr val="accent5">
            <a:hueOff val="9480000"/>
            <a:satOff val="0"/>
            <a:lumOff val="-38430"/>
            <a:alpha val="100000"/>
          </a:schemeClr>
        </a:fillRef>
        <a:effectRef idx="1">
          <a:scrgbClr r="0" g="0" b="0"/>
        </a:effectRef>
        <a:fontRef idx="minor">
          <a:schemeClr val="dk1"/>
        </a:fontRef>
      </dsp:style>
      <dsp:txBody>
        <a:bodyPr lIns="35560" tIns="35560" rIns="35560" bIns="35560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800" b="1" dirty="0">
              <a:latin typeface="华文中宋" panose="02010600040101010101" pitchFamily="2" charset="-122"/>
              <a:ea typeface="华文中宋" panose="02010600040101010101" pitchFamily="2" charset="-122"/>
            </a:rPr>
            <a:t>商品</a:t>
          </a:r>
          <a:r>
            <a:rPr lang="en-US" altLang="zh-CN" sz="2800" b="1" dirty="0">
              <a:latin typeface="华文中宋" panose="02010600040101010101" pitchFamily="2" charset="-122"/>
              <a:ea typeface="华文中宋" panose="02010600040101010101" pitchFamily="2" charset="-122"/>
            </a:rPr>
            <a:t>2</a:t>
          </a:r>
          <a:endParaRPr lang="zh-CN" altLang="en-US" sz="2800" b="1" dirty="0">
            <a:latin typeface="华文中宋" panose="02010600040101010101" pitchFamily="2" charset="-122"/>
            <a:ea typeface="华文中宋" panose="02010600040101010101" pitchFamily="2" charset="-122"/>
          </a:endParaRPr>
        </a:p>
      </dsp:txBody>
      <dsp:txXfrm>
        <a:off x="2953345" y="239478"/>
        <a:ext cx="1064873" cy="1064873"/>
      </dsp:txXfrm>
    </dsp:sp>
    <dsp:sp modelId="{776A1D7F-64CC-4B04-98C5-E3F19DB6A0AF}">
      <dsp:nvSpPr>
        <dsp:cNvPr id="9" name="形状 8"/>
        <dsp:cNvSpPr/>
      </dsp:nvSpPr>
      <dsp:spPr bwMode="white">
        <a:xfrm>
          <a:off x="1391531" y="23664"/>
          <a:ext cx="3312937" cy="2650350"/>
        </a:xfrm>
        <a:prstGeom prst="funnel">
          <a:avLst/>
        </a:prstGeom>
        <a:sp3d extrusionH="50600">
          <a:bevelT w="101600" h="80600"/>
        </a:sp3d>
      </dsp:spPr>
      <dsp:style>
        <a:lnRef idx="1">
          <a:schemeClr val="accent5"/>
        </a:lnRef>
        <a:fillRef idx="1">
          <a:schemeClr val="lt1">
            <a:alpha val="40000"/>
          </a:schemeClr>
        </a:fillRef>
        <a:effectRef idx="0">
          <a:scrgbClr r="0" g="0" b="0"/>
        </a:effectRef>
        <a:fontRef idx="minor"/>
      </dsp:style>
      <dsp:txXfrm>
        <a:off x="1391531" y="23664"/>
        <a:ext cx="3312937" cy="2650350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 xmlns:r="http://schemas.openxmlformats.org/officeDocument/2006/relationships">
  <dsp:spTree>
    <dsp:nvGrpSpPr>
      <dsp:cNvPr id="2" name="组合 1"/>
      <dsp:cNvGrpSpPr/>
    </dsp:nvGrpSpPr>
    <dsp:grpSpPr>
      <a:xfrm>
        <a:off x="0" y="0"/>
        <a:ext cx="11398250" cy="5848350"/>
        <a:chOff x="0" y="0"/>
        <a:chExt cx="11398250" cy="5848350"/>
      </a:xfrm>
    </dsp:grpSpPr>
    <dsp:sp modelId="{A16E3110-57E1-4619-A55C-DCD0DD5CE084}">
      <dsp:nvSpPr>
        <dsp:cNvPr id="3" name="燕尾形 2"/>
        <dsp:cNvSpPr/>
      </dsp:nvSpPr>
      <dsp:spPr bwMode="white">
        <a:xfrm rot="5400000">
          <a:off x="-311435" y="311435"/>
          <a:ext cx="2076232" cy="1453362"/>
        </a:xfrm>
        <a:prstGeom prst="chevron">
          <a:avLst/>
        </a:prstGeom>
      </dsp:spPr>
      <dsp:style>
        <a:lnRef idx="1">
          <a:schemeClr val="accent5">
            <a:hueOff val="0"/>
            <a:satOff val="0"/>
            <a:lumOff val="0"/>
            <a:alpha val="100000"/>
          </a:schemeClr>
        </a:lnRef>
        <a:fillRef idx="3">
          <a:schemeClr val="accent5">
            <a:hueOff val="0"/>
            <a:satOff val="0"/>
            <a:lumOff val="0"/>
            <a:alpha val="100000"/>
          </a:schemeClr>
        </a:fillRef>
        <a:effectRef idx="3">
          <a:scrgbClr r="0" g="0" b="0"/>
        </a:effectRef>
        <a:fontRef idx="minor">
          <a:schemeClr val="lt1"/>
        </a:fontRef>
      </dsp:style>
      <dsp:txBody>
        <a:bodyPr rot="-5400000" vert="horz" wrap="square" lIns="22225" tIns="22225" rIns="22225" bIns="22225" anchor="ctr"/>
        <a:lstStyle>
          <a:lvl1pPr algn="ctr">
            <a:defRPr sz="3500"/>
          </a:lvl1pPr>
          <a:lvl2pPr marL="228600" indent="-228600" algn="ctr">
            <a:defRPr sz="2700"/>
          </a:lvl2pPr>
          <a:lvl3pPr marL="457200" indent="-228600" algn="ctr">
            <a:defRPr sz="2700"/>
          </a:lvl3pPr>
          <a:lvl4pPr marL="685800" indent="-228600" algn="ctr">
            <a:defRPr sz="2700"/>
          </a:lvl4pPr>
          <a:lvl5pPr marL="914400" indent="-228600" algn="ctr">
            <a:defRPr sz="2700"/>
          </a:lvl5pPr>
          <a:lvl6pPr marL="1143000" indent="-228600" algn="ctr">
            <a:defRPr sz="2700"/>
          </a:lvl6pPr>
          <a:lvl7pPr marL="1371600" indent="-228600" algn="ctr">
            <a:defRPr sz="2700"/>
          </a:lvl7pPr>
          <a:lvl8pPr marL="1600200" indent="-228600" algn="ctr">
            <a:defRPr sz="2700"/>
          </a:lvl8pPr>
          <a:lvl9pPr marL="1828800" indent="-228600" algn="ctr">
            <a:defRPr sz="27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卖什么</a:t>
          </a:r>
          <a:endParaRPr lang="zh-CN" altLang="en-US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 rot="5400000">
        <a:off x="-311435" y="311435"/>
        <a:ext cx="2076232" cy="1453362"/>
      </dsp:txXfrm>
    </dsp:sp>
    <dsp:sp modelId="{544D3F38-216B-445A-B1B9-8008AEDB7A9D}">
      <dsp:nvSpPr>
        <dsp:cNvPr id="4" name="同侧圆角矩形 3"/>
        <dsp:cNvSpPr/>
      </dsp:nvSpPr>
      <dsp:spPr bwMode="white">
        <a:xfrm rot="5400000">
          <a:off x="5751031" y="-4297669"/>
          <a:ext cx="1349551" cy="9944888"/>
        </a:xfrm>
        <a:prstGeom prst="round2SameRect">
          <a:avLst/>
        </a:prstGeom>
      </dsp:spPr>
      <dsp:style>
        <a:lnRef idx="1">
          <a:schemeClr val="accent5">
            <a:hueOff val="0"/>
            <a:satOff val="0"/>
            <a:lumOff val="0"/>
            <a:alpha val="100000"/>
          </a:schemeClr>
        </a:lnRef>
        <a:fillRef idx="1">
          <a:schemeClr val="lt1">
            <a:alpha val="90000"/>
          </a:schemeClr>
        </a:fillRef>
        <a:effectRef idx="2">
          <a:scrgbClr r="0" g="0" b="0"/>
        </a:effectRef>
        <a:fontRef idx="minor"/>
      </dsp:style>
      <dsp:txBody>
        <a:bodyPr rot="-5400000" vert="horz" wrap="square" lIns="142240" tIns="12700" rIns="12700" bIns="12700" anchor="ctr">
          <a:normAutofit/>
        </a:bodyPr>
        <a:lstStyle>
          <a:lvl1pPr algn="l">
            <a:defRPr sz="6500"/>
          </a:lvl1pPr>
          <a:lvl2pPr marL="285750" indent="-285750" algn="l">
            <a:defRPr sz="6500"/>
          </a:lvl2pPr>
          <a:lvl3pPr marL="571500" indent="-285750" algn="l">
            <a:defRPr sz="6500"/>
          </a:lvl3pPr>
          <a:lvl4pPr marL="857250" indent="-285750" algn="l">
            <a:defRPr sz="6500"/>
          </a:lvl4pPr>
          <a:lvl5pPr marL="1143000" indent="-285750" algn="l">
            <a:defRPr sz="6500"/>
          </a:lvl5pPr>
          <a:lvl6pPr marL="1428750" indent="-285750" algn="l">
            <a:defRPr sz="6500"/>
          </a:lvl6pPr>
          <a:lvl7pPr marL="1714500" indent="-285750" algn="l">
            <a:defRPr sz="6500"/>
          </a:lvl7pPr>
          <a:lvl8pPr marL="2000250" indent="-285750" algn="l">
            <a:defRPr sz="6500"/>
          </a:lvl8pPr>
          <a:lvl9pPr marL="2286000" indent="-285750" algn="l">
            <a:defRPr sz="6500"/>
          </a:lvl9pPr>
        </a:lstStyle>
        <a:p>
          <a:pPr marL="228600" lvl="1" indent="-228600">
            <a:lnSpc>
              <a:spcPct val="10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zh-CN" altLang="en-US" sz="2000">
              <a:solidFill>
                <a:schemeClr val="dk1"/>
              </a:solidFill>
              <a:effectLst/>
              <a:latin typeface="华文中宋" panose="02010600040101010101" pitchFamily="2" charset="-122"/>
              <a:ea typeface="华文中宋" panose="02010600040101010101" pitchFamily="2" charset="-122"/>
            </a:rPr>
            <a:t>销售专业性强商品，计入批发额，如：精密仪器，大型医疗设备、子弹、消防车、救护车、</a:t>
          </a:r>
          <a:r>
            <a:rPr lang="zh-CN" sz="2000" dirty="0">
              <a:solidFill>
                <a:schemeClr val="dk1"/>
              </a:solidFill>
              <a:latin typeface="华文中宋" panose="02010600040101010101" pitchFamily="2" charset="-122"/>
              <a:ea typeface="华文中宋" panose="02010600040101010101" pitchFamily="2" charset="-122"/>
              <a:sym typeface="+mn-ea"/>
            </a:rPr>
            <a:t>特需计算机</a:t>
          </a:r>
          <a:r>
            <a:rPr lang="zh-CN" altLang="en-US" sz="2000">
              <a:solidFill>
                <a:schemeClr val="dk1"/>
              </a:solidFill>
              <a:effectLst/>
              <a:latin typeface="华文中宋" panose="02010600040101010101" pitchFamily="2" charset="-122"/>
              <a:ea typeface="华文中宋" panose="02010600040101010101" pitchFamily="2" charset="-122"/>
            </a:rPr>
            <a:t>等</a:t>
          </a:r>
          <a:endParaRPr lang="zh-CN" altLang="en-US" sz="2000">
            <a:solidFill>
              <a:schemeClr val="dk1"/>
            </a:solidFill>
            <a:effectLst/>
            <a:latin typeface="华文中宋" panose="02010600040101010101" pitchFamily="2" charset="-122"/>
            <a:ea typeface="华文中宋" panose="02010600040101010101" pitchFamily="2" charset="-122"/>
          </a:endParaRPr>
        </a:p>
        <a:p>
          <a:pPr marL="228600" lvl="1" indent="-228600">
            <a:lnSpc>
              <a:spcPct val="10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zh-CN" altLang="en-US" sz="2000">
              <a:solidFill>
                <a:schemeClr val="dk1"/>
              </a:solidFill>
              <a:effectLst/>
              <a:latin typeface="华文中宋" panose="02010600040101010101" pitchFamily="2" charset="-122"/>
              <a:ea typeface="华文中宋" panose="02010600040101010101" pitchFamily="2" charset="-122"/>
            </a:rPr>
            <a:t>销售生产性商品，计入批发额，如：木材及制品类、化工材料及制品类、金属材料类、农机类、种子饲料类等</a:t>
          </a:r>
          <a:endParaRPr lang="zh-CN" altLang="en-US" sz="2000">
            <a:solidFill>
              <a:schemeClr val="dk1"/>
            </a:solidFill>
            <a:effectLst/>
            <a:latin typeface="华文中宋" panose="02010600040101010101" pitchFamily="2" charset="-122"/>
            <a:ea typeface="华文中宋" panose="02010600040101010101" pitchFamily="2" charset="-122"/>
          </a:endParaRPr>
        </a:p>
      </dsp:txBody>
      <dsp:txXfrm rot="5400000">
        <a:off x="5751031" y="-4297669"/>
        <a:ext cx="1349551" cy="9944888"/>
      </dsp:txXfrm>
    </dsp:sp>
    <dsp:sp modelId="{722E1094-83C7-45E2-B20F-DB9D09AD94F0}">
      <dsp:nvSpPr>
        <dsp:cNvPr id="5" name="燕尾形 4"/>
        <dsp:cNvSpPr/>
      </dsp:nvSpPr>
      <dsp:spPr bwMode="white">
        <a:xfrm rot="5400000">
          <a:off x="-311435" y="2197494"/>
          <a:ext cx="2076232" cy="1453362"/>
        </a:xfrm>
        <a:prstGeom prst="chevron">
          <a:avLst/>
        </a:prstGeom>
      </dsp:spPr>
      <dsp:style>
        <a:lnRef idx="1">
          <a:schemeClr val="accent5">
            <a:hueOff val="6060000"/>
            <a:satOff val="-23724"/>
            <a:lumOff val="-979"/>
            <a:alpha val="100000"/>
          </a:schemeClr>
        </a:lnRef>
        <a:fillRef idx="3">
          <a:schemeClr val="accent5">
            <a:hueOff val="6060000"/>
            <a:satOff val="-23724"/>
            <a:lumOff val="-979"/>
            <a:alpha val="100000"/>
          </a:schemeClr>
        </a:fillRef>
        <a:effectRef idx="3">
          <a:scrgbClr r="0" g="0" b="0"/>
        </a:effectRef>
        <a:fontRef idx="minor">
          <a:schemeClr val="lt1"/>
        </a:fontRef>
      </dsp:style>
      <dsp:txBody>
        <a:bodyPr rot="-5400000" vert="horz" wrap="square" lIns="22225" tIns="22225" rIns="22225" bIns="22225" anchor="ctr"/>
        <a:lstStyle>
          <a:lvl1pPr algn="ctr">
            <a:defRPr sz="3500"/>
          </a:lvl1pPr>
          <a:lvl2pPr marL="228600" indent="-228600" algn="ctr">
            <a:defRPr sz="2700"/>
          </a:lvl2pPr>
          <a:lvl3pPr marL="457200" indent="-228600" algn="ctr">
            <a:defRPr sz="2700"/>
          </a:lvl3pPr>
          <a:lvl4pPr marL="685800" indent="-228600" algn="ctr">
            <a:defRPr sz="2700"/>
          </a:lvl4pPr>
          <a:lvl5pPr marL="914400" indent="-228600" algn="ctr">
            <a:defRPr sz="2700"/>
          </a:lvl5pPr>
          <a:lvl6pPr marL="1143000" indent="-228600" algn="ctr">
            <a:defRPr sz="2700"/>
          </a:lvl6pPr>
          <a:lvl7pPr marL="1371600" indent="-228600" algn="ctr">
            <a:defRPr sz="2700"/>
          </a:lvl7pPr>
          <a:lvl8pPr marL="1600200" indent="-228600" algn="ctr">
            <a:defRPr sz="2700"/>
          </a:lvl8pPr>
          <a:lvl9pPr marL="1828800" indent="-228600" algn="ctr">
            <a:defRPr sz="27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卖给谁</a:t>
          </a:r>
          <a:endParaRPr lang="zh-CN" altLang="en-US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 rot="5400000">
        <a:off x="-311435" y="2197494"/>
        <a:ext cx="2076232" cy="1453362"/>
      </dsp:txXfrm>
    </dsp:sp>
    <dsp:sp modelId="{AC67BBE6-9B82-4D3D-BF22-48713AF46E9C}">
      <dsp:nvSpPr>
        <dsp:cNvPr id="6" name="同侧圆角矩形 5"/>
        <dsp:cNvSpPr/>
      </dsp:nvSpPr>
      <dsp:spPr bwMode="white">
        <a:xfrm rot="5400000">
          <a:off x="5751031" y="-2411609"/>
          <a:ext cx="1349551" cy="9944888"/>
        </a:xfrm>
        <a:prstGeom prst="round2SameRect">
          <a:avLst/>
        </a:prstGeom>
      </dsp:spPr>
      <dsp:style>
        <a:lnRef idx="1">
          <a:schemeClr val="accent5">
            <a:hueOff val="6060000"/>
            <a:satOff val="-23724"/>
            <a:lumOff val="-979"/>
            <a:alpha val="100000"/>
          </a:schemeClr>
        </a:lnRef>
        <a:fillRef idx="1">
          <a:schemeClr val="lt1">
            <a:alpha val="90000"/>
          </a:schemeClr>
        </a:fillRef>
        <a:effectRef idx="2">
          <a:scrgbClr r="0" g="0" b="0"/>
        </a:effectRef>
        <a:fontRef idx="minor"/>
      </dsp:style>
      <dsp:txBody>
        <a:bodyPr rot="-5400000" vert="horz" wrap="square" lIns="142240" tIns="12700" rIns="12700" bIns="12700" anchor="ctr"/>
        <a:lstStyle>
          <a:lvl1pPr algn="l">
            <a:defRPr sz="6500"/>
          </a:lvl1pPr>
          <a:lvl2pPr marL="285750" indent="-285750" algn="l">
            <a:defRPr sz="6500"/>
          </a:lvl2pPr>
          <a:lvl3pPr marL="571500" indent="-285750" algn="l">
            <a:defRPr sz="6500"/>
          </a:lvl3pPr>
          <a:lvl4pPr marL="857250" indent="-285750" algn="l">
            <a:defRPr sz="6500"/>
          </a:lvl4pPr>
          <a:lvl5pPr marL="1143000" indent="-285750" algn="l">
            <a:defRPr sz="6500"/>
          </a:lvl5pPr>
          <a:lvl6pPr marL="1428750" indent="-285750" algn="l">
            <a:defRPr sz="6500"/>
          </a:lvl6pPr>
          <a:lvl7pPr marL="1714500" indent="-285750" algn="l">
            <a:defRPr sz="6500"/>
          </a:lvl7pPr>
          <a:lvl8pPr marL="2000250" indent="-285750" algn="l">
            <a:defRPr sz="6500"/>
          </a:lvl8pPr>
          <a:lvl9pPr marL="2286000" indent="-285750" algn="l">
            <a:defRPr sz="6500"/>
          </a:lvl9pPr>
        </a:lstStyle>
        <a:p>
          <a:pPr marL="228600" lvl="1" indent="-228600">
            <a:lnSpc>
              <a:spcPct val="10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zh-CN" altLang="en-US" sz="2000">
              <a:solidFill>
                <a:schemeClr val="dk1"/>
              </a:solidFill>
              <a:latin typeface="华文中宋" panose="02010600040101010101" pitchFamily="2" charset="-122"/>
              <a:ea typeface="华文中宋" panose="02010600040101010101" pitchFamily="2" charset="-122"/>
            </a:rPr>
            <a:t>卖给本企业内部，若分公司间存在开票调拨、销售行为，应属于批发额；若用作员工福利或日常办公所需，计为零售额</a:t>
          </a:r>
          <a:endParaRPr lang="zh-CN" altLang="en-US" sz="2000">
            <a:solidFill>
              <a:schemeClr val="dk1"/>
            </a:solidFill>
            <a:latin typeface="华文中宋" panose="02010600040101010101" pitchFamily="2" charset="-122"/>
            <a:ea typeface="华文中宋" panose="02010600040101010101" pitchFamily="2" charset="-122"/>
          </a:endParaRPr>
        </a:p>
      </dsp:txBody>
      <dsp:txXfrm rot="5400000">
        <a:off x="5751031" y="-2411609"/>
        <a:ext cx="1349551" cy="9944888"/>
      </dsp:txXfrm>
    </dsp:sp>
    <dsp:sp modelId="{95C8A2DE-C1F8-4D5A-A3A4-1DC2FA1C0073}">
      <dsp:nvSpPr>
        <dsp:cNvPr id="7" name="燕尾形 6"/>
        <dsp:cNvSpPr/>
      </dsp:nvSpPr>
      <dsp:spPr bwMode="white">
        <a:xfrm rot="5400000">
          <a:off x="-311435" y="4083553"/>
          <a:ext cx="2076232" cy="1453362"/>
        </a:xfrm>
        <a:prstGeom prst="chevron">
          <a:avLst/>
        </a:prstGeom>
      </dsp:spPr>
      <dsp:style>
        <a:lnRef idx="1">
          <a:schemeClr val="accent5">
            <a:hueOff val="12120000"/>
            <a:satOff val="-47450"/>
            <a:lumOff val="-1960"/>
            <a:alpha val="100000"/>
          </a:schemeClr>
        </a:lnRef>
        <a:fillRef idx="3">
          <a:schemeClr val="accent5">
            <a:hueOff val="12120000"/>
            <a:satOff val="-47450"/>
            <a:lumOff val="-1960"/>
            <a:alpha val="100000"/>
          </a:schemeClr>
        </a:fillRef>
        <a:effectRef idx="3">
          <a:scrgbClr r="0" g="0" b="0"/>
        </a:effectRef>
        <a:fontRef idx="minor">
          <a:schemeClr val="lt1"/>
        </a:fontRef>
      </dsp:style>
      <dsp:txBody>
        <a:bodyPr rot="-5400000" vert="horz" wrap="square" lIns="22225" tIns="22225" rIns="22225" bIns="22225" anchor="ctr"/>
        <a:lstStyle>
          <a:lvl1pPr algn="ctr">
            <a:defRPr sz="3500"/>
          </a:lvl1pPr>
          <a:lvl2pPr marL="228600" indent="-228600" algn="ctr">
            <a:defRPr sz="2700"/>
          </a:lvl2pPr>
          <a:lvl3pPr marL="457200" indent="-228600" algn="ctr">
            <a:defRPr sz="2700"/>
          </a:lvl3pPr>
          <a:lvl4pPr marL="685800" indent="-228600" algn="ctr">
            <a:defRPr sz="2700"/>
          </a:lvl4pPr>
          <a:lvl5pPr marL="914400" indent="-228600" algn="ctr">
            <a:defRPr sz="2700"/>
          </a:lvl5pPr>
          <a:lvl6pPr marL="1143000" indent="-228600" algn="ctr">
            <a:defRPr sz="2700"/>
          </a:lvl6pPr>
          <a:lvl7pPr marL="1371600" indent="-228600" algn="ctr">
            <a:defRPr sz="2700"/>
          </a:lvl7pPr>
          <a:lvl8pPr marL="1600200" indent="-228600" algn="ctr">
            <a:defRPr sz="2700"/>
          </a:lvl8pPr>
          <a:lvl9pPr marL="1828800" indent="-228600" algn="ctr">
            <a:defRPr sz="27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作何用</a:t>
          </a:r>
          <a:endParaRPr lang="zh-CN" altLang="en-US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 rot="5400000">
        <a:off x="-311435" y="4083553"/>
        <a:ext cx="2076232" cy="1453362"/>
      </dsp:txXfrm>
    </dsp:sp>
    <dsp:sp modelId="{BE17FEF5-EEE1-41BB-96FD-8FBB3FCF3860}">
      <dsp:nvSpPr>
        <dsp:cNvPr id="8" name="同侧圆角矩形 7"/>
        <dsp:cNvSpPr/>
      </dsp:nvSpPr>
      <dsp:spPr bwMode="white">
        <a:xfrm rot="5400000">
          <a:off x="5751031" y="-525550"/>
          <a:ext cx="1349551" cy="9944888"/>
        </a:xfrm>
        <a:prstGeom prst="round2SameRect">
          <a:avLst/>
        </a:prstGeom>
      </dsp:spPr>
      <dsp:style>
        <a:lnRef idx="1">
          <a:schemeClr val="accent5">
            <a:hueOff val="12120000"/>
            <a:satOff val="-47450"/>
            <a:lumOff val="-1960"/>
            <a:alpha val="100000"/>
          </a:schemeClr>
        </a:lnRef>
        <a:fillRef idx="1">
          <a:schemeClr val="lt1">
            <a:alpha val="90000"/>
          </a:schemeClr>
        </a:fillRef>
        <a:effectRef idx="2">
          <a:scrgbClr r="0" g="0" b="0"/>
        </a:effectRef>
        <a:fontRef idx="minor"/>
      </dsp:style>
      <dsp:txBody>
        <a:bodyPr rot="-5400000" vert="horz" wrap="square" lIns="142240" tIns="12700" rIns="12700" bIns="12700" anchor="ctr"/>
        <a:lstStyle>
          <a:lvl1pPr algn="l">
            <a:defRPr sz="6500"/>
          </a:lvl1pPr>
          <a:lvl2pPr marL="285750" indent="-285750" algn="l">
            <a:defRPr sz="6500"/>
          </a:lvl2pPr>
          <a:lvl3pPr marL="571500" indent="-285750" algn="l">
            <a:defRPr sz="6500"/>
          </a:lvl3pPr>
          <a:lvl4pPr marL="857250" indent="-285750" algn="l">
            <a:defRPr sz="6500"/>
          </a:lvl4pPr>
          <a:lvl5pPr marL="1143000" indent="-285750" algn="l">
            <a:defRPr sz="6500"/>
          </a:lvl5pPr>
          <a:lvl6pPr marL="1428750" indent="-285750" algn="l">
            <a:defRPr sz="6500"/>
          </a:lvl6pPr>
          <a:lvl7pPr marL="1714500" indent="-285750" algn="l">
            <a:defRPr sz="6500"/>
          </a:lvl7pPr>
          <a:lvl8pPr marL="2000250" indent="-285750" algn="l">
            <a:defRPr sz="6500"/>
          </a:lvl8pPr>
          <a:lvl9pPr marL="2286000" indent="-285750" algn="l">
            <a:defRPr sz="6500"/>
          </a:lvl9pPr>
        </a:lstStyle>
        <a:p>
          <a:pPr marL="228600" lvl="1" indent="-228600">
            <a:lnSpc>
              <a:spcPct val="10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zh-CN" altLang="en-US" sz="2000">
              <a:solidFill>
                <a:schemeClr val="dk1"/>
              </a:solidFill>
              <a:latin typeface="华文中宋" panose="02010600040101010101" pitchFamily="2" charset="-122"/>
              <a:ea typeface="华文中宋" panose="02010600040101010101" pitchFamily="2" charset="-122"/>
            </a:rPr>
            <a:t>与企业业务活动高度相关的商品，计入批发额，如：售给网络公司或企业信息化部门的计算机、售给网约车或者融资租赁公司的汽车等</a:t>
          </a:r>
          <a:endParaRPr lang="zh-CN" altLang="en-US" sz="2000">
            <a:solidFill>
              <a:schemeClr val="dk1"/>
            </a:solidFill>
            <a:latin typeface="华文中宋" panose="02010600040101010101" pitchFamily="2" charset="-122"/>
            <a:ea typeface="华文中宋" panose="02010600040101010101" pitchFamily="2" charset="-122"/>
          </a:endParaRPr>
        </a:p>
        <a:p>
          <a:pPr marL="228600" lvl="1" indent="-228600">
            <a:lnSpc>
              <a:spcPct val="10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zh-CN" altLang="en-US" sz="2000">
              <a:solidFill>
                <a:schemeClr val="dk1"/>
              </a:solidFill>
              <a:latin typeface="华文中宋" panose="02010600040101010101" pitchFamily="2" charset="-122"/>
              <a:ea typeface="华文中宋" panose="02010600040101010101" pitchFamily="2" charset="-122"/>
            </a:rPr>
            <a:t>买方用作转卖或加工后转卖的商品，计入批发额，如：商家给京东或</a:t>
          </a:r>
          <a:r>
            <a:rPr lang="zh-CN" altLang="en-US" sz="2000">
              <a:solidFill>
                <a:schemeClr val="dk1"/>
              </a:solidFill>
              <a:latin typeface="华文中宋" panose="02010600040101010101" pitchFamily="2" charset="-122"/>
              <a:ea typeface="华文中宋" panose="02010600040101010101" pitchFamily="2" charset="-122"/>
              <a:sym typeface="+mn-ea"/>
            </a:rPr>
            <a:t>联营商场供货</a:t>
          </a:r>
          <a:endParaRPr lang="zh-CN" altLang="en-US" sz="2000">
            <a:solidFill>
              <a:schemeClr val="dk1"/>
            </a:solidFill>
            <a:latin typeface="华文中宋" panose="02010600040101010101" pitchFamily="2" charset="-122"/>
            <a:ea typeface="华文中宋" panose="02010600040101010101" pitchFamily="2" charset="-122"/>
            <a:sym typeface="+mn-ea"/>
          </a:endParaRPr>
        </a:p>
        <a:p>
          <a:pPr marL="228600" lvl="1" indent="-228600">
            <a:lnSpc>
              <a:spcPct val="10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zh-CN" altLang="en-US" sz="2000">
              <a:solidFill>
                <a:schemeClr val="dk1"/>
              </a:solidFill>
              <a:latin typeface="华文中宋" panose="02010600040101010101" pitchFamily="2" charset="-122"/>
              <a:ea typeface="华文中宋" panose="02010600040101010101" pitchFamily="2" charset="-122"/>
            </a:rPr>
            <a:t>给普适性、普惠型商品，多计入零售额，如：售给个人或者单位的日常办公用品等</a:t>
          </a:r>
          <a:endParaRPr lang="zh-CN" altLang="en-US" sz="2000">
            <a:solidFill>
              <a:schemeClr val="dk1"/>
            </a:solidFill>
            <a:latin typeface="华文中宋" panose="02010600040101010101" pitchFamily="2" charset="-122"/>
            <a:ea typeface="华文中宋" panose="02010600040101010101" pitchFamily="2" charset="-122"/>
          </a:endParaRPr>
        </a:p>
      </dsp:txBody>
      <dsp:txXfrm rot="5400000">
        <a:off x="5751031" y="-525550"/>
        <a:ext cx="1349551" cy="994488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type="round2SameRect" r:blip="" rot="90">
                    <dgm:adjLst/>
                  </dgm:shape>
                </dgm:if>
                <dgm:else name="Name12">
                  <dgm:shape xmlns:r="http://schemas.openxmlformats.org/officeDocument/2006/relationships" type="round2SameRect" r:blip="" rot="-90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type="round2SameRect" r:blip="" rot="90">
                    <dgm:adjLst/>
                  </dgm:shape>
                </dgm:if>
                <dgm:else name="Name12">
                  <dgm:shape xmlns:r="http://schemas.openxmlformats.org/officeDocument/2006/relationships" type="round2SameRect" r:blip="" rot="-90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type="round2SameRect" r:blip="" rot="90">
                    <dgm:adjLst/>
                  </dgm:shape>
                </dgm:if>
                <dgm:else name="Name12">
                  <dgm:shape xmlns:r="http://schemas.openxmlformats.org/officeDocument/2006/relationships" type="round2SameRect" r:blip="" rot="-90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type="round2SameRect" r:blip="" rot="90">
                    <dgm:adjLst/>
                  </dgm:shape>
                </dgm:if>
                <dgm:else name="Name12">
                  <dgm:shape xmlns:r="http://schemas.openxmlformats.org/officeDocument/2006/relationships" type="round2SameRect" r:blip="" rot="-90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>
          <dgm:prSet csTypeId="urn:microsoft.com/office/officeart/2005/8/colors/accent6_5"/>
        </dgm:pt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funnel1">
  <dgm:title val=""/>
  <dgm:desc val=""/>
  <dgm:catLst>
    <dgm:cat type="relationship" pri="2000"/>
    <dgm:cat type="process" pri="27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4"/>
      <dgm:resizeHandles val="exact"/>
    </dgm:varLst>
    <dgm:alg type="composite">
      <dgm:param type="ar" val="1.25"/>
    </dgm:alg>
    <dgm:shape xmlns:r="http://schemas.openxmlformats.org/officeDocument/2006/relationships" r:blip="">
      <dgm:adjLst/>
    </dgm:shape>
    <dgm:presOf/>
    <dgm:choose name="Name1">
      <dgm:if name="Name2" axis="ch" ptType="node" func="cnt" op="equ" val="2">
        <dgm:constrLst>
          <dgm:constr type="w" for="ch" forName="ellipse" refType="w" fact="0.645"/>
          <dgm:constr type="h" for="ch" forName="ellipse" refType="h" fact="0.28"/>
          <dgm:constr type="t" for="ch" forName="ellipse" refType="w" fact="0.0275"/>
          <dgm:constr type="l" for="ch" forName="ellipse" refType="w" fact="0.0265"/>
          <dgm:constr type="w" for="ch" forName="arrow1" refType="w" fact="0.125"/>
          <dgm:constr type="h" for="ch" forName="arrow1" refType="h" fact="0.1"/>
          <dgm:constr type="t" for="ch" forName="arrow1" refType="h" fact="0.72"/>
          <dgm:constr type="l" for="ch" forName="arrow1" refType="w" fact="0.2875"/>
          <dgm:constr type="w" for="ch" forName="rectangle" refType="w" fact="0.6"/>
          <dgm:constr type="h" for="ch" forName="rectangle" refType="w" refFor="ch" refForName="rectangle" fact="0.25"/>
          <dgm:constr type="t" for="ch" forName="rectangle" refType="h" fact="0.8"/>
          <dgm:constr type="l" for="ch" forName="rectangle" refType="w" fact="0.05"/>
          <dgm:constr type="w" for="ch" forName="item1" refType="w" fact="0.35"/>
          <dgm:constr type="h" for="ch" forName="item1" refType="w" fact="0.35"/>
          <dgm:constr type="t" for="ch" forName="item1" refType="h" fact="0.05"/>
          <dgm:constr type="l" for="ch" forName="item1" refType="w" fact="0.125"/>
          <dgm:constr type="primFontSz" for="ch" forName="item1" op="equ" val="65"/>
          <dgm:constr type="w" for="ch" forName="funnel" refType="w" fact="0.7"/>
          <dgm:constr type="h" for="ch" forName="funnel" refType="h" fact="0.7"/>
          <dgm:constr type="t" for="ch" forName="funnel"/>
          <dgm:constr type="l" for="ch" forName="funnel"/>
        </dgm:constrLst>
      </dgm:if>
      <dgm:else name="Name3">
        <dgm:constrLst>
          <dgm:constr type="w" for="ch" forName="ellipse" refType="w" fact="0.645"/>
          <dgm:constr type="h" for="ch" forName="ellipse" refType="h" fact="0.28"/>
          <dgm:constr type="t" for="ch" forName="ellipse" refType="w" fact="0.0275"/>
          <dgm:constr type="l" for="ch" forName="ellipse" refType="w" fact="0.0265"/>
          <dgm:constr type="w" for="ch" forName="arrow1" refType="w" fact="0.125"/>
          <dgm:constr type="h" for="ch" forName="arrow1" refType="h" fact="0.1"/>
          <dgm:constr type="t" for="ch" forName="arrow1" refType="h" fact="0.72"/>
          <dgm:constr type="l" for="ch" forName="arrow1" refType="w" fact="0.2875"/>
          <dgm:constr type="w" for="ch" forName="rectangle" refType="w" fact="0.6"/>
          <dgm:constr type="h" for="ch" forName="rectangle" refType="w" refFor="ch" refForName="rectangle" fact="0.25"/>
          <dgm:constr type="t" for="ch" forName="rectangle" refType="h" fact="0.8"/>
          <dgm:constr type="l" for="ch" forName="rectangle" refType="w" fact="0.05"/>
          <dgm:constr type="primFontSz" for="ch" forName="rectangle" val="65"/>
          <dgm:constr type="w" for="ch" forName="item1" refType="w" fact="0.225"/>
          <dgm:constr type="h" for="ch" forName="item1" refType="w" fact="0.225"/>
          <dgm:constr type="t" for="ch" forName="item1" refType="h" fact="0.336"/>
          <dgm:constr type="l" for="ch" forName="item1" refType="w" fact="0.261"/>
          <dgm:constr type="primFontSz" for="ch" forName="item1" val="65"/>
          <dgm:constr type="w" for="ch" forName="item2" refType="w" fact="0.225"/>
          <dgm:constr type="h" for="ch" forName="item2" refType="w" fact="0.225"/>
          <dgm:constr type="t" for="ch" forName="item2" refType="h" fact="0.125"/>
          <dgm:constr type="l" for="ch" forName="item2" refType="w" fact="0.1"/>
          <dgm:constr type="primFontSz" for="ch" forName="item2" refType="primFontSz" refFor="ch" refForName="item1" op="equ"/>
          <dgm:constr type="w" for="ch" forName="item3" refType="w" fact="0.225"/>
          <dgm:constr type="h" for="ch" forName="item3" refType="w" fact="0.225"/>
          <dgm:constr type="t" for="ch" forName="item3" refType="h" fact="0.057"/>
          <dgm:constr type="l" for="ch" forName="item3" refType="w" fact="0.33"/>
          <dgm:constr type="primFontSz" for="ch" forName="item3" refType="primFontSz" refFor="ch" refForName="item1" op="equ"/>
          <dgm:constr type="w" for="ch" forName="funnel" refType="w" fact="0.7"/>
          <dgm:constr type="h" for="ch" forName="funnel" refType="h" fact="0.7"/>
          <dgm:constr type="t" for="ch" forName="funnel"/>
          <dgm:constr type="l" for="ch" forName="funnel"/>
        </dgm:constrLst>
      </dgm:else>
    </dgm:choose>
    <dgm:ruleLst/>
    <dgm:choose name="Name4">
      <dgm:if name="Name5" axis="ch" ptType="node" func="cnt" op="gte" val="1">
        <dgm:layoutNode name="ellipse" styleLbl="trBgShp">
          <dgm:alg type="sp"/>
          <dgm:shape xmlns:r="http://schemas.openxmlformats.org/officeDocument/2006/relationships" type="ellipse" r:blip="">
            <dgm:adjLst/>
          </dgm:shape>
          <dgm:presOf/>
          <dgm:constrLst/>
          <dgm:ruleLst/>
        </dgm:layoutNode>
        <dgm:layoutNode name="arrow1" styleLbl="fgShp">
          <dgm:alg type="sp"/>
          <dgm:shape xmlns:r="http://schemas.openxmlformats.org/officeDocument/2006/relationships" type="downArrow" r:blip="">
            <dgm:adjLst/>
          </dgm:shape>
          <dgm:presOf/>
          <dgm:constrLst/>
          <dgm:ruleLst/>
        </dgm:layoutNode>
        <dgm:layoutNode name="rectangle" styleLbl="revTx">
          <dgm:varLst>
            <dgm:bulletEnabled val="1"/>
          </dgm:varLst>
          <dgm:alg type="tx">
            <dgm:param type="txAnchorHorzCh" val="ctr"/>
          </dgm:alg>
          <dgm:shape xmlns:r="http://schemas.openxmlformats.org/officeDocument/2006/relationships" type="rect" r:blip="">
            <dgm:adjLst/>
          </dgm:shape>
          <dgm:choose name="Name6">
            <dgm:if name="Name7" axis="ch" ptType="node" func="cnt" op="equ" val="1">
              <dgm:presOf axis="ch desOrSelf" ptType="node node" st="1 1" cnt="1 0"/>
            </dgm:if>
            <dgm:if name="Name8" axis="ch" ptType="node" func="cnt" op="equ" val="2">
              <dgm:presOf axis="ch desOrSelf" ptType="node node" st="2 1" cnt="1 0"/>
            </dgm:if>
            <dgm:if name="Name9" axis="ch" ptType="node" func="cnt" op="equ" val="3">
              <dgm:presOf axis="ch desOrSelf" ptType="node node" st="3 1" cnt="1 0"/>
            </dgm:if>
            <dgm:else name="Name10">
              <dgm:presOf axis="ch desOrSelf" ptType="node node" st="4 1" cnt="1 0"/>
            </dgm:else>
          </dgm:choose>
          <dgm:constrLst/>
          <dgm:ruleLst>
            <dgm:rule type="primFontSz" val="5" fact="NaN" max="NaN"/>
          </dgm:ruleLst>
        </dgm:layoutNode>
        <dgm:forEach name="Name11" axis="ch" ptType="node" st="2" cnt="1">
          <dgm:layoutNode name="item1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12">
              <dgm:if name="Name13" axis="root ch" ptType="all node" func="cnt" op="equ" val="1">
                <dgm:presOf/>
              </dgm:if>
              <dgm:if name="Name14" axis="root ch" ptType="all node" func="cnt" op="equ" val="2">
                <dgm:presOf axis="root ch desOrSelf" ptType="all node node" st="1 1 1" cnt="0 1 0"/>
              </dgm:if>
              <dgm:if name="Name15" axis="root ch" ptType="all node" func="cnt" op="equ" val="3">
                <dgm:presOf axis="root ch desOrSelf" ptType="all node node" st="1 2 1" cnt="0 1 0"/>
              </dgm:if>
              <dgm:else name="Name16">
                <dgm:presOf axis="root ch desOrSelf" ptType="all node node" st="1 3 1" cnt="0 1 0"/>
              </dgm:else>
            </dgm:choose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  <dgm:forEach name="Name17" axis="ch" ptType="node" st="3" cnt="1">
          <dgm:layoutNode name="item2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18">
              <dgm:if name="Name19" axis="root ch" ptType="all node" func="cnt" op="equ" val="1">
                <dgm:presOf/>
              </dgm:if>
              <dgm:if name="Name20" axis="root ch" ptType="all node" func="cnt" op="equ" val="2">
                <dgm:presOf/>
              </dgm:if>
              <dgm:if name="Name21" axis="root ch" ptType="all node" func="cnt" op="equ" val="3">
                <dgm:presOf axis="root ch desOrSelf" ptType="all node node" st="1 1 1" cnt="0 1 0"/>
              </dgm:if>
              <dgm:else name="Name22">
                <dgm:presOf axis="root ch desOrSelf" ptType="all node node" st="1 2 1" cnt="0 1 0"/>
              </dgm:else>
            </dgm:choose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  <dgm:forEach name="Name23" axis="ch" ptType="node" st="4" cnt="1">
          <dgm:layoutNode name="item3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4">
              <dgm:if name="Name25" axis="root ch" ptType="all node" func="cnt" op="equ" val="1">
                <dgm:presOf/>
              </dgm:if>
              <dgm:if name="Name26" axis="root ch" ptType="all node" func="cnt" op="equ" val="2">
                <dgm:presOf/>
              </dgm:if>
              <dgm:if name="Name27" axis="root ch" ptType="all node" func="cnt" op="equ" val="3">
                <dgm:presOf/>
              </dgm:if>
              <dgm:else name="Name28">
                <dgm:presOf axis="root ch desOrSelf" ptType="all node node" st="1 1 1" cnt="0 1 0"/>
              </dgm:else>
            </dgm:choose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  <dgm:layoutNode name="funnel" styleLbl="trAlignAcc1">
          <dgm:alg type="sp"/>
          <dgm:shape xmlns:r="http://schemas.openxmlformats.org/officeDocument/2006/relationships" type="funnel" r:blip="">
            <dgm:adjLst/>
          </dgm:shape>
          <dgm:presOf/>
          <dgm:constrLst/>
          <dgm:ruleLst/>
        </dgm:layoutNode>
      </dgm:if>
      <dgm:else name="Name29"/>
    </dgm:choose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type="chevron" r:blip="" rot="90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type="round2SameRect" r:blip="" rot="90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type="round2SameRect" r:blip="" rot="-90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#1">
  <dgm:title val=""/>
  <dgm:desc val=""/>
  <dgm:catLst>
    <dgm:cat type="simple" pri="103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callout">
    <dgm:scene3d>
      <a:camera prst="orthographicFront"/>
      <a:lightRig rig="threePt" dir="t"/>
    </dgm:scene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olid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3#1">
  <dgm:title val=""/>
  <dgm:desc val=""/>
  <dgm:catLst>
    <dgm:cat type="simple" pri="103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callout">
    <dgm:scene3d>
      <a:camera prst="orthographicFront"/>
      <a:lightRig rig="threePt" dir="t"/>
    </dgm:scene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olid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3#1">
  <dgm:title val=""/>
  <dgm:desc val=""/>
  <dgm:catLst>
    <dgm:cat type="simple" pri="103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callout">
    <dgm:scene3d>
      <a:camera prst="orthographicFront"/>
      <a:lightRig rig="threePt" dir="t"/>
    </dgm:scene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olid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3#1">
  <dgm:title val=""/>
  <dgm:desc val=""/>
  <dgm:catLst>
    <dgm:cat type="simple" pri="103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callout">
    <dgm:scene3d>
      <a:camera prst="orthographicFront"/>
      <a:lightRig rig="threePt" dir="t"/>
    </dgm:scene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olid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#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5#1">
  <dgm:title val=""/>
  <dgm:desc val=""/>
  <dgm:catLst>
    <dgm:cat type="simple" pri="105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5#2">
  <dgm:title val=""/>
  <dgm:desc val=""/>
  <dgm:catLst>
    <dgm:cat type="simple" pri="105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301543" cy="3346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5622798" y="0"/>
            <a:ext cx="4301543" cy="3346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6334477"/>
            <a:ext cx="4301543" cy="3346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5622798" y="6334477"/>
            <a:ext cx="4301543" cy="3346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301543" cy="3346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5622798" y="0"/>
            <a:ext cx="4301543" cy="3346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2962275" y="833438"/>
            <a:ext cx="4002088" cy="22510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992664" y="3209498"/>
            <a:ext cx="7941310" cy="262595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6334477"/>
            <a:ext cx="4301543" cy="3346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5622798" y="6334477"/>
            <a:ext cx="4301543" cy="3346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6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zh-CN" altLang="en-US"/>
              <a:t>除了农产品；图书等免税商品，均须含税</a:t>
            </a:r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zh-CN" altLang="en-US"/>
              <a:t>两次发挥不同角色作用，所以要算两次，流转一次计一次</a:t>
            </a:r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zh-CN" altLang="en-US"/>
              <a:t>如果批发单位有好几百个网点就要引起重视了</a:t>
            </a:r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zh-CN" altLang="en-US"/>
              <a:t>如果批发单位有好几百个网点就要引起重视了</a:t>
            </a:r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图片 1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610600" y="0"/>
            <a:ext cx="3581400" cy="10064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" name="矩形 24"/>
          <p:cNvSpPr/>
          <p:nvPr userDrawn="1"/>
        </p:nvSpPr>
        <p:spPr>
          <a:xfrm>
            <a:off x="0" y="6724650"/>
            <a:ext cx="12192000" cy="133350"/>
          </a:xfrm>
          <a:prstGeom prst="rect">
            <a:avLst/>
          </a:prstGeom>
          <a:solidFill>
            <a:srgbClr val="4B64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8" name="直接连接符 7"/>
          <p:cNvCxnSpPr/>
          <p:nvPr userDrawn="1"/>
        </p:nvCxnSpPr>
        <p:spPr>
          <a:xfrm>
            <a:off x="0" y="696913"/>
            <a:ext cx="11176000" cy="0"/>
          </a:xfrm>
          <a:prstGeom prst="line">
            <a:avLst/>
          </a:prstGeom>
          <a:ln w="25400">
            <a:gradFill>
              <a:gsLst>
                <a:gs pos="0">
                  <a:srgbClr val="4B649F"/>
                </a:gs>
                <a:gs pos="100000">
                  <a:srgbClr val="7DB1CD">
                    <a:alpha val="0"/>
                  </a:srgb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Picture 2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" y="1"/>
            <a:ext cx="4381487" cy="6917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9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图片 1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610600" y="0"/>
            <a:ext cx="3581400" cy="10064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" name="矩形 24"/>
          <p:cNvSpPr/>
          <p:nvPr userDrawn="1"/>
        </p:nvSpPr>
        <p:spPr>
          <a:xfrm>
            <a:off x="0" y="6724650"/>
            <a:ext cx="12192000" cy="133350"/>
          </a:xfrm>
          <a:prstGeom prst="rect">
            <a:avLst/>
          </a:prstGeom>
          <a:solidFill>
            <a:srgbClr val="4B64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8" name="直接连接符 7"/>
          <p:cNvCxnSpPr/>
          <p:nvPr userDrawn="1"/>
        </p:nvCxnSpPr>
        <p:spPr>
          <a:xfrm>
            <a:off x="0" y="696913"/>
            <a:ext cx="11176000" cy="0"/>
          </a:xfrm>
          <a:prstGeom prst="line">
            <a:avLst/>
          </a:prstGeom>
          <a:ln w="25400">
            <a:gradFill>
              <a:gsLst>
                <a:gs pos="0">
                  <a:srgbClr val="4B649F"/>
                </a:gs>
                <a:gs pos="100000">
                  <a:srgbClr val="7DB1CD">
                    <a:alpha val="0"/>
                  </a:srgb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Picture 2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" y="1"/>
            <a:ext cx="4381487" cy="6917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0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图片 1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610600" y="0"/>
            <a:ext cx="3581400" cy="10064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" name="矩形 24"/>
          <p:cNvSpPr/>
          <p:nvPr userDrawn="1"/>
        </p:nvSpPr>
        <p:spPr>
          <a:xfrm>
            <a:off x="0" y="6724650"/>
            <a:ext cx="12192000" cy="133350"/>
          </a:xfrm>
          <a:prstGeom prst="rect">
            <a:avLst/>
          </a:prstGeom>
          <a:solidFill>
            <a:srgbClr val="4B64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8" name="直接连接符 7"/>
          <p:cNvCxnSpPr/>
          <p:nvPr userDrawn="1"/>
        </p:nvCxnSpPr>
        <p:spPr>
          <a:xfrm>
            <a:off x="0" y="696913"/>
            <a:ext cx="11176000" cy="0"/>
          </a:xfrm>
          <a:prstGeom prst="line">
            <a:avLst/>
          </a:prstGeom>
          <a:ln w="25400">
            <a:gradFill>
              <a:gsLst>
                <a:gs pos="0">
                  <a:srgbClr val="4B649F"/>
                </a:gs>
                <a:gs pos="100000">
                  <a:srgbClr val="7DB1CD">
                    <a:alpha val="0"/>
                  </a:srgb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Picture 2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" y="1"/>
            <a:ext cx="4381487" cy="6917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图片 1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610600" y="0"/>
            <a:ext cx="3581400" cy="10064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" name="矩形 24"/>
          <p:cNvSpPr/>
          <p:nvPr userDrawn="1"/>
        </p:nvSpPr>
        <p:spPr>
          <a:xfrm>
            <a:off x="0" y="6724650"/>
            <a:ext cx="12192000" cy="133350"/>
          </a:xfrm>
          <a:prstGeom prst="rect">
            <a:avLst/>
          </a:prstGeom>
          <a:solidFill>
            <a:srgbClr val="4B64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8" name="直接连接符 7"/>
          <p:cNvCxnSpPr/>
          <p:nvPr userDrawn="1"/>
        </p:nvCxnSpPr>
        <p:spPr>
          <a:xfrm>
            <a:off x="0" y="696913"/>
            <a:ext cx="11176000" cy="0"/>
          </a:xfrm>
          <a:prstGeom prst="line">
            <a:avLst/>
          </a:prstGeom>
          <a:ln w="25400">
            <a:gradFill>
              <a:gsLst>
                <a:gs pos="0">
                  <a:srgbClr val="4B649F"/>
                </a:gs>
                <a:gs pos="100000">
                  <a:srgbClr val="7DB1CD">
                    <a:alpha val="0"/>
                  </a:srgb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Picture 2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" y="1"/>
            <a:ext cx="4381487" cy="6917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图片 1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610600" y="0"/>
            <a:ext cx="3581400" cy="10064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" name="矩形 24"/>
          <p:cNvSpPr/>
          <p:nvPr userDrawn="1"/>
        </p:nvSpPr>
        <p:spPr>
          <a:xfrm>
            <a:off x="0" y="6724650"/>
            <a:ext cx="12192000" cy="133350"/>
          </a:xfrm>
          <a:prstGeom prst="rect">
            <a:avLst/>
          </a:prstGeom>
          <a:solidFill>
            <a:srgbClr val="4B64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8" name="直接连接符 7"/>
          <p:cNvCxnSpPr/>
          <p:nvPr userDrawn="1"/>
        </p:nvCxnSpPr>
        <p:spPr>
          <a:xfrm>
            <a:off x="0" y="696913"/>
            <a:ext cx="11176000" cy="0"/>
          </a:xfrm>
          <a:prstGeom prst="line">
            <a:avLst/>
          </a:prstGeom>
          <a:ln w="25400">
            <a:gradFill>
              <a:gsLst>
                <a:gs pos="0">
                  <a:srgbClr val="4B649F"/>
                </a:gs>
                <a:gs pos="100000">
                  <a:srgbClr val="7DB1CD">
                    <a:alpha val="0"/>
                  </a:srgb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Picture 2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" y="1"/>
            <a:ext cx="4381487" cy="6917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图片 1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610600" y="0"/>
            <a:ext cx="3581400" cy="10064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" name="矩形 24"/>
          <p:cNvSpPr/>
          <p:nvPr userDrawn="1"/>
        </p:nvSpPr>
        <p:spPr>
          <a:xfrm>
            <a:off x="0" y="6724650"/>
            <a:ext cx="12192000" cy="133350"/>
          </a:xfrm>
          <a:prstGeom prst="rect">
            <a:avLst/>
          </a:prstGeom>
          <a:solidFill>
            <a:srgbClr val="4B64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8" name="直接连接符 7"/>
          <p:cNvCxnSpPr/>
          <p:nvPr userDrawn="1"/>
        </p:nvCxnSpPr>
        <p:spPr>
          <a:xfrm>
            <a:off x="0" y="696913"/>
            <a:ext cx="11176000" cy="0"/>
          </a:xfrm>
          <a:prstGeom prst="line">
            <a:avLst/>
          </a:prstGeom>
          <a:ln w="25400">
            <a:gradFill>
              <a:gsLst>
                <a:gs pos="0">
                  <a:srgbClr val="4B649F"/>
                </a:gs>
                <a:gs pos="100000">
                  <a:srgbClr val="7DB1CD">
                    <a:alpha val="0"/>
                  </a:srgb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Picture 2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" y="1"/>
            <a:ext cx="4381487" cy="6917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图片 1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610600" y="0"/>
            <a:ext cx="3581400" cy="10064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" name="矩形 24"/>
          <p:cNvSpPr/>
          <p:nvPr userDrawn="1"/>
        </p:nvSpPr>
        <p:spPr>
          <a:xfrm>
            <a:off x="0" y="6724650"/>
            <a:ext cx="12192000" cy="133350"/>
          </a:xfrm>
          <a:prstGeom prst="rect">
            <a:avLst/>
          </a:prstGeom>
          <a:solidFill>
            <a:srgbClr val="4B64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8" name="直接连接符 7"/>
          <p:cNvCxnSpPr/>
          <p:nvPr userDrawn="1"/>
        </p:nvCxnSpPr>
        <p:spPr>
          <a:xfrm>
            <a:off x="0" y="696913"/>
            <a:ext cx="11176000" cy="0"/>
          </a:xfrm>
          <a:prstGeom prst="line">
            <a:avLst/>
          </a:prstGeom>
          <a:ln w="25400">
            <a:gradFill>
              <a:gsLst>
                <a:gs pos="0">
                  <a:srgbClr val="4B649F"/>
                </a:gs>
                <a:gs pos="100000">
                  <a:srgbClr val="7DB1CD">
                    <a:alpha val="0"/>
                  </a:srgb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Picture 2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" y="1"/>
            <a:ext cx="4381487" cy="6917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图片 1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610600" y="0"/>
            <a:ext cx="3581400" cy="10064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" name="矩形 24"/>
          <p:cNvSpPr/>
          <p:nvPr userDrawn="1"/>
        </p:nvSpPr>
        <p:spPr>
          <a:xfrm>
            <a:off x="0" y="6724650"/>
            <a:ext cx="12192000" cy="133350"/>
          </a:xfrm>
          <a:prstGeom prst="rect">
            <a:avLst/>
          </a:prstGeom>
          <a:solidFill>
            <a:srgbClr val="4B64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8" name="直接连接符 7"/>
          <p:cNvCxnSpPr/>
          <p:nvPr userDrawn="1"/>
        </p:nvCxnSpPr>
        <p:spPr>
          <a:xfrm>
            <a:off x="0" y="696913"/>
            <a:ext cx="11176000" cy="0"/>
          </a:xfrm>
          <a:prstGeom prst="line">
            <a:avLst/>
          </a:prstGeom>
          <a:ln w="25400">
            <a:gradFill>
              <a:gsLst>
                <a:gs pos="0">
                  <a:srgbClr val="4B649F"/>
                </a:gs>
                <a:gs pos="100000">
                  <a:srgbClr val="7DB1CD">
                    <a:alpha val="0"/>
                  </a:srgb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Picture 2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" y="1"/>
            <a:ext cx="4381487" cy="6917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图片 1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610600" y="0"/>
            <a:ext cx="3581400" cy="10064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" name="矩形 24"/>
          <p:cNvSpPr/>
          <p:nvPr userDrawn="1"/>
        </p:nvSpPr>
        <p:spPr>
          <a:xfrm>
            <a:off x="0" y="6724650"/>
            <a:ext cx="12192000" cy="133350"/>
          </a:xfrm>
          <a:prstGeom prst="rect">
            <a:avLst/>
          </a:prstGeom>
          <a:solidFill>
            <a:srgbClr val="4B64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8" name="直接连接符 7"/>
          <p:cNvCxnSpPr/>
          <p:nvPr userDrawn="1"/>
        </p:nvCxnSpPr>
        <p:spPr>
          <a:xfrm>
            <a:off x="0" y="696913"/>
            <a:ext cx="11176000" cy="0"/>
          </a:xfrm>
          <a:prstGeom prst="line">
            <a:avLst/>
          </a:prstGeom>
          <a:ln w="25400">
            <a:gradFill>
              <a:gsLst>
                <a:gs pos="0">
                  <a:srgbClr val="4B649F"/>
                </a:gs>
                <a:gs pos="100000">
                  <a:srgbClr val="7DB1CD">
                    <a:alpha val="0"/>
                  </a:srgb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Picture 2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" y="1"/>
            <a:ext cx="4381487" cy="6917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7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图片 1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610600" y="0"/>
            <a:ext cx="3581400" cy="10064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" name="矩形 24"/>
          <p:cNvSpPr/>
          <p:nvPr userDrawn="1"/>
        </p:nvSpPr>
        <p:spPr>
          <a:xfrm>
            <a:off x="0" y="6724650"/>
            <a:ext cx="12192000" cy="133350"/>
          </a:xfrm>
          <a:prstGeom prst="rect">
            <a:avLst/>
          </a:prstGeom>
          <a:solidFill>
            <a:srgbClr val="4B64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8" name="直接连接符 7"/>
          <p:cNvCxnSpPr/>
          <p:nvPr userDrawn="1"/>
        </p:nvCxnSpPr>
        <p:spPr>
          <a:xfrm>
            <a:off x="0" y="696913"/>
            <a:ext cx="11176000" cy="0"/>
          </a:xfrm>
          <a:prstGeom prst="line">
            <a:avLst/>
          </a:prstGeom>
          <a:ln w="25400">
            <a:gradFill>
              <a:gsLst>
                <a:gs pos="0">
                  <a:srgbClr val="4B649F"/>
                </a:gs>
                <a:gs pos="100000">
                  <a:srgbClr val="7DB1CD">
                    <a:alpha val="0"/>
                  </a:srgb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Picture 2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" y="1"/>
            <a:ext cx="4381487" cy="6917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8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图片 1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610600" y="0"/>
            <a:ext cx="3581400" cy="10064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" name="矩形 24"/>
          <p:cNvSpPr/>
          <p:nvPr userDrawn="1"/>
        </p:nvSpPr>
        <p:spPr>
          <a:xfrm>
            <a:off x="0" y="6724650"/>
            <a:ext cx="12192000" cy="133350"/>
          </a:xfrm>
          <a:prstGeom prst="rect">
            <a:avLst/>
          </a:prstGeom>
          <a:solidFill>
            <a:srgbClr val="4B64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8" name="直接连接符 7"/>
          <p:cNvCxnSpPr/>
          <p:nvPr userDrawn="1"/>
        </p:nvCxnSpPr>
        <p:spPr>
          <a:xfrm>
            <a:off x="0" y="696913"/>
            <a:ext cx="11176000" cy="0"/>
          </a:xfrm>
          <a:prstGeom prst="line">
            <a:avLst/>
          </a:prstGeom>
          <a:ln w="25400">
            <a:gradFill>
              <a:gsLst>
                <a:gs pos="0">
                  <a:srgbClr val="4B649F"/>
                </a:gs>
                <a:gs pos="100000">
                  <a:srgbClr val="7DB1CD">
                    <a:alpha val="0"/>
                  </a:srgb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Picture 2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" y="1"/>
            <a:ext cx="4381487" cy="6917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图片 1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610600" y="0"/>
            <a:ext cx="3581400" cy="10064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" name="矩形 24"/>
          <p:cNvSpPr/>
          <p:nvPr userDrawn="1"/>
        </p:nvSpPr>
        <p:spPr>
          <a:xfrm>
            <a:off x="0" y="6724650"/>
            <a:ext cx="12192000" cy="133350"/>
          </a:xfrm>
          <a:prstGeom prst="rect">
            <a:avLst/>
          </a:prstGeom>
          <a:solidFill>
            <a:srgbClr val="4B64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8" name="直接连接符 7"/>
          <p:cNvCxnSpPr/>
          <p:nvPr userDrawn="1"/>
        </p:nvCxnSpPr>
        <p:spPr>
          <a:xfrm>
            <a:off x="0" y="696913"/>
            <a:ext cx="11176000" cy="0"/>
          </a:xfrm>
          <a:prstGeom prst="line">
            <a:avLst/>
          </a:prstGeom>
          <a:ln w="25400">
            <a:gradFill>
              <a:gsLst>
                <a:gs pos="0">
                  <a:srgbClr val="4B649F"/>
                </a:gs>
                <a:gs pos="100000">
                  <a:srgbClr val="7DB1CD">
                    <a:alpha val="0"/>
                  </a:srgb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Picture 2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" y="1"/>
            <a:ext cx="4381487" cy="6917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9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图片 1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610600" y="0"/>
            <a:ext cx="3581400" cy="10064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" name="矩形 24"/>
          <p:cNvSpPr/>
          <p:nvPr userDrawn="1"/>
        </p:nvSpPr>
        <p:spPr>
          <a:xfrm>
            <a:off x="0" y="6724650"/>
            <a:ext cx="12192000" cy="133350"/>
          </a:xfrm>
          <a:prstGeom prst="rect">
            <a:avLst/>
          </a:prstGeom>
          <a:solidFill>
            <a:srgbClr val="4B64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8" name="直接连接符 7"/>
          <p:cNvCxnSpPr/>
          <p:nvPr userDrawn="1"/>
        </p:nvCxnSpPr>
        <p:spPr>
          <a:xfrm>
            <a:off x="0" y="696913"/>
            <a:ext cx="11176000" cy="0"/>
          </a:xfrm>
          <a:prstGeom prst="line">
            <a:avLst/>
          </a:prstGeom>
          <a:ln w="25400">
            <a:gradFill>
              <a:gsLst>
                <a:gs pos="0">
                  <a:srgbClr val="4B649F"/>
                </a:gs>
                <a:gs pos="100000">
                  <a:srgbClr val="7DB1CD">
                    <a:alpha val="0"/>
                  </a:srgb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Picture 2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" y="1"/>
            <a:ext cx="4381487" cy="6917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20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图片 1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610600" y="0"/>
            <a:ext cx="3581400" cy="10064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" name="矩形 24"/>
          <p:cNvSpPr/>
          <p:nvPr userDrawn="1"/>
        </p:nvSpPr>
        <p:spPr>
          <a:xfrm>
            <a:off x="0" y="6724650"/>
            <a:ext cx="12192000" cy="133350"/>
          </a:xfrm>
          <a:prstGeom prst="rect">
            <a:avLst/>
          </a:prstGeom>
          <a:solidFill>
            <a:srgbClr val="4B64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8" name="直接连接符 7"/>
          <p:cNvCxnSpPr/>
          <p:nvPr userDrawn="1"/>
        </p:nvCxnSpPr>
        <p:spPr>
          <a:xfrm>
            <a:off x="0" y="696913"/>
            <a:ext cx="11176000" cy="0"/>
          </a:xfrm>
          <a:prstGeom prst="line">
            <a:avLst/>
          </a:prstGeom>
          <a:ln w="25400">
            <a:gradFill>
              <a:gsLst>
                <a:gs pos="0">
                  <a:srgbClr val="4B649F"/>
                </a:gs>
                <a:gs pos="100000">
                  <a:srgbClr val="7DB1CD">
                    <a:alpha val="0"/>
                  </a:srgb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Picture 2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" y="1"/>
            <a:ext cx="4381487" cy="6917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2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图片 1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610600" y="0"/>
            <a:ext cx="3581400" cy="10064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" name="矩形 24"/>
          <p:cNvSpPr/>
          <p:nvPr userDrawn="1"/>
        </p:nvSpPr>
        <p:spPr>
          <a:xfrm>
            <a:off x="0" y="6724650"/>
            <a:ext cx="12192000" cy="133350"/>
          </a:xfrm>
          <a:prstGeom prst="rect">
            <a:avLst/>
          </a:prstGeom>
          <a:solidFill>
            <a:srgbClr val="4B64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8" name="直接连接符 7"/>
          <p:cNvCxnSpPr/>
          <p:nvPr userDrawn="1"/>
        </p:nvCxnSpPr>
        <p:spPr>
          <a:xfrm>
            <a:off x="0" y="696913"/>
            <a:ext cx="11176000" cy="0"/>
          </a:xfrm>
          <a:prstGeom prst="line">
            <a:avLst/>
          </a:prstGeom>
          <a:ln w="25400">
            <a:gradFill>
              <a:gsLst>
                <a:gs pos="0">
                  <a:srgbClr val="4B649F"/>
                </a:gs>
                <a:gs pos="100000">
                  <a:srgbClr val="7DB1CD">
                    <a:alpha val="0"/>
                  </a:srgb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Picture 2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" y="1"/>
            <a:ext cx="4381487" cy="6917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图片 1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610600" y="0"/>
            <a:ext cx="3581400" cy="10064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" name="矩形 24"/>
          <p:cNvSpPr/>
          <p:nvPr userDrawn="1"/>
        </p:nvSpPr>
        <p:spPr>
          <a:xfrm>
            <a:off x="0" y="6724650"/>
            <a:ext cx="12192000" cy="133350"/>
          </a:xfrm>
          <a:prstGeom prst="rect">
            <a:avLst/>
          </a:prstGeom>
          <a:solidFill>
            <a:srgbClr val="4B64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8" name="直接连接符 7"/>
          <p:cNvCxnSpPr/>
          <p:nvPr userDrawn="1"/>
        </p:nvCxnSpPr>
        <p:spPr>
          <a:xfrm>
            <a:off x="0" y="696913"/>
            <a:ext cx="11176000" cy="0"/>
          </a:xfrm>
          <a:prstGeom prst="line">
            <a:avLst/>
          </a:prstGeom>
          <a:ln w="25400">
            <a:gradFill>
              <a:gsLst>
                <a:gs pos="0">
                  <a:srgbClr val="4B649F"/>
                </a:gs>
                <a:gs pos="100000">
                  <a:srgbClr val="7DB1CD">
                    <a:alpha val="0"/>
                  </a:srgb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Picture 2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" y="1"/>
            <a:ext cx="4381487" cy="6917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图片 1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737600" y="127000"/>
            <a:ext cx="3581400" cy="10064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矩形 6"/>
          <p:cNvSpPr/>
          <p:nvPr userDrawn="1"/>
        </p:nvSpPr>
        <p:spPr>
          <a:xfrm>
            <a:off x="127000" y="6851650"/>
            <a:ext cx="12192000" cy="133350"/>
          </a:xfrm>
          <a:prstGeom prst="rect">
            <a:avLst/>
          </a:prstGeom>
          <a:solidFill>
            <a:srgbClr val="4B64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9" name="直接连接符 8"/>
          <p:cNvCxnSpPr/>
          <p:nvPr userDrawn="1"/>
        </p:nvCxnSpPr>
        <p:spPr>
          <a:xfrm>
            <a:off x="127000" y="823913"/>
            <a:ext cx="11176000" cy="0"/>
          </a:xfrm>
          <a:prstGeom prst="line">
            <a:avLst/>
          </a:prstGeom>
          <a:ln w="25400">
            <a:gradFill>
              <a:gsLst>
                <a:gs pos="0">
                  <a:srgbClr val="4B649F"/>
                </a:gs>
                <a:gs pos="100000">
                  <a:srgbClr val="7DB1CD">
                    <a:alpha val="0"/>
                  </a:srgb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Picture 2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7001" y="127001"/>
            <a:ext cx="4381487" cy="6917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图片 1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610600" y="0"/>
            <a:ext cx="3581400" cy="10064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" name="矩形 24"/>
          <p:cNvSpPr/>
          <p:nvPr userDrawn="1"/>
        </p:nvSpPr>
        <p:spPr>
          <a:xfrm>
            <a:off x="0" y="6724650"/>
            <a:ext cx="12192000" cy="133350"/>
          </a:xfrm>
          <a:prstGeom prst="rect">
            <a:avLst/>
          </a:prstGeom>
          <a:solidFill>
            <a:srgbClr val="4B64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8" name="直接连接符 7"/>
          <p:cNvCxnSpPr/>
          <p:nvPr userDrawn="1"/>
        </p:nvCxnSpPr>
        <p:spPr>
          <a:xfrm>
            <a:off x="0" y="696913"/>
            <a:ext cx="11176000" cy="0"/>
          </a:xfrm>
          <a:prstGeom prst="line">
            <a:avLst/>
          </a:prstGeom>
          <a:ln w="25400">
            <a:gradFill>
              <a:gsLst>
                <a:gs pos="0">
                  <a:srgbClr val="4B649F"/>
                </a:gs>
                <a:gs pos="100000">
                  <a:srgbClr val="7DB1CD">
                    <a:alpha val="0"/>
                  </a:srgb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Picture 2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" y="1"/>
            <a:ext cx="4381487" cy="6917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图片 1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610600" y="0"/>
            <a:ext cx="3581400" cy="10064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" name="矩形 24"/>
          <p:cNvSpPr/>
          <p:nvPr userDrawn="1"/>
        </p:nvSpPr>
        <p:spPr>
          <a:xfrm>
            <a:off x="0" y="6724650"/>
            <a:ext cx="12192000" cy="133350"/>
          </a:xfrm>
          <a:prstGeom prst="rect">
            <a:avLst/>
          </a:prstGeom>
          <a:solidFill>
            <a:srgbClr val="4B64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8" name="直接连接符 7"/>
          <p:cNvCxnSpPr/>
          <p:nvPr userDrawn="1"/>
        </p:nvCxnSpPr>
        <p:spPr>
          <a:xfrm>
            <a:off x="0" y="696913"/>
            <a:ext cx="11176000" cy="0"/>
          </a:xfrm>
          <a:prstGeom prst="line">
            <a:avLst/>
          </a:prstGeom>
          <a:ln w="25400">
            <a:gradFill>
              <a:gsLst>
                <a:gs pos="0">
                  <a:srgbClr val="4B649F"/>
                </a:gs>
                <a:gs pos="100000">
                  <a:srgbClr val="7DB1CD">
                    <a:alpha val="0"/>
                  </a:srgb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Picture 2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" y="1"/>
            <a:ext cx="4381487" cy="6917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图片 1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737600" y="127000"/>
            <a:ext cx="3581400" cy="10064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矩形 6"/>
          <p:cNvSpPr/>
          <p:nvPr userDrawn="1"/>
        </p:nvSpPr>
        <p:spPr>
          <a:xfrm>
            <a:off x="127000" y="6851650"/>
            <a:ext cx="12192000" cy="133350"/>
          </a:xfrm>
          <a:prstGeom prst="rect">
            <a:avLst/>
          </a:prstGeom>
          <a:solidFill>
            <a:srgbClr val="4B64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9" name="直接连接符 8"/>
          <p:cNvCxnSpPr/>
          <p:nvPr userDrawn="1"/>
        </p:nvCxnSpPr>
        <p:spPr>
          <a:xfrm>
            <a:off x="127000" y="823913"/>
            <a:ext cx="11176000" cy="0"/>
          </a:xfrm>
          <a:prstGeom prst="line">
            <a:avLst/>
          </a:prstGeom>
          <a:ln w="25400">
            <a:gradFill>
              <a:gsLst>
                <a:gs pos="0">
                  <a:srgbClr val="4B649F"/>
                </a:gs>
                <a:gs pos="100000">
                  <a:srgbClr val="7DB1CD">
                    <a:alpha val="0"/>
                  </a:srgb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Picture 2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7001" y="127001"/>
            <a:ext cx="4381487" cy="6917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图片 1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610600" y="0"/>
            <a:ext cx="3581400" cy="1006475"/>
          </a:xfrm>
          <a:prstGeom prst="rect">
            <a:avLst/>
          </a:prstGeom>
          <a:noFill/>
          <a:ln w="9525">
            <a:noFill/>
          </a:ln>
        </p:spPr>
      </p:pic>
      <p:cxnSp>
        <p:nvCxnSpPr>
          <p:cNvPr id="8" name="直接连接符 7"/>
          <p:cNvCxnSpPr/>
          <p:nvPr userDrawn="1"/>
        </p:nvCxnSpPr>
        <p:spPr>
          <a:xfrm>
            <a:off x="0" y="696913"/>
            <a:ext cx="11176000" cy="0"/>
          </a:xfrm>
          <a:prstGeom prst="line">
            <a:avLst/>
          </a:prstGeom>
          <a:ln w="25400">
            <a:gradFill>
              <a:gsLst>
                <a:gs pos="0">
                  <a:srgbClr val="4B649F"/>
                </a:gs>
                <a:gs pos="100000">
                  <a:srgbClr val="7DB1CD">
                    <a:alpha val="0"/>
                  </a:srgb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Picture 2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" y="1"/>
            <a:ext cx="4381487" cy="6917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图片 1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737600" y="127000"/>
            <a:ext cx="3581400" cy="10064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矩形 6"/>
          <p:cNvSpPr/>
          <p:nvPr userDrawn="1"/>
        </p:nvSpPr>
        <p:spPr>
          <a:xfrm>
            <a:off x="0" y="6724650"/>
            <a:ext cx="12192000" cy="133350"/>
          </a:xfrm>
          <a:prstGeom prst="rect">
            <a:avLst/>
          </a:prstGeom>
          <a:solidFill>
            <a:srgbClr val="4B64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9" name="直接连接符 8"/>
          <p:cNvCxnSpPr/>
          <p:nvPr userDrawn="1"/>
        </p:nvCxnSpPr>
        <p:spPr>
          <a:xfrm>
            <a:off x="127000" y="823913"/>
            <a:ext cx="11176000" cy="0"/>
          </a:xfrm>
          <a:prstGeom prst="line">
            <a:avLst/>
          </a:prstGeom>
          <a:ln w="25400">
            <a:gradFill>
              <a:gsLst>
                <a:gs pos="0">
                  <a:srgbClr val="4B649F"/>
                </a:gs>
                <a:gs pos="100000">
                  <a:srgbClr val="7DB1CD">
                    <a:alpha val="0"/>
                  </a:srgb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Picture 2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7001" y="127001"/>
            <a:ext cx="4381487" cy="6917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34DBC0E-06DF-4452-B21C-13EF073AF063}" type="datetimeFigureOut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F362963-EB39-4484-8798-F24902B1C5C8}" type="slidenum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34DBC0E-06DF-4452-B21C-13EF073AF063}" type="datetimeFigureOut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F362963-EB39-4484-8798-F24902B1C5C8}" type="slidenum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34DBC0E-06DF-4452-B21C-13EF073AF063}" type="datetimeFigureOut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F362963-EB39-4484-8798-F24902B1C5C8}" type="slidenum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图片 1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610600" y="0"/>
            <a:ext cx="3581400" cy="10064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" name="矩形 24"/>
          <p:cNvSpPr/>
          <p:nvPr userDrawn="1"/>
        </p:nvSpPr>
        <p:spPr>
          <a:xfrm>
            <a:off x="0" y="6724650"/>
            <a:ext cx="12192000" cy="133350"/>
          </a:xfrm>
          <a:prstGeom prst="rect">
            <a:avLst/>
          </a:prstGeom>
          <a:solidFill>
            <a:srgbClr val="4B64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8" name="直接连接符 7"/>
          <p:cNvCxnSpPr/>
          <p:nvPr userDrawn="1"/>
        </p:nvCxnSpPr>
        <p:spPr>
          <a:xfrm>
            <a:off x="0" y="696913"/>
            <a:ext cx="11176000" cy="0"/>
          </a:xfrm>
          <a:prstGeom prst="line">
            <a:avLst/>
          </a:prstGeom>
          <a:ln w="25400">
            <a:gradFill>
              <a:gsLst>
                <a:gs pos="0">
                  <a:srgbClr val="4B649F"/>
                </a:gs>
                <a:gs pos="100000">
                  <a:srgbClr val="7DB1CD">
                    <a:alpha val="0"/>
                  </a:srgb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Picture 2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" y="1"/>
            <a:ext cx="4381487" cy="6917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34DBC0E-06DF-4452-B21C-13EF073AF063}" type="datetimeFigureOut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F362963-EB39-4484-8798-F24902B1C5C8}" type="slidenum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34DBC0E-06DF-4452-B21C-13EF073AF063}" type="datetimeFigureOut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F362963-EB39-4484-8798-F24902B1C5C8}" type="slidenum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34DBC0E-06DF-4452-B21C-13EF073AF063}" type="datetimeFigureOut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F362963-EB39-4484-8798-F24902B1C5C8}" type="slidenum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34DBC0E-06DF-4452-B21C-13EF073AF063}" type="datetimeFigureOut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F362963-EB39-4484-8798-F24902B1C5C8}" type="slidenum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34DBC0E-06DF-4452-B21C-13EF073AF063}" type="datetimeFigureOut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F362963-EB39-4484-8798-F24902B1C5C8}" type="slidenum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34DBC0E-06DF-4452-B21C-13EF073AF063}" type="datetimeFigureOut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F362963-EB39-4484-8798-F24902B1C5C8}" type="slidenum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34DBC0E-06DF-4452-B21C-13EF073AF063}" type="datetimeFigureOut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F362963-EB39-4484-8798-F24902B1C5C8}" type="slidenum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34DBC0E-06DF-4452-B21C-13EF073AF063}" type="datetimeFigureOut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F362963-EB39-4484-8798-F24902B1C5C8}" type="slidenum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34DBC0E-06DF-4452-B21C-13EF073AF063}" type="datetimeFigureOut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F362963-EB39-4484-8798-F24902B1C5C8}" type="slidenum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34DBC0E-06DF-4452-B21C-13EF073AF063}" type="datetimeFigureOut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F362963-EB39-4484-8798-F24902B1C5C8}" type="slidenum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图片 1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610600" y="0"/>
            <a:ext cx="3581400" cy="10064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" name="矩形 24"/>
          <p:cNvSpPr/>
          <p:nvPr userDrawn="1"/>
        </p:nvSpPr>
        <p:spPr>
          <a:xfrm>
            <a:off x="0" y="6724650"/>
            <a:ext cx="12192000" cy="133350"/>
          </a:xfrm>
          <a:prstGeom prst="rect">
            <a:avLst/>
          </a:prstGeom>
          <a:solidFill>
            <a:srgbClr val="4B64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8" name="直接连接符 7"/>
          <p:cNvCxnSpPr/>
          <p:nvPr userDrawn="1"/>
        </p:nvCxnSpPr>
        <p:spPr>
          <a:xfrm>
            <a:off x="0" y="696913"/>
            <a:ext cx="11176000" cy="0"/>
          </a:xfrm>
          <a:prstGeom prst="line">
            <a:avLst/>
          </a:prstGeom>
          <a:ln w="25400">
            <a:gradFill>
              <a:gsLst>
                <a:gs pos="0">
                  <a:srgbClr val="4B649F"/>
                </a:gs>
                <a:gs pos="100000">
                  <a:srgbClr val="7DB1CD">
                    <a:alpha val="0"/>
                  </a:srgb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Picture 2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" y="1"/>
            <a:ext cx="4381487" cy="6917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34DBC0E-06DF-4452-B21C-13EF073AF063}" type="datetimeFigureOut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F362963-EB39-4484-8798-F24902B1C5C8}" type="slidenum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34DBC0E-06DF-4452-B21C-13EF073AF063}" type="datetimeFigureOut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F362963-EB39-4484-8798-F24902B1C5C8}" type="slidenum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325563"/>
          </a:xfrm>
        </p:spPr>
        <p:txBody>
          <a:bodyPr anchor="ctr" anchorCtr="0">
            <a:normAutofit/>
          </a:bodyPr>
          <a:lstStyle>
            <a:lvl1pPr>
              <a:defRPr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47700" y="1825625"/>
            <a:ext cx="10515600" cy="4351338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34DBC0E-06DF-4452-B21C-13EF073AF063}" type="datetimeFigureOut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F362963-EB39-4484-8798-F24902B1C5C8}" type="slidenum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图片 1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610600" y="0"/>
            <a:ext cx="3581400" cy="10064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" name="矩形 24"/>
          <p:cNvSpPr/>
          <p:nvPr userDrawn="1"/>
        </p:nvSpPr>
        <p:spPr>
          <a:xfrm>
            <a:off x="0" y="6724650"/>
            <a:ext cx="12192000" cy="133350"/>
          </a:xfrm>
          <a:prstGeom prst="rect">
            <a:avLst/>
          </a:prstGeom>
          <a:solidFill>
            <a:srgbClr val="4B64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8" name="直接连接符 7"/>
          <p:cNvCxnSpPr/>
          <p:nvPr userDrawn="1"/>
        </p:nvCxnSpPr>
        <p:spPr>
          <a:xfrm>
            <a:off x="0" y="696913"/>
            <a:ext cx="11176000" cy="0"/>
          </a:xfrm>
          <a:prstGeom prst="line">
            <a:avLst/>
          </a:prstGeom>
          <a:ln w="25400">
            <a:gradFill>
              <a:gsLst>
                <a:gs pos="0">
                  <a:srgbClr val="4B649F"/>
                </a:gs>
                <a:gs pos="100000">
                  <a:srgbClr val="7DB1CD">
                    <a:alpha val="0"/>
                  </a:srgb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Picture 2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" y="1"/>
            <a:ext cx="4381487" cy="6917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图片 1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610600" y="0"/>
            <a:ext cx="3581400" cy="10064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" name="矩形 24"/>
          <p:cNvSpPr/>
          <p:nvPr userDrawn="1"/>
        </p:nvSpPr>
        <p:spPr>
          <a:xfrm>
            <a:off x="0" y="6724650"/>
            <a:ext cx="12192000" cy="133350"/>
          </a:xfrm>
          <a:prstGeom prst="rect">
            <a:avLst/>
          </a:prstGeom>
          <a:solidFill>
            <a:srgbClr val="4B64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8" name="直接连接符 7"/>
          <p:cNvCxnSpPr/>
          <p:nvPr userDrawn="1"/>
        </p:nvCxnSpPr>
        <p:spPr>
          <a:xfrm>
            <a:off x="0" y="696913"/>
            <a:ext cx="11176000" cy="0"/>
          </a:xfrm>
          <a:prstGeom prst="line">
            <a:avLst/>
          </a:prstGeom>
          <a:ln w="25400">
            <a:gradFill>
              <a:gsLst>
                <a:gs pos="0">
                  <a:srgbClr val="4B649F"/>
                </a:gs>
                <a:gs pos="100000">
                  <a:srgbClr val="7DB1CD">
                    <a:alpha val="0"/>
                  </a:srgb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Picture 2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" y="1"/>
            <a:ext cx="4381487" cy="6917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图片 1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610600" y="0"/>
            <a:ext cx="3581400" cy="10064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" name="矩形 24"/>
          <p:cNvSpPr/>
          <p:nvPr userDrawn="1"/>
        </p:nvSpPr>
        <p:spPr>
          <a:xfrm>
            <a:off x="0" y="6724650"/>
            <a:ext cx="12192000" cy="133350"/>
          </a:xfrm>
          <a:prstGeom prst="rect">
            <a:avLst/>
          </a:prstGeom>
          <a:solidFill>
            <a:srgbClr val="4B64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8" name="直接连接符 7"/>
          <p:cNvCxnSpPr/>
          <p:nvPr userDrawn="1"/>
        </p:nvCxnSpPr>
        <p:spPr>
          <a:xfrm>
            <a:off x="0" y="696913"/>
            <a:ext cx="11176000" cy="0"/>
          </a:xfrm>
          <a:prstGeom prst="line">
            <a:avLst/>
          </a:prstGeom>
          <a:ln w="25400">
            <a:gradFill>
              <a:gsLst>
                <a:gs pos="0">
                  <a:srgbClr val="4B649F"/>
                </a:gs>
                <a:gs pos="100000">
                  <a:srgbClr val="7DB1CD">
                    <a:alpha val="0"/>
                  </a:srgb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Picture 2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" y="1"/>
            <a:ext cx="4381487" cy="6917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7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图片 1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610600" y="0"/>
            <a:ext cx="3581400" cy="10064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" name="矩形 24"/>
          <p:cNvSpPr/>
          <p:nvPr userDrawn="1"/>
        </p:nvSpPr>
        <p:spPr>
          <a:xfrm>
            <a:off x="0" y="6724650"/>
            <a:ext cx="12192000" cy="133350"/>
          </a:xfrm>
          <a:prstGeom prst="rect">
            <a:avLst/>
          </a:prstGeom>
          <a:solidFill>
            <a:srgbClr val="4B64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8" name="直接连接符 7"/>
          <p:cNvCxnSpPr/>
          <p:nvPr userDrawn="1"/>
        </p:nvCxnSpPr>
        <p:spPr>
          <a:xfrm>
            <a:off x="0" y="696913"/>
            <a:ext cx="11176000" cy="0"/>
          </a:xfrm>
          <a:prstGeom prst="line">
            <a:avLst/>
          </a:prstGeom>
          <a:ln w="25400">
            <a:gradFill>
              <a:gsLst>
                <a:gs pos="0">
                  <a:srgbClr val="4B649F"/>
                </a:gs>
                <a:gs pos="100000">
                  <a:srgbClr val="7DB1CD">
                    <a:alpha val="0"/>
                  </a:srgb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Picture 2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" y="1"/>
            <a:ext cx="4381487" cy="6917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8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图片 1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610600" y="0"/>
            <a:ext cx="3581400" cy="10064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" name="矩形 24"/>
          <p:cNvSpPr/>
          <p:nvPr userDrawn="1"/>
        </p:nvSpPr>
        <p:spPr>
          <a:xfrm>
            <a:off x="0" y="6724650"/>
            <a:ext cx="12192000" cy="133350"/>
          </a:xfrm>
          <a:prstGeom prst="rect">
            <a:avLst/>
          </a:prstGeom>
          <a:solidFill>
            <a:srgbClr val="4B64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8" name="直接连接符 7"/>
          <p:cNvCxnSpPr/>
          <p:nvPr userDrawn="1"/>
        </p:nvCxnSpPr>
        <p:spPr>
          <a:xfrm>
            <a:off x="0" y="696913"/>
            <a:ext cx="11176000" cy="0"/>
          </a:xfrm>
          <a:prstGeom prst="line">
            <a:avLst/>
          </a:prstGeom>
          <a:ln w="25400">
            <a:gradFill>
              <a:gsLst>
                <a:gs pos="0">
                  <a:srgbClr val="4B649F"/>
                </a:gs>
                <a:gs pos="100000">
                  <a:srgbClr val="7DB1CD">
                    <a:alpha val="0"/>
                  </a:srgb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Picture 2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" y="1"/>
            <a:ext cx="4381487" cy="6917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5" Type="http://schemas.openxmlformats.org/officeDocument/2006/relationships/theme" Target="../theme/theme1.xml"/><Relationship Id="rId44" Type="http://schemas.openxmlformats.org/officeDocument/2006/relationships/slideLayout" Target="../slideLayouts/slideLayout44.xml"/><Relationship Id="rId43" Type="http://schemas.openxmlformats.org/officeDocument/2006/relationships/slideLayout" Target="../slideLayouts/slideLayout43.xml"/><Relationship Id="rId42" Type="http://schemas.openxmlformats.org/officeDocument/2006/relationships/slideLayout" Target="../slideLayouts/slideLayout42.xml"/><Relationship Id="rId41" Type="http://schemas.openxmlformats.org/officeDocument/2006/relationships/slideLayout" Target="../slideLayouts/slideLayout41.xml"/><Relationship Id="rId40" Type="http://schemas.openxmlformats.org/officeDocument/2006/relationships/slideLayout" Target="../slideLayouts/slideLayout40.xml"/><Relationship Id="rId4" Type="http://schemas.openxmlformats.org/officeDocument/2006/relationships/slideLayout" Target="../slideLayouts/slideLayout4.xml"/><Relationship Id="rId39" Type="http://schemas.openxmlformats.org/officeDocument/2006/relationships/slideLayout" Target="../slideLayouts/slideLayout39.xml"/><Relationship Id="rId38" Type="http://schemas.openxmlformats.org/officeDocument/2006/relationships/slideLayout" Target="../slideLayouts/slideLayout38.xml"/><Relationship Id="rId37" Type="http://schemas.openxmlformats.org/officeDocument/2006/relationships/slideLayout" Target="../slideLayouts/slideLayout37.xml"/><Relationship Id="rId36" Type="http://schemas.openxmlformats.org/officeDocument/2006/relationships/slideLayout" Target="../slideLayouts/slideLayout36.xml"/><Relationship Id="rId35" Type="http://schemas.openxmlformats.org/officeDocument/2006/relationships/slideLayout" Target="../slideLayouts/slideLayout35.xml"/><Relationship Id="rId34" Type="http://schemas.openxmlformats.org/officeDocument/2006/relationships/slideLayout" Target="../slideLayouts/slideLayout34.xml"/><Relationship Id="rId33" Type="http://schemas.openxmlformats.org/officeDocument/2006/relationships/slideLayout" Target="../slideLayouts/slideLayout33.xml"/><Relationship Id="rId32" Type="http://schemas.openxmlformats.org/officeDocument/2006/relationships/slideLayout" Target="../slideLayouts/slideLayout32.xml"/><Relationship Id="rId31" Type="http://schemas.openxmlformats.org/officeDocument/2006/relationships/slideLayout" Target="../slideLayouts/slideLayout31.xml"/><Relationship Id="rId30" Type="http://schemas.openxmlformats.org/officeDocument/2006/relationships/slideLayout" Target="../slideLayouts/slideLayout30.xml"/><Relationship Id="rId3" Type="http://schemas.openxmlformats.org/officeDocument/2006/relationships/slideLayout" Target="../slideLayouts/slideLayout3.xml"/><Relationship Id="rId29" Type="http://schemas.openxmlformats.org/officeDocument/2006/relationships/slideLayout" Target="../slideLayouts/slideLayout29.xml"/><Relationship Id="rId28" Type="http://schemas.openxmlformats.org/officeDocument/2006/relationships/slideLayout" Target="../slideLayouts/slideLayout28.xml"/><Relationship Id="rId27" Type="http://schemas.openxmlformats.org/officeDocument/2006/relationships/slideLayout" Target="../slideLayouts/slideLayout27.xml"/><Relationship Id="rId26" Type="http://schemas.openxmlformats.org/officeDocument/2006/relationships/slideLayout" Target="../slideLayouts/slideLayout26.xml"/><Relationship Id="rId25" Type="http://schemas.openxmlformats.org/officeDocument/2006/relationships/slideLayout" Target="../slideLayouts/slideLayout25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2"/>
          <p:cNvSpPr>
            <a:spLocks noGrp="1"/>
          </p:cNvSpPr>
          <p:nvPr>
            <p:ph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defRPr sz="1200" noProof="1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34DBC0E-06DF-4452-B21C-13EF073AF063}" type="datetimeFigureOut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defRPr sz="1200" noProof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defRPr sz="1200" noProof="1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F362963-EB39-4484-8798-F24902B1C5C8}" type="slidenum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679" r:id="rId31"/>
    <p:sldLayoutId id="2147483680" r:id="rId32"/>
    <p:sldLayoutId id="2147483681" r:id="rId33"/>
    <p:sldLayoutId id="2147483682" r:id="rId34"/>
    <p:sldLayoutId id="2147483683" r:id="rId35"/>
    <p:sldLayoutId id="2147483684" r:id="rId36"/>
    <p:sldLayoutId id="2147483685" r:id="rId37"/>
    <p:sldLayoutId id="2147483686" r:id="rId38"/>
    <p:sldLayoutId id="2147483687" r:id="rId39"/>
    <p:sldLayoutId id="2147483688" r:id="rId40"/>
    <p:sldLayoutId id="2147483689" r:id="rId41"/>
    <p:sldLayoutId id="2147483690" r:id="rId42"/>
    <p:sldLayoutId id="2147483691" r:id="rId43"/>
    <p:sldLayoutId id="2147483692" r:id="rId44"/>
  </p:sldLayoutIdLst>
  <p:hf sldNum="0" hdr="0" ftr="0" dt="0"/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9.xml"/><Relationship Id="rId5" Type="http://schemas.openxmlformats.org/officeDocument/2006/relationships/tags" Target="../tags/tag8.xml"/><Relationship Id="rId4" Type="http://schemas.openxmlformats.org/officeDocument/2006/relationships/image" Target="../media/image2.png"/><Relationship Id="rId3" Type="http://schemas.openxmlformats.org/officeDocument/2006/relationships/tags" Target="../tags/tag7.xml"/><Relationship Id="rId2" Type="http://schemas.openxmlformats.org/officeDocument/2006/relationships/image" Target="../media/image5.png"/><Relationship Id="rId1" Type="http://schemas.openxmlformats.org/officeDocument/2006/relationships/image" Target="../media/image1.png"/></Relationships>
</file>

<file path=ppt/slides/_rels/slide11.xml.rels><?xml version="1.0" encoding="UTF-8" standalone="yes"?>
<Relationships xmlns="http://schemas.openxmlformats.org/package/2006/relationships"><Relationship Id="rId9" Type="http://schemas.microsoft.com/office/2007/relationships/diagramDrawing" Target="../diagrams/drawing3.xml"/><Relationship Id="rId8" Type="http://schemas.openxmlformats.org/officeDocument/2006/relationships/diagramColors" Target="../diagrams/colors3.xml"/><Relationship Id="rId7" Type="http://schemas.openxmlformats.org/officeDocument/2006/relationships/diagramQuickStyle" Target="../diagrams/quickStyle3.xml"/><Relationship Id="rId6" Type="http://schemas.openxmlformats.org/officeDocument/2006/relationships/diagramLayout" Target="../diagrams/layout3.xml"/><Relationship Id="rId5" Type="http://schemas.openxmlformats.org/officeDocument/2006/relationships/diagramData" Target="../diagrams/data3.xml"/><Relationship Id="rId4" Type="http://schemas.openxmlformats.org/officeDocument/2006/relationships/image" Target="../media/image2.png"/><Relationship Id="rId3" Type="http://schemas.openxmlformats.org/officeDocument/2006/relationships/tags" Target="../tags/tag9.xml"/><Relationship Id="rId2" Type="http://schemas.openxmlformats.org/officeDocument/2006/relationships/image" Target="../media/image5.png"/><Relationship Id="rId10" Type="http://schemas.openxmlformats.org/officeDocument/2006/relationships/slideLayout" Target="../slideLayouts/slideLayout28.xml"/><Relationship Id="rId1" Type="http://schemas.openxmlformats.org/officeDocument/2006/relationships/image" Target="../media/image1.pn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4.xml"/><Relationship Id="rId4" Type="http://schemas.openxmlformats.org/officeDocument/2006/relationships/image" Target="../media/image2.png"/><Relationship Id="rId3" Type="http://schemas.openxmlformats.org/officeDocument/2006/relationships/tags" Target="../tags/tag10.xml"/><Relationship Id="rId2" Type="http://schemas.openxmlformats.org/officeDocument/2006/relationships/image" Target="../media/image5.png"/><Relationship Id="rId1" Type="http://schemas.openxmlformats.org/officeDocument/2006/relationships/image" Target="../media/image1.pn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2.xml"/><Relationship Id="rId4" Type="http://schemas.openxmlformats.org/officeDocument/2006/relationships/image" Target="../media/image2.png"/><Relationship Id="rId3" Type="http://schemas.openxmlformats.org/officeDocument/2006/relationships/tags" Target="../tags/tag11.xml"/><Relationship Id="rId2" Type="http://schemas.openxmlformats.org/officeDocument/2006/relationships/image" Target="../media/image5.png"/><Relationship Id="rId1" Type="http://schemas.openxmlformats.org/officeDocument/2006/relationships/image" Target="../media/image1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7" Type="http://schemas.openxmlformats.org/officeDocument/2006/relationships/tags" Target="../tags/tag13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2.png"/><Relationship Id="rId3" Type="http://schemas.openxmlformats.org/officeDocument/2006/relationships/tags" Target="../tags/tag12.xml"/><Relationship Id="rId2" Type="http://schemas.openxmlformats.org/officeDocument/2006/relationships/image" Target="../media/image5.png"/><Relationship Id="rId1" Type="http://schemas.openxmlformats.org/officeDocument/2006/relationships/image" Target="../media/image1.png"/></Relationships>
</file>

<file path=ppt/slides/_rels/slide15.xml.rels><?xml version="1.0" encoding="UTF-8" standalone="yes"?>
<Relationships xmlns="http://schemas.openxmlformats.org/package/2006/relationships"><Relationship Id="rId9" Type="http://schemas.microsoft.com/office/2007/relationships/diagramDrawing" Target="../diagrams/drawing4.xml"/><Relationship Id="rId8" Type="http://schemas.openxmlformats.org/officeDocument/2006/relationships/diagramColors" Target="../diagrams/colors4.xml"/><Relationship Id="rId7" Type="http://schemas.openxmlformats.org/officeDocument/2006/relationships/diagramQuickStyle" Target="../diagrams/quickStyle4.xml"/><Relationship Id="rId6" Type="http://schemas.openxmlformats.org/officeDocument/2006/relationships/diagramLayout" Target="../diagrams/layout4.xml"/><Relationship Id="rId5" Type="http://schemas.openxmlformats.org/officeDocument/2006/relationships/diagramData" Target="../diagrams/data4.xml"/><Relationship Id="rId4" Type="http://schemas.openxmlformats.org/officeDocument/2006/relationships/image" Target="../media/image2.png"/><Relationship Id="rId3" Type="http://schemas.openxmlformats.org/officeDocument/2006/relationships/tags" Target="../tags/tag14.xml"/><Relationship Id="rId2" Type="http://schemas.openxmlformats.org/officeDocument/2006/relationships/image" Target="../media/image5.png"/><Relationship Id="rId10" Type="http://schemas.openxmlformats.org/officeDocument/2006/relationships/slideLayout" Target="../slideLayouts/slideLayout28.xml"/><Relationship Id="rId1" Type="http://schemas.openxmlformats.org/officeDocument/2006/relationships/image" Target="../media/image1.png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41.xml"/><Relationship Id="rId4" Type="http://schemas.openxmlformats.org/officeDocument/2006/relationships/image" Target="../media/image2.png"/><Relationship Id="rId3" Type="http://schemas.openxmlformats.org/officeDocument/2006/relationships/tags" Target="../tags/tag15.xml"/><Relationship Id="rId2" Type="http://schemas.openxmlformats.org/officeDocument/2006/relationships/image" Target="../media/image5.png"/><Relationship Id="rId1" Type="http://schemas.openxmlformats.org/officeDocument/2006/relationships/image" Target="../media/image1.png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7.xml"/><Relationship Id="rId4" Type="http://schemas.openxmlformats.org/officeDocument/2006/relationships/image" Target="../media/image2.png"/><Relationship Id="rId3" Type="http://schemas.openxmlformats.org/officeDocument/2006/relationships/tags" Target="../tags/tag16.xml"/><Relationship Id="rId2" Type="http://schemas.openxmlformats.org/officeDocument/2006/relationships/image" Target="../media/image5.png"/><Relationship Id="rId1" Type="http://schemas.openxmlformats.org/officeDocument/2006/relationships/image" Target="../media/image1.png"/></Relationships>
</file>

<file path=ppt/slides/_rels/slide1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7.xml"/><Relationship Id="rId4" Type="http://schemas.openxmlformats.org/officeDocument/2006/relationships/image" Target="../media/image13.jpeg"/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image" Target="../media/image1.png"/></Relationships>
</file>

<file path=ppt/slides/_rels/slide1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7.xml"/><Relationship Id="rId5" Type="http://schemas.openxmlformats.org/officeDocument/2006/relationships/image" Target="../media/image14.png"/><Relationship Id="rId4" Type="http://schemas.openxmlformats.org/officeDocument/2006/relationships/image" Target="../media/image2.png"/><Relationship Id="rId3" Type="http://schemas.openxmlformats.org/officeDocument/2006/relationships/tags" Target="../tags/tag17.xml"/><Relationship Id="rId2" Type="http://schemas.openxmlformats.org/officeDocument/2006/relationships/image" Target="../media/image5.png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image" Target="../media/image10.png"/><Relationship Id="rId8" Type="http://schemas.openxmlformats.org/officeDocument/2006/relationships/image" Target="../media/image9.png"/><Relationship Id="rId7" Type="http://schemas.openxmlformats.org/officeDocument/2006/relationships/image" Target="../media/image8.png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2.png"/><Relationship Id="rId3" Type="http://schemas.openxmlformats.org/officeDocument/2006/relationships/tags" Target="../tags/tag1.xml"/><Relationship Id="rId2" Type="http://schemas.openxmlformats.org/officeDocument/2006/relationships/image" Target="../media/image5.png"/><Relationship Id="rId10" Type="http://schemas.openxmlformats.org/officeDocument/2006/relationships/slideLayout" Target="../slideLayouts/slideLayout29.xml"/><Relationship Id="rId1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7.xml"/><Relationship Id="rId4" Type="http://schemas.openxmlformats.org/officeDocument/2006/relationships/image" Target="../media/image2.png"/><Relationship Id="rId3" Type="http://schemas.openxmlformats.org/officeDocument/2006/relationships/tags" Target="../tags/tag18.xml"/><Relationship Id="rId2" Type="http://schemas.openxmlformats.org/officeDocument/2006/relationships/image" Target="../media/image5.png"/><Relationship Id="rId1" Type="http://schemas.openxmlformats.org/officeDocument/2006/relationships/image" Target="../media/image1.png"/></Relationships>
</file>

<file path=ppt/slides/_rels/slide2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37.xml"/><Relationship Id="rId4" Type="http://schemas.openxmlformats.org/officeDocument/2006/relationships/image" Target="../media/image2.png"/><Relationship Id="rId3" Type="http://schemas.openxmlformats.org/officeDocument/2006/relationships/tags" Target="../tags/tag19.xml"/><Relationship Id="rId2" Type="http://schemas.openxmlformats.org/officeDocument/2006/relationships/image" Target="../media/image5.png"/><Relationship Id="rId1" Type="http://schemas.openxmlformats.org/officeDocument/2006/relationships/image" Target="../media/image1.png"/></Relationships>
</file>

<file path=ppt/slides/_rels/slide2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7.xml"/><Relationship Id="rId4" Type="http://schemas.openxmlformats.org/officeDocument/2006/relationships/image" Target="../media/image2.png"/><Relationship Id="rId3" Type="http://schemas.openxmlformats.org/officeDocument/2006/relationships/tags" Target="../tags/tag20.xml"/><Relationship Id="rId2" Type="http://schemas.openxmlformats.org/officeDocument/2006/relationships/image" Target="../media/image5.png"/><Relationship Id="rId1" Type="http://schemas.openxmlformats.org/officeDocument/2006/relationships/image" Target="../media/image1.png"/></Relationships>
</file>

<file path=ppt/slides/_rels/slide23.xml.rels><?xml version="1.0" encoding="UTF-8" standalone="yes"?>
<Relationships xmlns="http://schemas.openxmlformats.org/package/2006/relationships"><Relationship Id="rId9" Type="http://schemas.microsoft.com/office/2007/relationships/diagramDrawing" Target="../diagrams/drawing5.xml"/><Relationship Id="rId8" Type="http://schemas.openxmlformats.org/officeDocument/2006/relationships/diagramColors" Target="../diagrams/colors5.xml"/><Relationship Id="rId7" Type="http://schemas.openxmlformats.org/officeDocument/2006/relationships/diagramQuickStyle" Target="../diagrams/quickStyle5.xml"/><Relationship Id="rId6" Type="http://schemas.openxmlformats.org/officeDocument/2006/relationships/diagramLayout" Target="../diagrams/layout5.xml"/><Relationship Id="rId5" Type="http://schemas.openxmlformats.org/officeDocument/2006/relationships/diagramData" Target="../diagrams/data5.xml"/><Relationship Id="rId4" Type="http://schemas.openxmlformats.org/officeDocument/2006/relationships/image" Target="../media/image2.png"/><Relationship Id="rId3" Type="http://schemas.openxmlformats.org/officeDocument/2006/relationships/tags" Target="../tags/tag21.xml"/><Relationship Id="rId2" Type="http://schemas.openxmlformats.org/officeDocument/2006/relationships/image" Target="../media/image5.png"/><Relationship Id="rId10" Type="http://schemas.openxmlformats.org/officeDocument/2006/relationships/slideLayout" Target="../slideLayouts/slideLayout37.xml"/><Relationship Id="rId1" Type="http://schemas.openxmlformats.org/officeDocument/2006/relationships/image" Target="../media/image1.png"/></Relationships>
</file>

<file path=ppt/slides/_rels/slide2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7.xml"/><Relationship Id="rId5" Type="http://schemas.openxmlformats.org/officeDocument/2006/relationships/image" Target="../media/image15.png"/><Relationship Id="rId4" Type="http://schemas.openxmlformats.org/officeDocument/2006/relationships/image" Target="../media/image2.png"/><Relationship Id="rId3" Type="http://schemas.openxmlformats.org/officeDocument/2006/relationships/tags" Target="../tags/tag22.xml"/><Relationship Id="rId2" Type="http://schemas.openxmlformats.org/officeDocument/2006/relationships/image" Target="../media/image5.png"/><Relationship Id="rId1" Type="http://schemas.openxmlformats.org/officeDocument/2006/relationships/image" Target="../media/image1.png"/></Relationships>
</file>

<file path=ppt/slides/_rels/slide2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7.xml"/><Relationship Id="rId5" Type="http://schemas.openxmlformats.org/officeDocument/2006/relationships/image" Target="../media/image15.png"/><Relationship Id="rId4" Type="http://schemas.openxmlformats.org/officeDocument/2006/relationships/image" Target="../media/image2.png"/><Relationship Id="rId3" Type="http://schemas.openxmlformats.org/officeDocument/2006/relationships/tags" Target="../tags/tag23.xml"/><Relationship Id="rId2" Type="http://schemas.openxmlformats.org/officeDocument/2006/relationships/image" Target="../media/image5.png"/><Relationship Id="rId1" Type="http://schemas.openxmlformats.org/officeDocument/2006/relationships/image" Target="../media/image1.png"/></Relationships>
</file>

<file path=ppt/slides/_rels/slide2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7.xml"/><Relationship Id="rId5" Type="http://schemas.openxmlformats.org/officeDocument/2006/relationships/image" Target="../media/image15.png"/><Relationship Id="rId4" Type="http://schemas.openxmlformats.org/officeDocument/2006/relationships/image" Target="../media/image2.png"/><Relationship Id="rId3" Type="http://schemas.openxmlformats.org/officeDocument/2006/relationships/tags" Target="../tags/tag24.xml"/><Relationship Id="rId2" Type="http://schemas.openxmlformats.org/officeDocument/2006/relationships/image" Target="../media/image5.png"/><Relationship Id="rId1" Type="http://schemas.openxmlformats.org/officeDocument/2006/relationships/image" Target="../media/image1.png"/></Relationships>
</file>

<file path=ppt/slides/_rels/slide2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7.xml"/><Relationship Id="rId4" Type="http://schemas.openxmlformats.org/officeDocument/2006/relationships/image" Target="../media/image2.png"/><Relationship Id="rId3" Type="http://schemas.openxmlformats.org/officeDocument/2006/relationships/tags" Target="../tags/tag25.xml"/><Relationship Id="rId2" Type="http://schemas.openxmlformats.org/officeDocument/2006/relationships/image" Target="../media/image5.png"/><Relationship Id="rId1" Type="http://schemas.openxmlformats.org/officeDocument/2006/relationships/image" Target="../media/image1.png"/></Relationships>
</file>

<file path=ppt/slides/_rels/slide2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41.xml"/><Relationship Id="rId5" Type="http://schemas.openxmlformats.org/officeDocument/2006/relationships/tags" Target="../tags/tag27.xml"/><Relationship Id="rId4" Type="http://schemas.openxmlformats.org/officeDocument/2006/relationships/image" Target="../media/image2.png"/><Relationship Id="rId3" Type="http://schemas.openxmlformats.org/officeDocument/2006/relationships/tags" Target="../tags/tag26.xml"/><Relationship Id="rId2" Type="http://schemas.openxmlformats.org/officeDocument/2006/relationships/image" Target="../media/image5.png"/><Relationship Id="rId1" Type="http://schemas.openxmlformats.org/officeDocument/2006/relationships/image" Target="../media/image1.png"/></Relationships>
</file>

<file path=ppt/slides/_rels/slide29.xml.rels><?xml version="1.0" encoding="UTF-8" standalone="yes"?>
<Relationships xmlns="http://schemas.openxmlformats.org/package/2006/relationships"><Relationship Id="rId9" Type="http://schemas.microsoft.com/office/2007/relationships/diagramDrawing" Target="../diagrams/drawing6.xml"/><Relationship Id="rId8" Type="http://schemas.openxmlformats.org/officeDocument/2006/relationships/diagramColors" Target="../diagrams/colors6.xml"/><Relationship Id="rId7" Type="http://schemas.openxmlformats.org/officeDocument/2006/relationships/diagramQuickStyle" Target="../diagrams/quickStyle6.xml"/><Relationship Id="rId6" Type="http://schemas.openxmlformats.org/officeDocument/2006/relationships/diagramLayout" Target="../diagrams/layout6.xml"/><Relationship Id="rId5" Type="http://schemas.openxmlformats.org/officeDocument/2006/relationships/diagramData" Target="../diagrams/data6.xml"/><Relationship Id="rId4" Type="http://schemas.openxmlformats.org/officeDocument/2006/relationships/image" Target="../media/image2.png"/><Relationship Id="rId3" Type="http://schemas.openxmlformats.org/officeDocument/2006/relationships/tags" Target="../tags/tag28.xml"/><Relationship Id="rId2" Type="http://schemas.openxmlformats.org/officeDocument/2006/relationships/image" Target="../media/image5.png"/><Relationship Id="rId10" Type="http://schemas.openxmlformats.org/officeDocument/2006/relationships/slideLayout" Target="../slideLayouts/slideLayout37.xml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.xml"/><Relationship Id="rId6" Type="http://schemas.openxmlformats.org/officeDocument/2006/relationships/slideLayout" Target="../slideLayouts/slideLayout29.xml"/><Relationship Id="rId5" Type="http://schemas.openxmlformats.org/officeDocument/2006/relationships/image" Target="../media/image12.png"/><Relationship Id="rId4" Type="http://schemas.openxmlformats.org/officeDocument/2006/relationships/image" Target="../media/image2.png"/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image" Target="../media/image11.png"/></Relationships>
</file>

<file path=ppt/slides/_rels/slide30.xml.rels><?xml version="1.0" encoding="UTF-8" standalone="yes"?>
<Relationships xmlns="http://schemas.openxmlformats.org/package/2006/relationships"><Relationship Id="rId9" Type="http://schemas.microsoft.com/office/2007/relationships/diagramDrawing" Target="../diagrams/drawing7.xml"/><Relationship Id="rId8" Type="http://schemas.openxmlformats.org/officeDocument/2006/relationships/diagramColors" Target="../diagrams/colors7.xml"/><Relationship Id="rId7" Type="http://schemas.openxmlformats.org/officeDocument/2006/relationships/diagramQuickStyle" Target="../diagrams/quickStyle7.xml"/><Relationship Id="rId6" Type="http://schemas.openxmlformats.org/officeDocument/2006/relationships/diagramLayout" Target="../diagrams/layout7.xml"/><Relationship Id="rId5" Type="http://schemas.openxmlformats.org/officeDocument/2006/relationships/diagramData" Target="../diagrams/data7.xml"/><Relationship Id="rId4" Type="http://schemas.openxmlformats.org/officeDocument/2006/relationships/image" Target="../media/image2.png"/><Relationship Id="rId3" Type="http://schemas.openxmlformats.org/officeDocument/2006/relationships/tags" Target="../tags/tag29.xml"/><Relationship Id="rId2" Type="http://schemas.openxmlformats.org/officeDocument/2006/relationships/image" Target="../media/image5.png"/><Relationship Id="rId10" Type="http://schemas.openxmlformats.org/officeDocument/2006/relationships/slideLayout" Target="../slideLayouts/slideLayout37.xml"/><Relationship Id="rId1" Type="http://schemas.openxmlformats.org/officeDocument/2006/relationships/image" Target="../media/image1.png"/></Relationships>
</file>

<file path=ppt/slides/_rels/slide3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4.xml"/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image" Target="../media/image1.png"/></Relationships>
</file>

<file path=ppt/slides/_rels/slide3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37.xml"/><Relationship Id="rId6" Type="http://schemas.openxmlformats.org/officeDocument/2006/relationships/image" Target="../media/image16.png"/><Relationship Id="rId5" Type="http://schemas.openxmlformats.org/officeDocument/2006/relationships/image" Target="../media/image12.png"/><Relationship Id="rId4" Type="http://schemas.openxmlformats.org/officeDocument/2006/relationships/image" Target="../media/image2.png"/><Relationship Id="rId3" Type="http://schemas.openxmlformats.org/officeDocument/2006/relationships/tags" Target="../tags/tag30.xml"/><Relationship Id="rId2" Type="http://schemas.openxmlformats.org/officeDocument/2006/relationships/image" Target="../media/image5.png"/><Relationship Id="rId1" Type="http://schemas.openxmlformats.org/officeDocument/2006/relationships/image" Target="../media/image1.png"/></Relationships>
</file>

<file path=ppt/slides/_rels/slide3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7.xml"/><Relationship Id="rId5" Type="http://schemas.openxmlformats.org/officeDocument/2006/relationships/image" Target="../media/image14.png"/><Relationship Id="rId4" Type="http://schemas.openxmlformats.org/officeDocument/2006/relationships/image" Target="../media/image2.png"/><Relationship Id="rId3" Type="http://schemas.openxmlformats.org/officeDocument/2006/relationships/tags" Target="../tags/tag31.xml"/><Relationship Id="rId2" Type="http://schemas.openxmlformats.org/officeDocument/2006/relationships/image" Target="../media/image5.png"/><Relationship Id="rId1" Type="http://schemas.openxmlformats.org/officeDocument/2006/relationships/image" Target="../media/image1.png"/></Relationships>
</file>

<file path=ppt/slides/_rels/slide3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40.xml"/><Relationship Id="rId4" Type="http://schemas.openxmlformats.org/officeDocument/2006/relationships/image" Target="../media/image2.png"/><Relationship Id="rId3" Type="http://schemas.openxmlformats.org/officeDocument/2006/relationships/tags" Target="../tags/tag32.xml"/><Relationship Id="rId2" Type="http://schemas.openxmlformats.org/officeDocument/2006/relationships/image" Target="../media/image5.png"/><Relationship Id="rId1" Type="http://schemas.openxmlformats.org/officeDocument/2006/relationships/image" Target="../media/image1.png"/></Relationships>
</file>

<file path=ppt/slides/_rels/slide3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40.xml"/><Relationship Id="rId4" Type="http://schemas.openxmlformats.org/officeDocument/2006/relationships/image" Target="../media/image2.png"/><Relationship Id="rId3" Type="http://schemas.openxmlformats.org/officeDocument/2006/relationships/tags" Target="../tags/tag33.xml"/><Relationship Id="rId2" Type="http://schemas.openxmlformats.org/officeDocument/2006/relationships/image" Target="../media/image5.png"/><Relationship Id="rId1" Type="http://schemas.openxmlformats.org/officeDocument/2006/relationships/image" Target="../media/image1.png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3.xml"/><Relationship Id="rId7" Type="http://schemas.openxmlformats.org/officeDocument/2006/relationships/slideLayout" Target="../slideLayouts/slideLayout44.xml"/><Relationship Id="rId6" Type="http://schemas.openxmlformats.org/officeDocument/2006/relationships/tags" Target="../tags/tag34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image" Target="../media/image1.png"/></Relationships>
</file>

<file path=ppt/slides/_rels/slide3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40.xml"/><Relationship Id="rId5" Type="http://schemas.openxmlformats.org/officeDocument/2006/relationships/tags" Target="../tags/tag36.xml"/><Relationship Id="rId4" Type="http://schemas.openxmlformats.org/officeDocument/2006/relationships/image" Target="../media/image2.png"/><Relationship Id="rId3" Type="http://schemas.openxmlformats.org/officeDocument/2006/relationships/tags" Target="../tags/tag35.xml"/><Relationship Id="rId2" Type="http://schemas.openxmlformats.org/officeDocument/2006/relationships/image" Target="../media/image5.png"/><Relationship Id="rId1" Type="http://schemas.openxmlformats.org/officeDocument/2006/relationships/image" Target="../media/image1.png"/></Relationships>
</file>

<file path=ppt/slides/_rels/slide3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4.xml"/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image" Target="../media/image1.png"/></Relationships>
</file>

<file path=ppt/slides/_rels/slide3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40.xml"/><Relationship Id="rId4" Type="http://schemas.openxmlformats.org/officeDocument/2006/relationships/image" Target="../media/image2.png"/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image" Target="../media/image19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7.xml"/><Relationship Id="rId4" Type="http://schemas.openxmlformats.org/officeDocument/2006/relationships/image" Target="../media/image2.png"/><Relationship Id="rId3" Type="http://schemas.openxmlformats.org/officeDocument/2006/relationships/tags" Target="../tags/tag2.xml"/><Relationship Id="rId2" Type="http://schemas.openxmlformats.org/officeDocument/2006/relationships/image" Target="../media/image5.png"/><Relationship Id="rId1" Type="http://schemas.openxmlformats.org/officeDocument/2006/relationships/image" Target="../media/image1.png"/></Relationships>
</file>

<file path=ppt/slides/_rels/slide4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40.xml"/><Relationship Id="rId5" Type="http://schemas.openxmlformats.org/officeDocument/2006/relationships/image" Target="../media/image20.png"/><Relationship Id="rId4" Type="http://schemas.openxmlformats.org/officeDocument/2006/relationships/image" Target="../media/image2.png"/><Relationship Id="rId3" Type="http://schemas.openxmlformats.org/officeDocument/2006/relationships/tags" Target="../tags/tag37.xml"/><Relationship Id="rId2" Type="http://schemas.openxmlformats.org/officeDocument/2006/relationships/image" Target="../media/image5.png"/><Relationship Id="rId1" Type="http://schemas.openxmlformats.org/officeDocument/2006/relationships/image" Target="../media/image1.png"/></Relationships>
</file>

<file path=ppt/slides/_rels/slide4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40.xml"/><Relationship Id="rId5" Type="http://schemas.openxmlformats.org/officeDocument/2006/relationships/tags" Target="../tags/tag39.xml"/><Relationship Id="rId4" Type="http://schemas.openxmlformats.org/officeDocument/2006/relationships/image" Target="../media/image2.png"/><Relationship Id="rId3" Type="http://schemas.openxmlformats.org/officeDocument/2006/relationships/tags" Target="../tags/tag38.xml"/><Relationship Id="rId2" Type="http://schemas.openxmlformats.org/officeDocument/2006/relationships/image" Target="../media/image5.png"/><Relationship Id="rId1" Type="http://schemas.openxmlformats.org/officeDocument/2006/relationships/image" Target="../media/image1.png"/></Relationships>
</file>

<file path=ppt/slides/_rels/slide4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4.xml"/><Relationship Id="rId5" Type="http://schemas.openxmlformats.org/officeDocument/2006/relationships/slideLayout" Target="../slideLayouts/slideLayout44.xml"/><Relationship Id="rId4" Type="http://schemas.openxmlformats.org/officeDocument/2006/relationships/image" Target="../media/image21.png"/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image" Target="../media/image1.png"/></Relationships>
</file>

<file path=ppt/slides/_rels/slide4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4.xml"/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image" Target="../media/image1.png"/></Relationships>
</file>

<file path=ppt/slides/_rels/slide4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7.xml"/><Relationship Id="rId5" Type="http://schemas.openxmlformats.org/officeDocument/2006/relationships/image" Target="../media/image22.png"/><Relationship Id="rId4" Type="http://schemas.openxmlformats.org/officeDocument/2006/relationships/image" Target="../media/image2.png"/><Relationship Id="rId3" Type="http://schemas.openxmlformats.org/officeDocument/2006/relationships/tags" Target="../tags/tag40.xml"/><Relationship Id="rId2" Type="http://schemas.openxmlformats.org/officeDocument/2006/relationships/image" Target="../media/image5.png"/><Relationship Id="rId1" Type="http://schemas.openxmlformats.org/officeDocument/2006/relationships/image" Target="../media/image1.pn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9" Type="http://schemas.microsoft.com/office/2007/relationships/diagramDrawing" Target="../diagrams/drawing1.xml"/><Relationship Id="rId8" Type="http://schemas.openxmlformats.org/officeDocument/2006/relationships/diagramColors" Target="../diagrams/colors1.xml"/><Relationship Id="rId7" Type="http://schemas.openxmlformats.org/officeDocument/2006/relationships/diagramQuickStyle" Target="../diagrams/quickStyle1.xml"/><Relationship Id="rId6" Type="http://schemas.openxmlformats.org/officeDocument/2006/relationships/diagramLayout" Target="../diagrams/layout1.xml"/><Relationship Id="rId5" Type="http://schemas.openxmlformats.org/officeDocument/2006/relationships/diagramData" Target="../diagrams/data1.xml"/><Relationship Id="rId4" Type="http://schemas.openxmlformats.org/officeDocument/2006/relationships/image" Target="../media/image2.png"/><Relationship Id="rId3" Type="http://schemas.openxmlformats.org/officeDocument/2006/relationships/tags" Target="../tags/tag3.xml"/><Relationship Id="rId2" Type="http://schemas.openxmlformats.org/officeDocument/2006/relationships/image" Target="../media/image5.png"/><Relationship Id="rId10" Type="http://schemas.openxmlformats.org/officeDocument/2006/relationships/slideLayout" Target="../slideLayouts/slideLayout28.xml"/><Relationship Id="rId1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9" Type="http://schemas.microsoft.com/office/2007/relationships/diagramDrawing" Target="../diagrams/drawing2.xml"/><Relationship Id="rId8" Type="http://schemas.openxmlformats.org/officeDocument/2006/relationships/diagramColors" Target="../diagrams/colors2.xml"/><Relationship Id="rId7" Type="http://schemas.openxmlformats.org/officeDocument/2006/relationships/diagramQuickStyle" Target="../diagrams/quickStyle2.xml"/><Relationship Id="rId6" Type="http://schemas.openxmlformats.org/officeDocument/2006/relationships/diagramLayout" Target="../diagrams/layout2.xml"/><Relationship Id="rId5" Type="http://schemas.openxmlformats.org/officeDocument/2006/relationships/diagramData" Target="../diagrams/data2.xml"/><Relationship Id="rId4" Type="http://schemas.openxmlformats.org/officeDocument/2006/relationships/image" Target="../media/image2.png"/><Relationship Id="rId3" Type="http://schemas.openxmlformats.org/officeDocument/2006/relationships/tags" Target="../tags/tag4.xml"/><Relationship Id="rId2" Type="http://schemas.openxmlformats.org/officeDocument/2006/relationships/image" Target="../media/image5.png"/><Relationship Id="rId10" Type="http://schemas.openxmlformats.org/officeDocument/2006/relationships/slideLayout" Target="../slideLayouts/slideLayout28.xml"/><Relationship Id="rId1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8.xml"/><Relationship Id="rId4" Type="http://schemas.openxmlformats.org/officeDocument/2006/relationships/image" Target="../media/image2.png"/><Relationship Id="rId3" Type="http://schemas.openxmlformats.org/officeDocument/2006/relationships/tags" Target="../tags/tag5.xml"/><Relationship Id="rId2" Type="http://schemas.openxmlformats.org/officeDocument/2006/relationships/image" Target="../media/image5.png"/><Relationship Id="rId1" Type="http://schemas.openxmlformats.org/officeDocument/2006/relationships/image" Target="../media/image1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9.xml"/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image" Target="../media/image1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4.xml"/><Relationship Id="rId3" Type="http://schemas.openxmlformats.org/officeDocument/2006/relationships/tags" Target="../tags/tag6.xml"/><Relationship Id="rId2" Type="http://schemas.openxmlformats.org/officeDocument/2006/relationships/image" Target="../media/image5.png"/><Relationship Id="rId1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矩形 116"/>
          <p:cNvSpPr/>
          <p:nvPr/>
        </p:nvSpPr>
        <p:spPr>
          <a:xfrm>
            <a:off x="10879773" y="3948113"/>
            <a:ext cx="474663" cy="474663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145" name="文本框 62"/>
          <p:cNvSpPr txBox="1"/>
          <p:nvPr/>
        </p:nvSpPr>
        <p:spPr>
          <a:xfrm>
            <a:off x="690245" y="2997200"/>
            <a:ext cx="11040745" cy="76835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algn="ctr" eaLnBrk="1" hangingPunct="1">
              <a:defRPr/>
            </a:pPr>
            <a:r>
              <a:rPr lang="zh-CN" altLang="en-US" sz="4400" b="1" dirty="0"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批发和零售业主营及分地区情况</a:t>
            </a:r>
            <a:endParaRPr lang="zh-CN" altLang="en-US" sz="4400" b="1" dirty="0">
              <a:solidFill>
                <a:schemeClr val="tx1"/>
              </a:solidFill>
              <a:latin typeface="华文中宋" panose="02010600040101010101" pitchFamily="2" charset="-122"/>
              <a:ea typeface="华文中宋" panose="02010600040101010101" pitchFamily="2" charset="-122"/>
              <a:sym typeface="+mn-ea"/>
            </a:endParaRPr>
          </a:p>
        </p:txBody>
      </p:sp>
      <p:pic>
        <p:nvPicPr>
          <p:cNvPr id="6146" name="图片 6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6312218" y="5157470"/>
            <a:ext cx="5865812" cy="16573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8" name="任意多边形 47"/>
          <p:cNvSpPr/>
          <p:nvPr/>
        </p:nvSpPr>
        <p:spPr>
          <a:xfrm rot="5400000">
            <a:off x="3730798" y="-3008168"/>
            <a:ext cx="915658" cy="8386780"/>
          </a:xfrm>
          <a:custGeom>
            <a:avLst/>
            <a:gdLst>
              <a:gd name="connsiteX0" fmla="*/ 0 w 990604"/>
              <a:gd name="connsiteY0" fmla="*/ 5956738 h 5956738"/>
              <a:gd name="connsiteX1" fmla="*/ 0 w 990604"/>
              <a:gd name="connsiteY1" fmla="*/ 317938 h 5956738"/>
              <a:gd name="connsiteX2" fmla="*/ 6 w 990604"/>
              <a:gd name="connsiteY2" fmla="*/ 317938 h 5956738"/>
              <a:gd name="connsiteX3" fmla="*/ 495305 w 990604"/>
              <a:gd name="connsiteY3" fmla="*/ 0 h 5956738"/>
              <a:gd name="connsiteX4" fmla="*/ 990604 w 990604"/>
              <a:gd name="connsiteY4" fmla="*/ 317938 h 5956738"/>
              <a:gd name="connsiteX5" fmla="*/ 990601 w 990604"/>
              <a:gd name="connsiteY5" fmla="*/ 317938 h 5956738"/>
              <a:gd name="connsiteX6" fmla="*/ 990601 w 990604"/>
              <a:gd name="connsiteY6" fmla="*/ 5956738 h 59567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90604" h="5956738">
                <a:moveTo>
                  <a:pt x="0" y="5956738"/>
                </a:moveTo>
                <a:lnTo>
                  <a:pt x="0" y="317938"/>
                </a:lnTo>
                <a:lnTo>
                  <a:pt x="6" y="317938"/>
                </a:lnTo>
                <a:lnTo>
                  <a:pt x="495305" y="0"/>
                </a:lnTo>
                <a:lnTo>
                  <a:pt x="990604" y="317938"/>
                </a:lnTo>
                <a:lnTo>
                  <a:pt x="990601" y="317938"/>
                </a:lnTo>
                <a:lnTo>
                  <a:pt x="990601" y="5956738"/>
                </a:lnTo>
                <a:close/>
              </a:path>
            </a:pathLst>
          </a:custGeom>
          <a:solidFill>
            <a:srgbClr val="0860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69" name="矩形 1068"/>
          <p:cNvSpPr/>
          <p:nvPr/>
        </p:nvSpPr>
        <p:spPr>
          <a:xfrm>
            <a:off x="11090910" y="4186238"/>
            <a:ext cx="476250" cy="476250"/>
          </a:xfrm>
          <a:prstGeom prst="rect">
            <a:avLst/>
          </a:prstGeom>
          <a:solidFill>
            <a:srgbClr val="0860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9" name="矩形 118"/>
          <p:cNvSpPr/>
          <p:nvPr/>
        </p:nvSpPr>
        <p:spPr>
          <a:xfrm>
            <a:off x="912178" y="2485073"/>
            <a:ext cx="474663" cy="474663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153" name="Text Box 3"/>
          <p:cNvSpPr/>
          <p:nvPr/>
        </p:nvSpPr>
        <p:spPr>
          <a:xfrm>
            <a:off x="-24765" y="4797425"/>
            <a:ext cx="12198350" cy="101473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marL="342900" indent="-342900" algn="ctr">
              <a:spcBef>
                <a:spcPct val="50000"/>
              </a:spcBef>
              <a:buClrTx/>
              <a:buFontTx/>
            </a:pPr>
            <a:r>
              <a:rPr lang="zh-CN" altLang="en-US" sz="2400" dirty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微软雅黑" panose="020B0503020204020204" pitchFamily="34" charset="-122"/>
              </a:rPr>
              <a:t>朝阳区</a:t>
            </a:r>
            <a:r>
              <a:rPr lang="zh-CN" altLang="en-US" sz="2400" dirty="0" smtClean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微软雅黑" panose="020B0503020204020204" pitchFamily="34" charset="-122"/>
              </a:rPr>
              <a:t>统计局</a:t>
            </a:r>
            <a:endParaRPr lang="zh-CN" altLang="en-US" sz="2400" dirty="0">
              <a:solidFill>
                <a:schemeClr val="tx1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  <a:p>
            <a:pPr marL="342900" indent="-342900" algn="ctr">
              <a:spcBef>
                <a:spcPct val="50000"/>
              </a:spcBef>
              <a:buClrTx/>
              <a:buFontTx/>
            </a:pPr>
            <a:r>
              <a:rPr lang="zh-CN" altLang="en-US" sz="2400" dirty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微软雅黑" panose="020B0503020204020204" pitchFamily="34" charset="-122"/>
              </a:rPr>
              <a:t>2023年</a:t>
            </a:r>
            <a:r>
              <a:rPr lang="en-US" sz="2400" dirty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微软雅黑" panose="020B0503020204020204" pitchFamily="34" charset="-122"/>
              </a:rPr>
              <a:t>12</a:t>
            </a:r>
            <a:r>
              <a:rPr lang="zh-CN" altLang="en-US" sz="2400" dirty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微软雅黑" panose="020B0503020204020204" pitchFamily="34" charset="-122"/>
              </a:rPr>
              <a:t>月</a:t>
            </a:r>
            <a:endParaRPr lang="zh-CN" altLang="en-US" sz="2400" dirty="0">
              <a:solidFill>
                <a:schemeClr val="tx1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  <a:sym typeface="微软雅黑" panose="020B0503020204020204" pitchFamily="34" charset="-122"/>
            </a:endParaRPr>
          </a:p>
        </p:txBody>
      </p:sp>
      <p:sp>
        <p:nvSpPr>
          <p:cNvPr id="2054" name="文本框 62"/>
          <p:cNvSpPr txBox="1"/>
          <p:nvPr/>
        </p:nvSpPr>
        <p:spPr>
          <a:xfrm>
            <a:off x="2024034" y="857232"/>
            <a:ext cx="5724644" cy="646331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marR="0" defTabSz="914400">
              <a:buClrTx/>
              <a:buSzTx/>
              <a:buFontTx/>
              <a:buNone/>
            </a:pPr>
            <a:r>
              <a:rPr kumimoji="0" lang="zh-CN" altLang="en-US" sz="3600" kern="1200" cap="none" spc="0" normalizeH="0" baseline="0" noProof="1">
                <a:ln w="9525" cmpd="sng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方正小标宋简体" panose="03000509000000000000" charset="-122"/>
                <a:ea typeface="方正小标宋简体" panose="03000509000000000000" charset="-122"/>
                <a:cs typeface="方正小标宋简体" panose="03000509000000000000" charset="-122"/>
                <a:sym typeface="+mn-ea"/>
              </a:rPr>
              <a:t>北京市第五次全国经济普查</a:t>
            </a:r>
            <a:endParaRPr kumimoji="0" lang="zh-CN" altLang="en-US" sz="3600" kern="1200" cap="none" spc="0" normalizeH="0" baseline="0" noProof="1">
              <a:ln w="9525" cmpd="sng">
                <a:solidFill>
                  <a:schemeClr val="bg1"/>
                </a:solidFill>
                <a:prstDash val="solid"/>
              </a:ln>
              <a:solidFill>
                <a:schemeClr val="bg1"/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  <a:latin typeface="方正小标宋简体" panose="03000509000000000000" charset="-122"/>
              <a:ea typeface="方正小标宋简体" panose="03000509000000000000" charset="-122"/>
              <a:cs typeface="方正小标宋简体" panose="03000509000000000000" charset="-122"/>
              <a:sym typeface="+mn-ea"/>
            </a:endParaRPr>
          </a:p>
        </p:txBody>
      </p:sp>
      <p:pic>
        <p:nvPicPr>
          <p:cNvPr id="2" name="图片 1" descr="五经普LOGO透明底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95910" y="393700"/>
            <a:ext cx="1577975" cy="1577975"/>
          </a:xfrm>
          <a:prstGeom prst="rect">
            <a:avLst/>
          </a:prstGeom>
        </p:spPr>
      </p:pic>
      <p:sp>
        <p:nvSpPr>
          <p:cNvPr id="118" name="矩形 117"/>
          <p:cNvSpPr/>
          <p:nvPr/>
        </p:nvSpPr>
        <p:spPr>
          <a:xfrm>
            <a:off x="689928" y="2254885"/>
            <a:ext cx="474663" cy="474663"/>
          </a:xfrm>
          <a:prstGeom prst="rect">
            <a:avLst/>
          </a:prstGeom>
          <a:solidFill>
            <a:srgbClr val="0860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图片 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10600" y="0"/>
            <a:ext cx="3581400" cy="10064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" name="矩形 24"/>
          <p:cNvSpPr/>
          <p:nvPr/>
        </p:nvSpPr>
        <p:spPr>
          <a:xfrm>
            <a:off x="0" y="6724650"/>
            <a:ext cx="12192000" cy="133350"/>
          </a:xfrm>
          <a:prstGeom prst="rect">
            <a:avLst/>
          </a:prstGeom>
          <a:solidFill>
            <a:srgbClr val="4B64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7" name="图片 6" descr="五经普LOGO透明底（长）"/>
          <p:cNvPicPr>
            <a:picLocks noChangeAspect="1"/>
          </p:cNvPicPr>
          <p:nvPr/>
        </p:nvPicPr>
        <p:blipFill>
          <a:blip r:embed="rId2" cstate="print"/>
          <a:srcRect r="77058"/>
          <a:stretch>
            <a:fillRect/>
          </a:stretch>
        </p:blipFill>
        <p:spPr>
          <a:xfrm>
            <a:off x="-76200" y="-225425"/>
            <a:ext cx="847725" cy="1155065"/>
          </a:xfrm>
          <a:prstGeom prst="rect">
            <a:avLst/>
          </a:prstGeom>
        </p:spPr>
      </p:pic>
      <p:cxnSp>
        <p:nvCxnSpPr>
          <p:cNvPr id="8" name="直接连接符 7"/>
          <p:cNvCxnSpPr/>
          <p:nvPr/>
        </p:nvCxnSpPr>
        <p:spPr>
          <a:xfrm>
            <a:off x="0" y="696913"/>
            <a:ext cx="11176000" cy="0"/>
          </a:xfrm>
          <a:prstGeom prst="line">
            <a:avLst/>
          </a:prstGeom>
          <a:ln w="25400">
            <a:gradFill>
              <a:gsLst>
                <a:gs pos="0">
                  <a:srgbClr val="4B649F"/>
                </a:gs>
                <a:gs pos="100000">
                  <a:srgbClr val="7DB1CD">
                    <a:alpha val="0"/>
                  </a:srgb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2" name="文本框 141"/>
          <p:cNvSpPr txBox="1"/>
          <p:nvPr>
            <p:custDataLst>
              <p:tags r:id="rId3"/>
            </p:custDataLst>
          </p:nvPr>
        </p:nvSpPr>
        <p:spPr>
          <a:xfrm>
            <a:off x="8086414" y="1322944"/>
            <a:ext cx="2182944" cy="559468"/>
          </a:xfrm>
          <a:prstGeom prst="rect">
            <a:avLst/>
          </a:prstGeom>
          <a:noFill/>
        </p:spPr>
        <p:txBody>
          <a:bodyPr wrap="square" lIns="91440" tIns="45720" rIns="91440" bIns="45720" rtlCol="0" anchor="ctr">
            <a:normAutofit fontScale="90000"/>
          </a:bodyPr>
          <a:lstStyle/>
          <a:p>
            <a:pPr algn="ctr">
              <a:lnSpc>
                <a:spcPct val="120000"/>
              </a:lnSpc>
            </a:pPr>
            <a:r>
              <a:rPr lang="zh-CN" altLang="en-US" b="1" spc="3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普查数据处理系统</a:t>
            </a:r>
            <a:endParaRPr lang="zh-CN" altLang="en-US" b="1" spc="3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91210" y="121920"/>
            <a:ext cx="262128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lang="zh-CN" altLang="en-US" sz="2400" dirty="0">
                <a:solidFill>
                  <a:schemeClr val="tx1"/>
                </a:solidFill>
                <a:latin typeface="方正小标宋简体" panose="03000509000000000000" charset="-122"/>
                <a:ea typeface="方正小标宋简体" panose="03000509000000000000" charset="-122"/>
                <a:sym typeface="+mn-ea"/>
              </a:rPr>
              <a:t>普查机构人员管理</a:t>
            </a:r>
            <a:endParaRPr lang="zh-CN" altLang="en-US" sz="2400" dirty="0">
              <a:solidFill>
                <a:schemeClr val="tx1"/>
              </a:solidFill>
              <a:latin typeface="方正小标宋简体" panose="03000509000000000000" charset="-122"/>
              <a:ea typeface="方正小标宋简体" panose="03000509000000000000" charset="-122"/>
              <a:sym typeface="+mn-ea"/>
            </a:endParaRPr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" y="1"/>
            <a:ext cx="4381487" cy="6917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文本框 1"/>
          <p:cNvSpPr txBox="1"/>
          <p:nvPr/>
        </p:nvSpPr>
        <p:spPr>
          <a:xfrm>
            <a:off x="1624965" y="1002665"/>
            <a:ext cx="934339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lvl="1" algn="ctr">
              <a:spcAft>
                <a:spcPct val="15000"/>
              </a:spcAft>
              <a:buClrTx/>
              <a:buSzTx/>
              <a:buFontTx/>
            </a:pPr>
            <a:r>
              <a:rPr lang="en-US" altLang="zh-CN" sz="3200" b="1" dirty="0">
                <a:solidFill>
                  <a:schemeClr val="accent6">
                    <a:lumMod val="7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2024</a:t>
            </a:r>
            <a:r>
              <a:rPr lang="zh-CN" altLang="en-US" sz="3200" b="1" dirty="0">
                <a:solidFill>
                  <a:schemeClr val="accent6">
                    <a:lumMod val="7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年</a:t>
            </a:r>
            <a:r>
              <a:rPr lang="zh-CN" altLang="en-US" sz="32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定报</a:t>
            </a:r>
            <a:r>
              <a:rPr lang="zh-CN" altLang="en-US" sz="3200" b="1" dirty="0">
                <a:solidFill>
                  <a:schemeClr val="accent6">
                    <a:lumMod val="7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（月报、季报）限额以上单位</a:t>
            </a:r>
            <a:endParaRPr lang="zh-CN" altLang="en-US" sz="3200" b="1" dirty="0">
              <a:solidFill>
                <a:schemeClr val="accent6">
                  <a:lumMod val="75000"/>
                </a:schemeClr>
              </a:solidFill>
              <a:latin typeface="华文中宋" panose="02010600040101010101" pitchFamily="2" charset="-122"/>
              <a:ea typeface="华文中宋" panose="02010600040101010101" pitchFamily="2" charset="-122"/>
              <a:sym typeface="+mn-ea"/>
            </a:endParaRPr>
          </a:p>
        </p:txBody>
      </p:sp>
      <p:graphicFrame>
        <p:nvGraphicFramePr>
          <p:cNvPr id="3" name="表格 2"/>
          <p:cNvGraphicFramePr/>
          <p:nvPr>
            <p:custDataLst>
              <p:tags r:id="rId5"/>
            </p:custDataLst>
          </p:nvPr>
        </p:nvGraphicFramePr>
        <p:xfrm>
          <a:off x="2341880" y="2006600"/>
          <a:ext cx="8162925" cy="26136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39085"/>
                <a:gridCol w="5323840"/>
              </a:tblGrid>
              <a:tr h="87122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3200" b="0">
                          <a:solidFill>
                            <a:schemeClr val="tx1"/>
                          </a:solidFill>
                          <a:latin typeface="华文中宋" panose="02010600040101010101" pitchFamily="2" charset="-122"/>
                          <a:ea typeface="华文中宋" panose="02010600040101010101" pitchFamily="2" charset="-122"/>
                          <a:cs typeface="华文中宋" panose="02010600040101010101" pitchFamily="2" charset="-122"/>
                        </a:rPr>
                        <a:t>2024</a:t>
                      </a:r>
                      <a:r>
                        <a:rPr lang="zh-CN" altLang="en-US" sz="3200" b="0">
                          <a:solidFill>
                            <a:schemeClr val="tx1"/>
                          </a:solidFill>
                          <a:latin typeface="华文中宋" panose="02010600040101010101" pitchFamily="2" charset="-122"/>
                          <a:ea typeface="华文中宋" panose="02010600040101010101" pitchFamily="2" charset="-122"/>
                          <a:cs typeface="华文中宋" panose="02010600040101010101" pitchFamily="2" charset="-122"/>
                        </a:rPr>
                        <a:t>年</a:t>
                      </a:r>
                      <a:r>
                        <a:rPr lang="en-US" altLang="zh-CN" sz="3200" b="0">
                          <a:solidFill>
                            <a:schemeClr val="tx1"/>
                          </a:solidFill>
                          <a:latin typeface="华文中宋" panose="02010600040101010101" pitchFamily="2" charset="-122"/>
                          <a:ea typeface="华文中宋" panose="02010600040101010101" pitchFamily="2" charset="-122"/>
                          <a:cs typeface="华文中宋" panose="02010600040101010101" pitchFamily="2" charset="-122"/>
                        </a:rPr>
                        <a:t>7</a:t>
                      </a:r>
                      <a:r>
                        <a:rPr lang="zh-CN" altLang="en-US" sz="3200" b="0">
                          <a:solidFill>
                            <a:schemeClr val="tx1"/>
                          </a:solidFill>
                          <a:latin typeface="华文中宋" panose="02010600040101010101" pitchFamily="2" charset="-122"/>
                          <a:ea typeface="华文中宋" panose="02010600040101010101" pitchFamily="2" charset="-122"/>
                          <a:cs typeface="华文中宋" panose="02010600040101010101" pitchFamily="2" charset="-122"/>
                        </a:rPr>
                        <a:t>月前</a:t>
                      </a:r>
                      <a:endParaRPr lang="zh-CN" altLang="en-US" sz="3200" b="0">
                        <a:solidFill>
                          <a:schemeClr val="tx1"/>
                        </a:solidFill>
                        <a:latin typeface="华文中宋" panose="02010600040101010101" pitchFamily="2" charset="-122"/>
                        <a:ea typeface="华文中宋" panose="02010600040101010101" pitchFamily="2" charset="-122"/>
                        <a:cs typeface="华文中宋" panose="02010600040101010101" pitchFamily="2" charset="-122"/>
                      </a:endParaRPr>
                    </a:p>
                  </a:txBody>
                  <a:tcPr anchor="ctr"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zh-CN" altLang="en-US" sz="3200" b="0">
                          <a:solidFill>
                            <a:schemeClr val="tx1"/>
                          </a:solidFill>
                          <a:latin typeface="华文中宋" panose="02010600040101010101" pitchFamily="2" charset="-122"/>
                          <a:ea typeface="华文中宋" panose="02010600040101010101" pitchFamily="2" charset="-122"/>
                          <a:sym typeface="+mn-ea"/>
                        </a:rPr>
                        <a:t>国家平台（含北京补充）</a:t>
                      </a:r>
                      <a:endParaRPr lang="zh-CN" altLang="en-US" sz="3200" b="0">
                        <a:solidFill>
                          <a:schemeClr val="tx1"/>
                        </a:solidFill>
                        <a:latin typeface="华文中宋" panose="02010600040101010101" pitchFamily="2" charset="-122"/>
                        <a:ea typeface="华文中宋" panose="02010600040101010101" pitchFamily="2" charset="-122"/>
                        <a:sym typeface="+mn-ea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871220">
                <a:tc rowSpan="2"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3200" b="0">
                          <a:solidFill>
                            <a:schemeClr val="tx1"/>
                          </a:solidFill>
                          <a:latin typeface="华文中宋" panose="02010600040101010101" pitchFamily="2" charset="-122"/>
                          <a:ea typeface="华文中宋" panose="02010600040101010101" pitchFamily="2" charset="-122"/>
                          <a:cs typeface="华文中宋" panose="02010600040101010101" pitchFamily="2" charset="-122"/>
                          <a:sym typeface="+mn-ea"/>
                        </a:rPr>
                        <a:t>2024</a:t>
                      </a:r>
                      <a:r>
                        <a:rPr lang="zh-CN" altLang="en-US" sz="3200" b="0">
                          <a:solidFill>
                            <a:schemeClr val="tx1"/>
                          </a:solidFill>
                          <a:latin typeface="华文中宋" panose="02010600040101010101" pitchFamily="2" charset="-122"/>
                          <a:ea typeface="华文中宋" panose="02010600040101010101" pitchFamily="2" charset="-122"/>
                          <a:cs typeface="华文中宋" panose="02010600040101010101" pitchFamily="2" charset="-122"/>
                          <a:sym typeface="+mn-ea"/>
                        </a:rPr>
                        <a:t>年</a:t>
                      </a:r>
                      <a:r>
                        <a:rPr lang="en-US" altLang="zh-CN" sz="3200" b="0">
                          <a:solidFill>
                            <a:schemeClr val="tx1"/>
                          </a:solidFill>
                          <a:latin typeface="华文中宋" panose="02010600040101010101" pitchFamily="2" charset="-122"/>
                          <a:ea typeface="华文中宋" panose="02010600040101010101" pitchFamily="2" charset="-122"/>
                          <a:cs typeface="华文中宋" panose="02010600040101010101" pitchFamily="2" charset="-122"/>
                          <a:sym typeface="+mn-ea"/>
                        </a:rPr>
                        <a:t>7</a:t>
                      </a:r>
                      <a:r>
                        <a:rPr lang="zh-CN" altLang="en-US" sz="3200" b="0">
                          <a:solidFill>
                            <a:schemeClr val="tx1"/>
                          </a:solidFill>
                          <a:latin typeface="华文中宋" panose="02010600040101010101" pitchFamily="2" charset="-122"/>
                          <a:ea typeface="华文中宋" panose="02010600040101010101" pitchFamily="2" charset="-122"/>
                          <a:cs typeface="华文中宋" panose="02010600040101010101" pitchFamily="2" charset="-122"/>
                          <a:sym typeface="+mn-ea"/>
                        </a:rPr>
                        <a:t>月后</a:t>
                      </a:r>
                      <a:endParaRPr lang="zh-CN" altLang="en-US" sz="3200" b="0">
                        <a:solidFill>
                          <a:schemeClr val="tx1"/>
                        </a:solidFill>
                        <a:latin typeface="华文中宋" panose="02010600040101010101" pitchFamily="2" charset="-122"/>
                        <a:ea typeface="华文中宋" panose="02010600040101010101" pitchFamily="2" charset="-122"/>
                        <a:cs typeface="华文中宋" panose="02010600040101010101" pitchFamily="2" charset="-122"/>
                      </a:endParaRPr>
                    </a:p>
                  </a:txBody>
                  <a:tcPr anchor="ctr"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zh-CN" altLang="en-US" sz="3200" b="0">
                          <a:solidFill>
                            <a:schemeClr val="tx1"/>
                          </a:solidFill>
                          <a:latin typeface="华文中宋" panose="02010600040101010101" pitchFamily="2" charset="-122"/>
                          <a:ea typeface="华文中宋" panose="02010600040101010101" pitchFamily="2" charset="-122"/>
                        </a:rPr>
                        <a:t>国家平台</a:t>
                      </a:r>
                      <a:endParaRPr lang="zh-CN" altLang="en-US" sz="3200" b="0">
                        <a:solidFill>
                          <a:schemeClr val="tx1"/>
                        </a:solidFill>
                        <a:latin typeface="华文中宋" panose="02010600040101010101" pitchFamily="2" charset="-122"/>
                        <a:ea typeface="华文中宋" panose="02010600040101010101" pitchFamily="2" charset="-122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871220">
                <a:tc vMerge="1">
                  <a:tcPr>
                    <a:lnR w="12700" cmpd="sng">
                      <a:solidFill>
                        <a:schemeClr val="tx1"/>
                      </a:solidFill>
                      <a:prstDash val="solid"/>
                    </a:lnR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zh-CN" altLang="en-US" sz="3200" b="0">
                          <a:solidFill>
                            <a:schemeClr val="tx1"/>
                          </a:solidFill>
                          <a:latin typeface="华文中宋" panose="02010600040101010101" pitchFamily="2" charset="-122"/>
                          <a:ea typeface="华文中宋" panose="02010600040101010101" pitchFamily="2" charset="-122"/>
                          <a:sym typeface="+mn-ea"/>
                        </a:rPr>
                        <a:t>北京平台（</a:t>
                      </a:r>
                      <a:r>
                        <a:rPr lang="zh-CN" sz="3200" b="0" dirty="0">
                          <a:latin typeface="华文中宋" panose="02010600040101010101" pitchFamily="2" charset="-122"/>
                          <a:ea typeface="华文中宋" panose="02010600040101010101" pitchFamily="2" charset="-122"/>
                          <a:sym typeface="+mn-ea"/>
                        </a:rPr>
                        <a:t>补充报表或指标</a:t>
                      </a:r>
                      <a:r>
                        <a:rPr lang="zh-CN" altLang="en-US" sz="3200" b="0">
                          <a:solidFill>
                            <a:schemeClr val="tx1"/>
                          </a:solidFill>
                          <a:latin typeface="华文中宋" panose="02010600040101010101" pitchFamily="2" charset="-122"/>
                          <a:ea typeface="华文中宋" panose="02010600040101010101" pitchFamily="2" charset="-122"/>
                          <a:sym typeface="+mn-ea"/>
                        </a:rPr>
                        <a:t>）</a:t>
                      </a:r>
                      <a:endParaRPr lang="zh-CN" altLang="en-US" sz="3200" b="0">
                        <a:solidFill>
                          <a:schemeClr val="tx1"/>
                        </a:solidFill>
                        <a:latin typeface="华文中宋" panose="02010600040101010101" pitchFamily="2" charset="-122"/>
                        <a:ea typeface="华文中宋" panose="02010600040101010101" pitchFamily="2" charset="-122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5" name="文本框 4"/>
          <p:cNvSpPr txBox="1"/>
          <p:nvPr/>
        </p:nvSpPr>
        <p:spPr>
          <a:xfrm>
            <a:off x="1919605" y="5013325"/>
            <a:ext cx="9313545" cy="12712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ts val="4600"/>
              </a:lnSpc>
            </a:pPr>
            <a:r>
              <a:rPr lang="zh-CN" altLang="en-US" sz="3200" b="1" dirty="0">
                <a:solidFill>
                  <a:schemeClr val="accent6">
                    <a:lumMod val="7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1.7月后，建议按照</a:t>
            </a:r>
            <a:r>
              <a:rPr lang="zh-CN" altLang="en-US" sz="3200" b="1" u="sng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先国家平台后北京平台</a:t>
            </a:r>
            <a:r>
              <a:rPr lang="zh-CN" altLang="en-US" sz="3200" b="1" dirty="0">
                <a:solidFill>
                  <a:schemeClr val="accent6">
                    <a:lumMod val="7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的顺序</a:t>
            </a:r>
            <a:endParaRPr lang="zh-CN" altLang="en-US" sz="3200" b="1" dirty="0">
              <a:solidFill>
                <a:schemeClr val="accent6">
                  <a:lumMod val="75000"/>
                </a:schemeClr>
              </a:solidFill>
              <a:latin typeface="华文中宋" panose="02010600040101010101" pitchFamily="2" charset="-122"/>
              <a:ea typeface="华文中宋" panose="02010600040101010101" pitchFamily="2" charset="-122"/>
              <a:sym typeface="+mn-ea"/>
            </a:endParaRPr>
          </a:p>
          <a:p>
            <a:pPr>
              <a:lnSpc>
                <a:spcPts val="4600"/>
              </a:lnSpc>
            </a:pPr>
            <a:r>
              <a:rPr lang="zh-CN" altLang="en-US" sz="3200" b="1" dirty="0">
                <a:solidFill>
                  <a:schemeClr val="accent6">
                    <a:lumMod val="7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2.具体登陆和操作方法会另行告知</a:t>
            </a:r>
            <a:endParaRPr lang="zh-CN" altLang="en-US" sz="3200" b="1" dirty="0">
              <a:solidFill>
                <a:srgbClr val="FF0000"/>
              </a:solidFill>
              <a:latin typeface="华文中宋" panose="02010600040101010101" pitchFamily="2" charset="-122"/>
              <a:ea typeface="华文中宋" panose="02010600040101010101" pitchFamily="2" charset="-122"/>
              <a:sym typeface="+mn-ea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图片 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10600" y="0"/>
            <a:ext cx="3581400" cy="10064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" name="矩形 24"/>
          <p:cNvSpPr/>
          <p:nvPr/>
        </p:nvSpPr>
        <p:spPr>
          <a:xfrm>
            <a:off x="0" y="6724650"/>
            <a:ext cx="12192000" cy="133350"/>
          </a:xfrm>
          <a:prstGeom prst="rect">
            <a:avLst/>
          </a:prstGeom>
          <a:solidFill>
            <a:srgbClr val="4B64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7" name="图片 6" descr="五经普LOGO透明底（长）"/>
          <p:cNvPicPr>
            <a:picLocks noChangeAspect="1"/>
          </p:cNvPicPr>
          <p:nvPr/>
        </p:nvPicPr>
        <p:blipFill>
          <a:blip r:embed="rId2" cstate="print"/>
          <a:srcRect r="77058"/>
          <a:stretch>
            <a:fillRect/>
          </a:stretch>
        </p:blipFill>
        <p:spPr>
          <a:xfrm>
            <a:off x="-76200" y="-225425"/>
            <a:ext cx="847725" cy="1155065"/>
          </a:xfrm>
          <a:prstGeom prst="rect">
            <a:avLst/>
          </a:prstGeom>
        </p:spPr>
      </p:pic>
      <p:cxnSp>
        <p:nvCxnSpPr>
          <p:cNvPr id="8" name="直接连接符 7"/>
          <p:cNvCxnSpPr/>
          <p:nvPr/>
        </p:nvCxnSpPr>
        <p:spPr>
          <a:xfrm>
            <a:off x="0" y="696913"/>
            <a:ext cx="11176000" cy="0"/>
          </a:xfrm>
          <a:prstGeom prst="line">
            <a:avLst/>
          </a:prstGeom>
          <a:ln w="25400">
            <a:gradFill>
              <a:gsLst>
                <a:gs pos="0">
                  <a:srgbClr val="4B649F"/>
                </a:gs>
                <a:gs pos="100000">
                  <a:srgbClr val="7DB1CD">
                    <a:alpha val="0"/>
                  </a:srgb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2" name="文本框 141"/>
          <p:cNvSpPr txBox="1"/>
          <p:nvPr>
            <p:custDataLst>
              <p:tags r:id="rId3"/>
            </p:custDataLst>
          </p:nvPr>
        </p:nvSpPr>
        <p:spPr>
          <a:xfrm>
            <a:off x="8086414" y="1322944"/>
            <a:ext cx="2182944" cy="559468"/>
          </a:xfrm>
          <a:prstGeom prst="rect">
            <a:avLst/>
          </a:prstGeom>
          <a:noFill/>
        </p:spPr>
        <p:txBody>
          <a:bodyPr wrap="square" lIns="91440" tIns="45720" rIns="91440" bIns="45720" rtlCol="0" anchor="ctr">
            <a:normAutofit fontScale="90000"/>
          </a:bodyPr>
          <a:lstStyle/>
          <a:p>
            <a:pPr algn="ctr">
              <a:lnSpc>
                <a:spcPct val="120000"/>
              </a:lnSpc>
            </a:pPr>
            <a:r>
              <a:rPr lang="zh-CN" altLang="en-US" b="1" spc="3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普查数据处理系统</a:t>
            </a:r>
            <a:endParaRPr lang="zh-CN" altLang="en-US" b="1" spc="3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91210" y="121920"/>
            <a:ext cx="262128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lang="zh-CN" altLang="en-US" sz="2400" dirty="0">
                <a:solidFill>
                  <a:schemeClr val="tx1"/>
                </a:solidFill>
                <a:latin typeface="方正小标宋简体" panose="03000509000000000000" charset="-122"/>
                <a:ea typeface="方正小标宋简体" panose="03000509000000000000" charset="-122"/>
                <a:sym typeface="+mn-ea"/>
              </a:rPr>
              <a:t>普查机构人员管理</a:t>
            </a:r>
            <a:endParaRPr lang="zh-CN" altLang="en-US" sz="2400" dirty="0">
              <a:solidFill>
                <a:schemeClr val="tx1"/>
              </a:solidFill>
              <a:latin typeface="方正小标宋简体" panose="03000509000000000000" charset="-122"/>
              <a:ea typeface="方正小标宋简体" panose="03000509000000000000" charset="-122"/>
              <a:sym typeface="+mn-ea"/>
            </a:endParaRPr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" y="1"/>
            <a:ext cx="4381487" cy="6917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aphicFrame>
        <p:nvGraphicFramePr>
          <p:cNvPr id="14" name="图示 13"/>
          <p:cNvGraphicFramePr/>
          <p:nvPr/>
        </p:nvGraphicFramePr>
        <p:xfrm>
          <a:off x="3287378" y="1412861"/>
          <a:ext cx="6000792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图片 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10600" y="0"/>
            <a:ext cx="3581400" cy="10064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" name="矩形 24"/>
          <p:cNvSpPr/>
          <p:nvPr/>
        </p:nvSpPr>
        <p:spPr>
          <a:xfrm>
            <a:off x="0" y="6724650"/>
            <a:ext cx="12192000" cy="133350"/>
          </a:xfrm>
          <a:prstGeom prst="rect">
            <a:avLst/>
          </a:prstGeom>
          <a:solidFill>
            <a:srgbClr val="4B64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7" name="图片 6" descr="五经普LOGO透明底（长）"/>
          <p:cNvPicPr>
            <a:picLocks noChangeAspect="1"/>
          </p:cNvPicPr>
          <p:nvPr/>
        </p:nvPicPr>
        <p:blipFill>
          <a:blip r:embed="rId2" cstate="print"/>
          <a:srcRect r="77058"/>
          <a:stretch>
            <a:fillRect/>
          </a:stretch>
        </p:blipFill>
        <p:spPr>
          <a:xfrm>
            <a:off x="-76200" y="-225425"/>
            <a:ext cx="847725" cy="1155065"/>
          </a:xfrm>
          <a:prstGeom prst="rect">
            <a:avLst/>
          </a:prstGeom>
        </p:spPr>
      </p:pic>
      <p:cxnSp>
        <p:nvCxnSpPr>
          <p:cNvPr id="8" name="直接连接符 7"/>
          <p:cNvCxnSpPr/>
          <p:nvPr/>
        </p:nvCxnSpPr>
        <p:spPr>
          <a:xfrm>
            <a:off x="0" y="696913"/>
            <a:ext cx="11176000" cy="0"/>
          </a:xfrm>
          <a:prstGeom prst="line">
            <a:avLst/>
          </a:prstGeom>
          <a:ln w="25400">
            <a:gradFill>
              <a:gsLst>
                <a:gs pos="0">
                  <a:srgbClr val="4B649F"/>
                </a:gs>
                <a:gs pos="100000">
                  <a:srgbClr val="7DB1CD">
                    <a:alpha val="0"/>
                  </a:srgb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2" name="文本框 141"/>
          <p:cNvSpPr txBox="1"/>
          <p:nvPr>
            <p:custDataLst>
              <p:tags r:id="rId3"/>
            </p:custDataLst>
          </p:nvPr>
        </p:nvSpPr>
        <p:spPr>
          <a:xfrm>
            <a:off x="8086414" y="1322944"/>
            <a:ext cx="2182944" cy="559468"/>
          </a:xfrm>
          <a:prstGeom prst="rect">
            <a:avLst/>
          </a:prstGeom>
          <a:noFill/>
        </p:spPr>
        <p:txBody>
          <a:bodyPr wrap="square" lIns="91440" tIns="45720" rIns="91440" bIns="45720" rtlCol="0" anchor="ctr">
            <a:normAutofit fontScale="90000"/>
          </a:bodyPr>
          <a:lstStyle/>
          <a:p>
            <a:pPr algn="ctr">
              <a:lnSpc>
                <a:spcPct val="120000"/>
              </a:lnSpc>
            </a:pPr>
            <a:r>
              <a:rPr lang="zh-CN" altLang="en-US" b="1" spc="3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普查数据处理系统</a:t>
            </a:r>
            <a:endParaRPr lang="zh-CN" altLang="en-US" b="1" spc="3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91210" y="121920"/>
            <a:ext cx="262128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lang="zh-CN" altLang="en-US" sz="2400" dirty="0">
                <a:solidFill>
                  <a:schemeClr val="tx1"/>
                </a:solidFill>
                <a:latin typeface="方正小标宋简体" panose="03000509000000000000" charset="-122"/>
                <a:ea typeface="方正小标宋简体" panose="03000509000000000000" charset="-122"/>
                <a:sym typeface="+mn-ea"/>
              </a:rPr>
              <a:t>普查机构人员管理</a:t>
            </a:r>
            <a:endParaRPr lang="zh-CN" altLang="en-US" sz="2400" dirty="0">
              <a:solidFill>
                <a:schemeClr val="tx1"/>
              </a:solidFill>
              <a:latin typeface="方正小标宋简体" panose="03000509000000000000" charset="-122"/>
              <a:ea typeface="方正小标宋简体" panose="03000509000000000000" charset="-122"/>
              <a:sym typeface="+mn-ea"/>
            </a:endParaRPr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" y="1"/>
            <a:ext cx="4381487" cy="6917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文本框 2"/>
          <p:cNvSpPr txBox="1"/>
          <p:nvPr/>
        </p:nvSpPr>
        <p:spPr>
          <a:xfrm>
            <a:off x="2352040" y="2493010"/>
            <a:ext cx="758507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sz="3200" b="1" dirty="0"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统一社会信用代码将取代组织机构代码</a:t>
            </a:r>
            <a:endParaRPr lang="zh-CN" sz="3200" b="1" dirty="0">
              <a:latin typeface="华文中宋" panose="02010600040101010101" pitchFamily="2" charset="-122"/>
              <a:ea typeface="华文中宋" panose="02010600040101010101" pitchFamily="2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160010" y="980440"/>
            <a:ext cx="184975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lvl="1">
              <a:lnSpc>
                <a:spcPct val="100000"/>
              </a:lnSpc>
              <a:spcBef>
                <a:spcPct val="0"/>
              </a:spcBef>
              <a:spcAft>
                <a:spcPct val="15000"/>
              </a:spcAft>
            </a:pPr>
            <a:r>
              <a:rPr lang="zh-CN" sz="3200" b="1" dirty="0">
                <a:solidFill>
                  <a:schemeClr val="accent6">
                    <a:lumMod val="7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制度变化</a:t>
            </a:r>
            <a:endParaRPr lang="zh-CN" sz="3200" b="1" dirty="0">
              <a:solidFill>
                <a:schemeClr val="accent6">
                  <a:lumMod val="75000"/>
                </a:schemeClr>
              </a:solidFill>
              <a:latin typeface="华文中宋" panose="02010600040101010101" pitchFamily="2" charset="-122"/>
              <a:ea typeface="华文中宋" panose="02010600040101010101" pitchFamily="2" charset="-122"/>
              <a:sym typeface="+mn-ea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图片 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10600" y="0"/>
            <a:ext cx="3581400" cy="10064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" name="矩形 24"/>
          <p:cNvSpPr/>
          <p:nvPr/>
        </p:nvSpPr>
        <p:spPr>
          <a:xfrm>
            <a:off x="0" y="6724650"/>
            <a:ext cx="12192000" cy="133350"/>
          </a:xfrm>
          <a:prstGeom prst="rect">
            <a:avLst/>
          </a:prstGeom>
          <a:solidFill>
            <a:srgbClr val="4B64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7" name="图片 6" descr="五经普LOGO透明底（长）"/>
          <p:cNvPicPr>
            <a:picLocks noChangeAspect="1"/>
          </p:cNvPicPr>
          <p:nvPr/>
        </p:nvPicPr>
        <p:blipFill>
          <a:blip r:embed="rId2" cstate="print"/>
          <a:srcRect r="77058"/>
          <a:stretch>
            <a:fillRect/>
          </a:stretch>
        </p:blipFill>
        <p:spPr>
          <a:xfrm>
            <a:off x="-76200" y="-225425"/>
            <a:ext cx="847725" cy="1155065"/>
          </a:xfrm>
          <a:prstGeom prst="rect">
            <a:avLst/>
          </a:prstGeom>
        </p:spPr>
      </p:pic>
      <p:cxnSp>
        <p:nvCxnSpPr>
          <p:cNvPr id="8" name="直接连接符 7"/>
          <p:cNvCxnSpPr/>
          <p:nvPr/>
        </p:nvCxnSpPr>
        <p:spPr>
          <a:xfrm>
            <a:off x="0" y="696913"/>
            <a:ext cx="11176000" cy="0"/>
          </a:xfrm>
          <a:prstGeom prst="line">
            <a:avLst/>
          </a:prstGeom>
          <a:ln w="25400">
            <a:gradFill>
              <a:gsLst>
                <a:gs pos="0">
                  <a:srgbClr val="4B649F"/>
                </a:gs>
                <a:gs pos="100000">
                  <a:srgbClr val="7DB1CD">
                    <a:alpha val="0"/>
                  </a:srgb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2" name="文本框 141"/>
          <p:cNvSpPr txBox="1"/>
          <p:nvPr>
            <p:custDataLst>
              <p:tags r:id="rId3"/>
            </p:custDataLst>
          </p:nvPr>
        </p:nvSpPr>
        <p:spPr>
          <a:xfrm>
            <a:off x="8086414" y="1322944"/>
            <a:ext cx="2182944" cy="559468"/>
          </a:xfrm>
          <a:prstGeom prst="rect">
            <a:avLst/>
          </a:prstGeom>
          <a:noFill/>
        </p:spPr>
        <p:txBody>
          <a:bodyPr wrap="square" lIns="91440" tIns="45720" rIns="91440" bIns="45720" rtlCol="0" anchor="ctr">
            <a:normAutofit fontScale="90000"/>
          </a:bodyPr>
          <a:lstStyle/>
          <a:p>
            <a:pPr algn="ctr">
              <a:lnSpc>
                <a:spcPct val="120000"/>
              </a:lnSpc>
            </a:pPr>
            <a:r>
              <a:rPr lang="zh-CN" altLang="en-US" b="1" spc="3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普查数据处理系统</a:t>
            </a:r>
            <a:endParaRPr lang="zh-CN" altLang="en-US" b="1" spc="3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91210" y="121920"/>
            <a:ext cx="262128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lang="zh-CN" altLang="en-US" sz="2400" dirty="0">
                <a:solidFill>
                  <a:schemeClr val="tx1"/>
                </a:solidFill>
                <a:latin typeface="方正小标宋简体" panose="03000509000000000000" charset="-122"/>
                <a:ea typeface="方正小标宋简体" panose="03000509000000000000" charset="-122"/>
                <a:sym typeface="+mn-ea"/>
              </a:rPr>
              <a:t>普查机构人员管理</a:t>
            </a:r>
            <a:endParaRPr lang="zh-CN" altLang="en-US" sz="2400" dirty="0">
              <a:solidFill>
                <a:schemeClr val="tx1"/>
              </a:solidFill>
              <a:latin typeface="方正小标宋简体" panose="03000509000000000000" charset="-122"/>
              <a:ea typeface="方正小标宋简体" panose="03000509000000000000" charset="-122"/>
              <a:sym typeface="+mn-ea"/>
            </a:endParaRPr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" y="1"/>
            <a:ext cx="4381487" cy="6917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文本框 2"/>
          <p:cNvSpPr txBox="1"/>
          <p:nvPr/>
        </p:nvSpPr>
        <p:spPr>
          <a:xfrm>
            <a:off x="695960" y="3110865"/>
            <a:ext cx="11033760" cy="1076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457200" indent="-457200">
              <a:buFont typeface="Wingdings" panose="05000000000000000000" charset="0"/>
              <a:buChar char="Ø"/>
            </a:pP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原先年报中的报表若在经普制度中，从以</a:t>
            </a:r>
            <a:r>
              <a:rPr lang="en-US" altLang="zh-CN" sz="3200" b="1" dirty="0"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1</a:t>
            </a: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开头变成以</a:t>
            </a:r>
            <a:r>
              <a:rPr lang="en-US" altLang="zh-CN" sz="3200" b="1" dirty="0"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6</a:t>
            </a: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开头，如：</a:t>
            </a:r>
            <a:r>
              <a:rPr lang="en-US" sz="3200" b="1" dirty="0"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E104-1</a:t>
            </a: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表号在经普中为</a:t>
            </a:r>
            <a:r>
              <a:rPr lang="en-US" altLang="zh-CN" sz="3200" b="1" dirty="0"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E604</a:t>
            </a:r>
            <a:endParaRPr lang="zh-CN" altLang="en-US" sz="3200" b="1" dirty="0">
              <a:latin typeface="华文中宋" panose="02010600040101010101" pitchFamily="2" charset="-122"/>
              <a:ea typeface="华文中宋" panose="02010600040101010101" pitchFamily="2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24535" y="4581525"/>
            <a:ext cx="10752455" cy="1076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457200" indent="-457200">
              <a:buFont typeface="Wingdings" panose="05000000000000000000" charset="0"/>
              <a:buChar char="Ø"/>
            </a:pPr>
            <a:r>
              <a:rPr lang="en-US" altLang="zh-CN" sz="3200" b="1" dirty="0"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BJE104-2</a:t>
            </a: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表和</a:t>
            </a:r>
            <a:r>
              <a:rPr lang="en-US" altLang="zh-CN" sz="3200" b="1" dirty="0"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BJE104-6</a:t>
            </a: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表不在经普制度中，因此没有改变名称</a:t>
            </a:r>
            <a:endParaRPr lang="zh-CN" altLang="en-US" sz="3200" b="1" dirty="0">
              <a:latin typeface="华文中宋" panose="02010600040101010101" pitchFamily="2" charset="-122"/>
              <a:ea typeface="华文中宋" panose="02010600040101010101" pitchFamily="2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175885" y="1124585"/>
            <a:ext cx="184975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lvl="1">
              <a:lnSpc>
                <a:spcPct val="100000"/>
              </a:lnSpc>
              <a:spcBef>
                <a:spcPct val="0"/>
              </a:spcBef>
              <a:spcAft>
                <a:spcPct val="15000"/>
              </a:spcAft>
            </a:pPr>
            <a:r>
              <a:rPr lang="zh-CN" sz="3200" b="1" dirty="0">
                <a:solidFill>
                  <a:schemeClr val="accent6">
                    <a:lumMod val="7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制度变化</a:t>
            </a:r>
            <a:endParaRPr lang="zh-CN" sz="3200" b="1" dirty="0">
              <a:solidFill>
                <a:schemeClr val="accent6">
                  <a:lumMod val="75000"/>
                </a:schemeClr>
              </a:solidFill>
              <a:latin typeface="华文中宋" panose="02010600040101010101" pitchFamily="2" charset="-122"/>
              <a:ea typeface="华文中宋" panose="02010600040101010101" pitchFamily="2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95960" y="2132965"/>
            <a:ext cx="1007999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457200" indent="-457200">
              <a:buFont typeface="Wingdings" panose="05000000000000000000" charset="0"/>
              <a:buChar char="Ø"/>
            </a:pP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经普里</a:t>
            </a:r>
            <a:r>
              <a:rPr lang="en-US" altLang="zh-CN" sz="3200" b="1" dirty="0"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60</a:t>
            </a: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开头的表，是认定的限额以上单位填报的</a:t>
            </a:r>
            <a:endParaRPr lang="en-US" altLang="zh-CN" sz="3200" b="1" dirty="0">
              <a:latin typeface="华文中宋" panose="02010600040101010101" pitchFamily="2" charset="-122"/>
              <a:ea typeface="华文中宋" panose="02010600040101010101" pitchFamily="2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5" grpId="0"/>
      <p:bldP spid="5" grpId="1"/>
      <p:bldP spid="2" grpId="0"/>
      <p:bldP spid="2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图片 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10600" y="0"/>
            <a:ext cx="3581400" cy="10064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" name="矩形 24"/>
          <p:cNvSpPr/>
          <p:nvPr/>
        </p:nvSpPr>
        <p:spPr>
          <a:xfrm>
            <a:off x="0" y="6724650"/>
            <a:ext cx="12192000" cy="133350"/>
          </a:xfrm>
          <a:prstGeom prst="rect">
            <a:avLst/>
          </a:prstGeom>
          <a:solidFill>
            <a:srgbClr val="4B64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7" name="图片 6" descr="五经普LOGO透明底（长）"/>
          <p:cNvPicPr>
            <a:picLocks noChangeAspect="1"/>
          </p:cNvPicPr>
          <p:nvPr/>
        </p:nvPicPr>
        <p:blipFill>
          <a:blip r:embed="rId2" cstate="print"/>
          <a:srcRect r="77058"/>
          <a:stretch>
            <a:fillRect/>
          </a:stretch>
        </p:blipFill>
        <p:spPr>
          <a:xfrm>
            <a:off x="-76200" y="-225425"/>
            <a:ext cx="847725" cy="1155065"/>
          </a:xfrm>
          <a:prstGeom prst="rect">
            <a:avLst/>
          </a:prstGeom>
        </p:spPr>
      </p:pic>
      <p:cxnSp>
        <p:nvCxnSpPr>
          <p:cNvPr id="8" name="直接连接符 7"/>
          <p:cNvCxnSpPr/>
          <p:nvPr/>
        </p:nvCxnSpPr>
        <p:spPr>
          <a:xfrm>
            <a:off x="0" y="696913"/>
            <a:ext cx="11176000" cy="0"/>
          </a:xfrm>
          <a:prstGeom prst="line">
            <a:avLst/>
          </a:prstGeom>
          <a:ln w="25400">
            <a:gradFill>
              <a:gsLst>
                <a:gs pos="0">
                  <a:srgbClr val="4B649F"/>
                </a:gs>
                <a:gs pos="100000">
                  <a:srgbClr val="7DB1CD">
                    <a:alpha val="0"/>
                  </a:srgb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2" name="文本框 141"/>
          <p:cNvSpPr txBox="1"/>
          <p:nvPr>
            <p:custDataLst>
              <p:tags r:id="rId3"/>
            </p:custDataLst>
          </p:nvPr>
        </p:nvSpPr>
        <p:spPr>
          <a:xfrm>
            <a:off x="8086414" y="1322944"/>
            <a:ext cx="2182944" cy="559468"/>
          </a:xfrm>
          <a:prstGeom prst="rect">
            <a:avLst/>
          </a:prstGeom>
          <a:noFill/>
        </p:spPr>
        <p:txBody>
          <a:bodyPr wrap="square" lIns="91440" tIns="45720" rIns="91440" bIns="45720" rtlCol="0" anchor="ctr">
            <a:normAutofit fontScale="90000"/>
          </a:bodyPr>
          <a:lstStyle/>
          <a:p>
            <a:pPr algn="ctr">
              <a:lnSpc>
                <a:spcPct val="120000"/>
              </a:lnSpc>
            </a:pPr>
            <a:r>
              <a:rPr lang="zh-CN" altLang="en-US" b="1" spc="3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普查数据处理系统</a:t>
            </a:r>
            <a:endParaRPr lang="zh-CN" altLang="en-US" b="1" spc="3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91210" y="121920"/>
            <a:ext cx="262128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lang="zh-CN" altLang="en-US" sz="2400" dirty="0">
                <a:solidFill>
                  <a:schemeClr val="tx1"/>
                </a:solidFill>
                <a:latin typeface="方正小标宋简体" panose="03000509000000000000" charset="-122"/>
                <a:ea typeface="方正小标宋简体" panose="03000509000000000000" charset="-122"/>
                <a:sym typeface="+mn-ea"/>
              </a:rPr>
              <a:t>普查机构人员管理</a:t>
            </a:r>
            <a:endParaRPr lang="zh-CN" altLang="en-US" sz="2400" dirty="0">
              <a:solidFill>
                <a:schemeClr val="tx1"/>
              </a:solidFill>
              <a:latin typeface="方正小标宋简体" panose="03000509000000000000" charset="-122"/>
              <a:ea typeface="方正小标宋简体" panose="03000509000000000000" charset="-122"/>
              <a:sym typeface="+mn-ea"/>
            </a:endParaRPr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" y="1"/>
            <a:ext cx="4381487" cy="6917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文本框 4"/>
          <p:cNvSpPr txBox="1"/>
          <p:nvPr/>
        </p:nvSpPr>
        <p:spPr>
          <a:xfrm>
            <a:off x="5170805" y="836930"/>
            <a:ext cx="184975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lvl="1">
              <a:lnSpc>
                <a:spcPct val="100000"/>
              </a:lnSpc>
              <a:spcBef>
                <a:spcPct val="0"/>
              </a:spcBef>
              <a:spcAft>
                <a:spcPct val="15000"/>
              </a:spcAft>
            </a:pPr>
            <a:r>
              <a:rPr lang="zh-CN" sz="3200" b="1" dirty="0">
                <a:solidFill>
                  <a:schemeClr val="accent6">
                    <a:lumMod val="7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制度变化</a:t>
            </a:r>
            <a:endParaRPr lang="zh-CN" sz="3200" b="1" dirty="0">
              <a:solidFill>
                <a:schemeClr val="accent6">
                  <a:lumMod val="75000"/>
                </a:schemeClr>
              </a:solidFill>
              <a:latin typeface="华文中宋" panose="02010600040101010101" pitchFamily="2" charset="-122"/>
              <a:ea typeface="华文中宋" panose="02010600040101010101" pitchFamily="2" charset="-122"/>
              <a:sym typeface="+mn-ea"/>
            </a:endParaRPr>
          </a:p>
        </p:txBody>
      </p:sp>
      <p:pic>
        <p:nvPicPr>
          <p:cNvPr id="3" name="图片 2" descr="E204-1(部分）(1)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9425" y="1432560"/>
            <a:ext cx="5448935" cy="5292725"/>
          </a:xfrm>
          <a:prstGeom prst="rect">
            <a:avLst/>
          </a:prstGeom>
        </p:spPr>
      </p:pic>
      <p:pic>
        <p:nvPicPr>
          <p:cNvPr id="9" name="图片 8" descr="E204-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216650" y="1420495"/>
            <a:ext cx="5509895" cy="5304790"/>
          </a:xfrm>
          <a:prstGeom prst="rect">
            <a:avLst/>
          </a:prstGeom>
        </p:spPr>
      </p:pic>
      <p:sp>
        <p:nvSpPr>
          <p:cNvPr id="6" name="矩形 5"/>
          <p:cNvSpPr/>
          <p:nvPr>
            <p:custDataLst>
              <p:tags r:id="rId7"/>
            </p:custDataLst>
          </p:nvPr>
        </p:nvSpPr>
        <p:spPr>
          <a:xfrm rot="21180000">
            <a:off x="1343660" y="3262630"/>
            <a:ext cx="9126220" cy="571500"/>
          </a:xfrm>
          <a:prstGeom prst="rect">
            <a:avLst/>
          </a:prstGeom>
          <a:solidFill>
            <a:schemeClr val="bg1"/>
          </a:solidFill>
          <a:ln w="50800">
            <a:solidFill>
              <a:srgbClr val="FF0000"/>
            </a:solidFill>
          </a:ln>
        </p:spPr>
        <p:txBody>
          <a:bodyPr wrap="square">
            <a:noAutofit/>
          </a:bodyPr>
          <a:lstStyle/>
          <a:p>
            <a:pPr algn="ctr"/>
            <a:r>
              <a:rPr lang="zh-CN" altLang="en-US" sz="2800" b="1" dirty="0" smtClean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定报E204-1和E204-3删除“对社会集团的零售额</a:t>
            </a:r>
            <a:r>
              <a:rPr lang="en-US" altLang="zh-CN" sz="2800" b="1" dirty="0" smtClean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”</a:t>
            </a:r>
            <a:endParaRPr lang="en-US" altLang="zh-CN" sz="2800" b="1" dirty="0" smtClean="0">
              <a:solidFill>
                <a:srgbClr val="FF0000"/>
              </a:solidFill>
              <a:latin typeface="华文中宋" panose="02010600040101010101" pitchFamily="2" charset="-122"/>
              <a:ea typeface="华文中宋" panose="02010600040101010101" pitchFamily="2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图片 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10600" y="0"/>
            <a:ext cx="3581400" cy="10064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" name="矩形 24"/>
          <p:cNvSpPr/>
          <p:nvPr/>
        </p:nvSpPr>
        <p:spPr>
          <a:xfrm>
            <a:off x="0" y="6724650"/>
            <a:ext cx="12192000" cy="133350"/>
          </a:xfrm>
          <a:prstGeom prst="rect">
            <a:avLst/>
          </a:prstGeom>
          <a:solidFill>
            <a:srgbClr val="4B64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7" name="图片 6" descr="五经普LOGO透明底（长）"/>
          <p:cNvPicPr>
            <a:picLocks noChangeAspect="1"/>
          </p:cNvPicPr>
          <p:nvPr/>
        </p:nvPicPr>
        <p:blipFill>
          <a:blip r:embed="rId2" cstate="print"/>
          <a:srcRect r="77058"/>
          <a:stretch>
            <a:fillRect/>
          </a:stretch>
        </p:blipFill>
        <p:spPr>
          <a:xfrm>
            <a:off x="-76200" y="-225425"/>
            <a:ext cx="847725" cy="1155065"/>
          </a:xfrm>
          <a:prstGeom prst="rect">
            <a:avLst/>
          </a:prstGeom>
        </p:spPr>
      </p:pic>
      <p:cxnSp>
        <p:nvCxnSpPr>
          <p:cNvPr id="8" name="直接连接符 7"/>
          <p:cNvCxnSpPr/>
          <p:nvPr/>
        </p:nvCxnSpPr>
        <p:spPr>
          <a:xfrm>
            <a:off x="0" y="696913"/>
            <a:ext cx="11176000" cy="0"/>
          </a:xfrm>
          <a:prstGeom prst="line">
            <a:avLst/>
          </a:prstGeom>
          <a:ln w="25400">
            <a:gradFill>
              <a:gsLst>
                <a:gs pos="0">
                  <a:srgbClr val="4B649F"/>
                </a:gs>
                <a:gs pos="100000">
                  <a:srgbClr val="7DB1CD">
                    <a:alpha val="0"/>
                  </a:srgb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2" name="文本框 141"/>
          <p:cNvSpPr txBox="1"/>
          <p:nvPr>
            <p:custDataLst>
              <p:tags r:id="rId3"/>
            </p:custDataLst>
          </p:nvPr>
        </p:nvSpPr>
        <p:spPr>
          <a:xfrm>
            <a:off x="8086414" y="1322944"/>
            <a:ext cx="2182944" cy="559468"/>
          </a:xfrm>
          <a:prstGeom prst="rect">
            <a:avLst/>
          </a:prstGeom>
          <a:noFill/>
        </p:spPr>
        <p:txBody>
          <a:bodyPr wrap="square" lIns="91440" tIns="45720" rIns="91440" bIns="45720" rtlCol="0" anchor="ctr">
            <a:normAutofit fontScale="90000"/>
          </a:bodyPr>
          <a:lstStyle/>
          <a:p>
            <a:pPr algn="ctr">
              <a:lnSpc>
                <a:spcPct val="120000"/>
              </a:lnSpc>
            </a:pPr>
            <a:r>
              <a:rPr lang="zh-CN" altLang="en-US" b="1" spc="3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普查数据处理系统</a:t>
            </a:r>
            <a:endParaRPr lang="zh-CN" altLang="en-US" b="1" spc="3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91210" y="121920"/>
            <a:ext cx="262128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lang="zh-CN" altLang="en-US" sz="2400" dirty="0">
                <a:solidFill>
                  <a:schemeClr val="tx1"/>
                </a:solidFill>
                <a:latin typeface="方正小标宋简体" panose="03000509000000000000" charset="-122"/>
                <a:ea typeface="方正小标宋简体" panose="03000509000000000000" charset="-122"/>
                <a:sym typeface="+mn-ea"/>
              </a:rPr>
              <a:t>普查机构人员管理</a:t>
            </a:r>
            <a:endParaRPr lang="zh-CN" altLang="en-US" sz="2400" dirty="0">
              <a:solidFill>
                <a:schemeClr val="tx1"/>
              </a:solidFill>
              <a:latin typeface="方正小标宋简体" panose="03000509000000000000" charset="-122"/>
              <a:ea typeface="方正小标宋简体" panose="03000509000000000000" charset="-122"/>
              <a:sym typeface="+mn-ea"/>
            </a:endParaRPr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" y="1"/>
            <a:ext cx="4381487" cy="6917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aphicFrame>
        <p:nvGraphicFramePr>
          <p:cNvPr id="14" name="图示 13"/>
          <p:cNvGraphicFramePr/>
          <p:nvPr/>
        </p:nvGraphicFramePr>
        <p:xfrm>
          <a:off x="3287378" y="1412861"/>
          <a:ext cx="6000792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图片 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10600" y="0"/>
            <a:ext cx="3581400" cy="10064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图片 6" descr="五经普LOGO透明底（长）"/>
          <p:cNvPicPr>
            <a:picLocks noChangeAspect="1"/>
          </p:cNvPicPr>
          <p:nvPr/>
        </p:nvPicPr>
        <p:blipFill>
          <a:blip r:embed="rId2" cstate="print"/>
          <a:srcRect r="77058"/>
          <a:stretch>
            <a:fillRect/>
          </a:stretch>
        </p:blipFill>
        <p:spPr>
          <a:xfrm>
            <a:off x="-76200" y="-225425"/>
            <a:ext cx="847725" cy="1155065"/>
          </a:xfrm>
          <a:prstGeom prst="rect">
            <a:avLst/>
          </a:prstGeom>
        </p:spPr>
      </p:pic>
      <p:cxnSp>
        <p:nvCxnSpPr>
          <p:cNvPr id="8" name="直接连接符 7"/>
          <p:cNvCxnSpPr/>
          <p:nvPr/>
        </p:nvCxnSpPr>
        <p:spPr>
          <a:xfrm>
            <a:off x="0" y="696913"/>
            <a:ext cx="11176000" cy="0"/>
          </a:xfrm>
          <a:prstGeom prst="line">
            <a:avLst/>
          </a:prstGeom>
          <a:ln w="25400">
            <a:gradFill>
              <a:gsLst>
                <a:gs pos="0">
                  <a:srgbClr val="4B649F"/>
                </a:gs>
                <a:gs pos="100000">
                  <a:srgbClr val="7DB1CD">
                    <a:alpha val="0"/>
                  </a:srgb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2" name="文本框 141"/>
          <p:cNvSpPr txBox="1"/>
          <p:nvPr>
            <p:custDataLst>
              <p:tags r:id="rId3"/>
            </p:custDataLst>
          </p:nvPr>
        </p:nvSpPr>
        <p:spPr>
          <a:xfrm>
            <a:off x="8086414" y="1322944"/>
            <a:ext cx="2182944" cy="559468"/>
          </a:xfrm>
          <a:prstGeom prst="rect">
            <a:avLst/>
          </a:prstGeom>
          <a:noFill/>
        </p:spPr>
        <p:txBody>
          <a:bodyPr wrap="square" lIns="91440" tIns="45720" rIns="91440" bIns="45720" rtlCol="0" anchor="ctr">
            <a:normAutofit fontScale="90000"/>
          </a:bodyPr>
          <a:lstStyle/>
          <a:p>
            <a:pPr algn="ctr">
              <a:lnSpc>
                <a:spcPct val="120000"/>
              </a:lnSpc>
            </a:pPr>
            <a:r>
              <a:rPr lang="zh-CN" altLang="en-US" b="1" spc="3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普查数据处理系统</a:t>
            </a:r>
            <a:endParaRPr lang="zh-CN" altLang="en-US" b="1" spc="3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91210" y="121920"/>
            <a:ext cx="262128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lang="zh-CN" altLang="en-US" sz="2400" dirty="0">
                <a:solidFill>
                  <a:schemeClr val="tx1"/>
                </a:solidFill>
                <a:latin typeface="方正小标宋简体" panose="03000509000000000000" charset="-122"/>
                <a:ea typeface="方正小标宋简体" panose="03000509000000000000" charset="-122"/>
                <a:sym typeface="+mn-ea"/>
              </a:rPr>
              <a:t>普查机构人员管理</a:t>
            </a:r>
            <a:endParaRPr lang="zh-CN" altLang="en-US" sz="2400" dirty="0">
              <a:solidFill>
                <a:schemeClr val="tx1"/>
              </a:solidFill>
              <a:latin typeface="方正小标宋简体" panose="03000509000000000000" charset="-122"/>
              <a:ea typeface="方正小标宋简体" panose="03000509000000000000" charset="-122"/>
              <a:sym typeface="+mn-ea"/>
            </a:endParaRPr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" y="1"/>
            <a:ext cx="4381487" cy="6917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文本框 1"/>
          <p:cNvSpPr txBox="1"/>
          <p:nvPr/>
        </p:nvSpPr>
        <p:spPr>
          <a:xfrm>
            <a:off x="4799965" y="1052830"/>
            <a:ext cx="263906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lvl="1" algn="l">
              <a:spcAft>
                <a:spcPct val="15000"/>
              </a:spcAft>
              <a:buClrTx/>
              <a:buSzTx/>
              <a:buFontTx/>
            </a:pPr>
            <a:r>
              <a:rPr lang="zh-CN" altLang="en-US" sz="3200" b="1" dirty="0">
                <a:solidFill>
                  <a:schemeClr val="accent6">
                    <a:lumMod val="7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填报小贴士</a:t>
            </a:r>
            <a:endParaRPr lang="zh-CN" altLang="en-US" sz="3200" b="1" dirty="0">
              <a:solidFill>
                <a:schemeClr val="accent6">
                  <a:lumMod val="75000"/>
                </a:schemeClr>
              </a:solidFill>
              <a:latin typeface="华文中宋" panose="02010600040101010101" pitchFamily="2" charset="-122"/>
              <a:ea typeface="华文中宋" panose="02010600040101010101" pitchFamily="2" charset="-122"/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idx="1"/>
          </p:nvPr>
        </p:nvSpPr>
        <p:spPr>
          <a:xfrm>
            <a:off x="2495550" y="1772920"/>
            <a:ext cx="7780020" cy="4462780"/>
          </a:xfrm>
        </p:spPr>
        <p:txBody>
          <a:bodyPr/>
          <a:lstStyle/>
          <a:p>
            <a:pPr marL="514350" indent="0" eaLnBrk="1" latinLnBrk="0" hangingPunct="1">
              <a:lnSpc>
                <a:spcPts val="4500"/>
              </a:lnSpc>
              <a:buFont typeface="+mj-ea"/>
              <a:buAutoNum type="circleNumDbPlain"/>
            </a:pPr>
            <a:r>
              <a:rPr lang="zh-CN" altLang="en-US" b="1" dirty="0">
                <a:solidFill>
                  <a:schemeClr val="tx1"/>
                </a:solidFill>
                <a:effectLst/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商品销售算实物</a:t>
            </a:r>
            <a:r>
              <a:rPr lang="zh-CN" altLang="en-US" sz="2800" b="1" dirty="0">
                <a:solidFill>
                  <a:schemeClr val="tx1"/>
                </a:solidFill>
                <a:effectLst/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，</a:t>
            </a:r>
            <a:r>
              <a:rPr lang="zh-CN" altLang="en-US" b="1" dirty="0">
                <a:solidFill>
                  <a:schemeClr val="tx1"/>
                </a:solidFill>
                <a:effectLst/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不同</a:t>
            </a:r>
            <a:r>
              <a:rPr lang="zh-CN" altLang="en-US" sz="2800" b="1" dirty="0">
                <a:solidFill>
                  <a:schemeClr val="tx1"/>
                </a:solidFill>
                <a:effectLst/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税率</a:t>
            </a:r>
            <a:r>
              <a:rPr lang="zh-CN" altLang="en-US" b="1" dirty="0">
                <a:solidFill>
                  <a:schemeClr val="tx1"/>
                </a:solidFill>
                <a:effectLst/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请分开</a:t>
            </a:r>
            <a:endParaRPr lang="zh-CN" altLang="en-US" sz="2800" b="1" dirty="0">
              <a:solidFill>
                <a:schemeClr val="tx1"/>
              </a:solidFill>
              <a:effectLst/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  <a:p>
            <a:pPr marL="514350" indent="0" eaLnBrk="1" latinLnBrk="0" hangingPunct="1">
              <a:lnSpc>
                <a:spcPts val="4500"/>
              </a:lnSpc>
              <a:buFont typeface="+mj-ea"/>
              <a:buAutoNum type="circleNumDbPlain"/>
            </a:pPr>
            <a:r>
              <a:rPr lang="zh-CN" altLang="en-US" b="1" dirty="0">
                <a:solidFill>
                  <a:schemeClr val="tx1"/>
                </a:solidFill>
                <a:effectLst/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清点同业分公司</a:t>
            </a:r>
            <a:r>
              <a:rPr lang="zh-CN" altLang="en-US" sz="2800" b="1" dirty="0">
                <a:solidFill>
                  <a:schemeClr val="tx1"/>
                </a:solidFill>
                <a:effectLst/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，</a:t>
            </a:r>
            <a:r>
              <a:rPr lang="zh-CN" altLang="en-US" b="1" dirty="0">
                <a:solidFill>
                  <a:schemeClr val="tx1"/>
                </a:solidFill>
                <a:effectLst/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本地外地均包含</a:t>
            </a:r>
            <a:endParaRPr lang="zh-CN" altLang="en-US" sz="2800" b="1" dirty="0">
              <a:solidFill>
                <a:schemeClr val="tx1"/>
              </a:solidFill>
              <a:effectLst/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  <a:p>
            <a:pPr marL="514350" indent="0" eaLnBrk="1" latinLnBrk="0" hangingPunct="1">
              <a:lnSpc>
                <a:spcPts val="4500"/>
              </a:lnSpc>
              <a:buFont typeface="+mj-ea"/>
              <a:buAutoNum type="circleNumDbPlain"/>
            </a:pPr>
            <a:r>
              <a:rPr lang="zh-CN" altLang="en-US" b="1" dirty="0">
                <a:solidFill>
                  <a:schemeClr val="tx1"/>
                </a:solidFill>
                <a:effectLst/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分公司间开发票，千万不要遗漏掉</a:t>
            </a:r>
            <a:endParaRPr lang="zh-CN" altLang="en-US" sz="2800" b="1" dirty="0">
              <a:solidFill>
                <a:schemeClr val="tx1"/>
              </a:solidFill>
              <a:effectLst/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  <a:p>
            <a:pPr marL="514350" indent="0" eaLnBrk="1" latinLnBrk="0" hangingPunct="1">
              <a:lnSpc>
                <a:spcPts val="4500"/>
              </a:lnSpc>
              <a:buFont typeface="+mj-ea"/>
              <a:buAutoNum type="circleNumDbPlain"/>
            </a:pPr>
            <a:r>
              <a:rPr lang="zh-CN" altLang="en-US" sz="2800" b="1" dirty="0">
                <a:solidFill>
                  <a:schemeClr val="tx1"/>
                </a:solidFill>
                <a:effectLst/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网上销售网上订，批发零售不一定</a:t>
            </a:r>
            <a:endParaRPr lang="zh-CN" altLang="en-US" sz="2800" b="1" dirty="0">
              <a:solidFill>
                <a:schemeClr val="tx1"/>
              </a:solidFill>
              <a:effectLst/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  <a:p>
            <a:pPr marL="514350" indent="0" eaLnBrk="1" latinLnBrk="0" hangingPunct="1">
              <a:lnSpc>
                <a:spcPts val="4500"/>
              </a:lnSpc>
              <a:buFont typeface="+mj-ea"/>
              <a:buAutoNum type="circleNumDbPlain"/>
            </a:pPr>
            <a:r>
              <a:rPr lang="zh-CN" altLang="en-US" b="1" dirty="0">
                <a:solidFill>
                  <a:schemeClr val="tx1"/>
                </a:solidFill>
                <a:effectLst/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 </a:t>
            </a:r>
            <a:r>
              <a:rPr lang="en-US" altLang="zh-CN" b="1" dirty="0">
                <a:solidFill>
                  <a:schemeClr val="tx1"/>
                </a:solidFill>
                <a:effectLst/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“1-</a:t>
            </a:r>
            <a:r>
              <a:rPr lang="zh-CN" altLang="en-US" b="1" dirty="0">
                <a:solidFill>
                  <a:schemeClr val="tx1"/>
                </a:solidFill>
                <a:effectLst/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本月</a:t>
            </a:r>
            <a:r>
              <a:rPr lang="en-US" altLang="zh-CN" b="1" dirty="0">
                <a:solidFill>
                  <a:schemeClr val="tx1"/>
                </a:solidFill>
                <a:effectLst/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”</a:t>
            </a:r>
            <a:r>
              <a:rPr lang="zh-CN" altLang="en-US" b="1" dirty="0">
                <a:solidFill>
                  <a:schemeClr val="tx1"/>
                </a:solidFill>
                <a:effectLst/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含调整，及时更新要修正</a:t>
            </a:r>
            <a:endParaRPr lang="zh-CN" altLang="en-US" b="1" dirty="0">
              <a:solidFill>
                <a:schemeClr val="tx1"/>
              </a:solidFill>
              <a:effectLst/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  <a:sym typeface="+mn-ea"/>
            </a:endParaRPr>
          </a:p>
          <a:p>
            <a:pPr marL="514350" indent="0" eaLnBrk="1" latinLnBrk="0" hangingPunct="1">
              <a:lnSpc>
                <a:spcPts val="4500"/>
              </a:lnSpc>
              <a:buFont typeface="+mj-ea"/>
              <a:buAutoNum type="circleNumDbPlain"/>
            </a:pPr>
            <a:r>
              <a:rPr lang="zh-CN" altLang="en-US" b="1" dirty="0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业务调整要转移，记得联系统计局</a:t>
            </a:r>
            <a:endParaRPr lang="zh-CN" altLang="en-US" sz="2800" b="1" dirty="0">
              <a:solidFill>
                <a:schemeClr val="tx1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  <a:p>
            <a:pPr marL="514350" indent="-514350">
              <a:buFont typeface="+mj-ea"/>
              <a:buAutoNum type="circleNumDbPlain"/>
            </a:pPr>
            <a:endParaRPr lang="zh-CN" altLang="en-US" sz="2800" b="1" dirty="0">
              <a:solidFill>
                <a:schemeClr val="tx1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  <a:p>
            <a:pPr marL="0" indent="0">
              <a:buNone/>
            </a:pPr>
            <a:endParaRPr lang="zh-CN" altLang="en-US" sz="2800" b="1" dirty="0">
              <a:solidFill>
                <a:schemeClr val="tx1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  <a:p>
            <a:pPr marL="0" indent="0">
              <a:buNone/>
            </a:pPr>
            <a:endParaRPr lang="zh-CN" altLang="en-US" sz="2800" b="1" dirty="0">
              <a:solidFill>
                <a:schemeClr val="tx1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0" y="6724650"/>
            <a:ext cx="12192000" cy="133350"/>
          </a:xfrm>
          <a:prstGeom prst="rect">
            <a:avLst/>
          </a:prstGeom>
          <a:solidFill>
            <a:srgbClr val="4B64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图片 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10600" y="0"/>
            <a:ext cx="3581400" cy="10064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图片 6" descr="五经普LOGO透明底（长）"/>
          <p:cNvPicPr>
            <a:picLocks noChangeAspect="1"/>
          </p:cNvPicPr>
          <p:nvPr/>
        </p:nvPicPr>
        <p:blipFill>
          <a:blip r:embed="rId2" cstate="print"/>
          <a:srcRect r="77058"/>
          <a:stretch>
            <a:fillRect/>
          </a:stretch>
        </p:blipFill>
        <p:spPr>
          <a:xfrm>
            <a:off x="-76200" y="-225425"/>
            <a:ext cx="847725" cy="1155065"/>
          </a:xfrm>
          <a:prstGeom prst="rect">
            <a:avLst/>
          </a:prstGeom>
        </p:spPr>
      </p:pic>
      <p:cxnSp>
        <p:nvCxnSpPr>
          <p:cNvPr id="8" name="直接连接符 7"/>
          <p:cNvCxnSpPr/>
          <p:nvPr/>
        </p:nvCxnSpPr>
        <p:spPr>
          <a:xfrm>
            <a:off x="0" y="696913"/>
            <a:ext cx="11176000" cy="0"/>
          </a:xfrm>
          <a:prstGeom prst="line">
            <a:avLst/>
          </a:prstGeom>
          <a:ln w="25400">
            <a:gradFill>
              <a:gsLst>
                <a:gs pos="0">
                  <a:srgbClr val="4B649F"/>
                </a:gs>
                <a:gs pos="100000">
                  <a:srgbClr val="7DB1CD">
                    <a:alpha val="0"/>
                  </a:srgb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2" name="文本框 141"/>
          <p:cNvSpPr txBox="1"/>
          <p:nvPr>
            <p:custDataLst>
              <p:tags r:id="rId3"/>
            </p:custDataLst>
          </p:nvPr>
        </p:nvSpPr>
        <p:spPr>
          <a:xfrm>
            <a:off x="8086414" y="1322944"/>
            <a:ext cx="2182944" cy="559468"/>
          </a:xfrm>
          <a:prstGeom prst="rect">
            <a:avLst/>
          </a:prstGeom>
          <a:noFill/>
        </p:spPr>
        <p:txBody>
          <a:bodyPr wrap="square" lIns="91440" tIns="45720" rIns="91440" bIns="45720" rtlCol="0" anchor="ctr">
            <a:normAutofit fontScale="90000"/>
          </a:bodyPr>
          <a:lstStyle/>
          <a:p>
            <a:pPr algn="ctr">
              <a:lnSpc>
                <a:spcPct val="120000"/>
              </a:lnSpc>
            </a:pPr>
            <a:r>
              <a:rPr lang="zh-CN" altLang="en-US" b="1" spc="3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普查数据处理系统</a:t>
            </a:r>
            <a:endParaRPr lang="zh-CN" altLang="en-US" b="1" spc="3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91210" y="121920"/>
            <a:ext cx="262128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400" dirty="0">
                <a:latin typeface="方正小标宋简体" panose="03000509000000000000" charset="-122"/>
                <a:ea typeface="方正小标宋简体" panose="03000509000000000000" charset="-122"/>
                <a:sym typeface="+mn-ea"/>
              </a:rPr>
              <a:t>普查机构人员管理</a:t>
            </a:r>
            <a:endParaRPr lang="zh-CN" altLang="en-US" sz="2400" dirty="0">
              <a:latin typeface="方正小标宋简体" panose="03000509000000000000" charset="-122"/>
              <a:ea typeface="方正小标宋简体" panose="03000509000000000000" charset="-122"/>
              <a:sym typeface="+mn-ea"/>
            </a:endParaRPr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" y="1"/>
            <a:ext cx="4381487" cy="6917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内容占位符 2"/>
          <p:cNvSpPr txBox="1"/>
          <p:nvPr/>
        </p:nvSpPr>
        <p:spPr>
          <a:xfrm>
            <a:off x="2495801" y="1052589"/>
            <a:ext cx="7391400" cy="659765"/>
          </a:xfrm>
          <a:prstGeom prst="rect">
            <a:avLst/>
          </a:prstGeom>
        </p:spPr>
        <p:txBody>
          <a:bodyPr/>
          <a:lstStyle>
            <a:lvl1pPr marL="228600" indent="-228600" algn="l" rtl="0" fontAlgn="base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14350" indent="-514350">
              <a:buFont typeface="+mj-ea"/>
              <a:buAutoNum type="circleNumDbPlain"/>
            </a:pPr>
            <a:r>
              <a:rPr lang="zh-CN" altLang="en-US" b="1" dirty="0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商品销售算实物，不同税率请分开</a:t>
            </a:r>
            <a:endParaRPr lang="zh-CN" altLang="en-US" b="1" dirty="0"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  <a:p>
            <a:pPr marL="0" indent="0">
              <a:buFont typeface="+mj-ea"/>
              <a:buNone/>
            </a:pPr>
            <a:endParaRPr lang="zh-CN" altLang="en-US" b="1" dirty="0"/>
          </a:p>
        </p:txBody>
      </p:sp>
      <p:sp>
        <p:nvSpPr>
          <p:cNvPr id="25" name="矩形 24"/>
          <p:cNvSpPr/>
          <p:nvPr/>
        </p:nvSpPr>
        <p:spPr>
          <a:xfrm>
            <a:off x="0" y="6724650"/>
            <a:ext cx="12192000" cy="133350"/>
          </a:xfrm>
          <a:prstGeom prst="rect">
            <a:avLst/>
          </a:prstGeom>
          <a:solidFill>
            <a:srgbClr val="4B64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703070" y="1845310"/>
            <a:ext cx="9014460" cy="694055"/>
          </a:xfrm>
          <a:prstGeom prst="rect">
            <a:avLst/>
          </a:prstGeom>
          <a:solidFill>
            <a:schemeClr val="bg1"/>
          </a:solidFill>
          <a:ln w="50800">
            <a:gradFill>
              <a:gsLst>
                <a:gs pos="0">
                  <a:srgbClr val="14CD68"/>
                </a:gs>
                <a:gs pos="100000">
                  <a:srgbClr val="035C7D"/>
                </a:gs>
              </a:gsLst>
            </a:gradFill>
          </a:ln>
        </p:spPr>
        <p:txBody>
          <a:bodyPr wrap="square" anchor="ctr" anchorCtr="0">
            <a:no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800" b="1" dirty="0" smtClean="0">
                <a:gradFill>
                  <a:gsLst>
                    <a:gs pos="0">
                      <a:srgbClr val="14CD68"/>
                    </a:gs>
                    <a:gs pos="100000">
                      <a:srgbClr val="035C7D"/>
                    </a:gs>
                  </a:gsLst>
                  <a:lin scaled="0"/>
                </a:gra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商品销售额中不含安装、维修、租赁等服务类收入</a:t>
            </a:r>
            <a:endParaRPr lang="zh-CN" altLang="en-US" sz="2800" b="1" dirty="0" smtClean="0">
              <a:gradFill>
                <a:gsLst>
                  <a:gs pos="0">
                    <a:srgbClr val="14CD68"/>
                  </a:gs>
                  <a:gs pos="100000">
                    <a:srgbClr val="035C7D"/>
                  </a:gs>
                </a:gsLst>
                <a:lin scaled="0"/>
              </a:gradFill>
              <a:latin typeface="华文中宋" panose="02010600040101010101" pitchFamily="2" charset="-122"/>
              <a:ea typeface="华文中宋" panose="02010600040101010101" pitchFamily="2" charset="-122"/>
              <a:sym typeface="+mn-ea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720850" y="2997200"/>
            <a:ext cx="9013825" cy="869950"/>
          </a:xfrm>
          <a:prstGeom prst="rect">
            <a:avLst/>
          </a:prstGeom>
          <a:solidFill>
            <a:schemeClr val="bg1"/>
          </a:solidFill>
          <a:ln w="50800">
            <a:gradFill>
              <a:gsLst>
                <a:gs pos="0">
                  <a:srgbClr val="14CD68"/>
                </a:gs>
                <a:gs pos="100000">
                  <a:srgbClr val="035C7D"/>
                </a:gs>
              </a:gsLst>
            </a:gradFill>
          </a:ln>
        </p:spPr>
        <p:txBody>
          <a:bodyPr wrap="square" anchor="ctr" anchorCtr="0">
            <a:no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800" b="1" dirty="0" smtClean="0">
                <a:gradFill>
                  <a:gsLst>
                    <a:gs pos="0">
                      <a:srgbClr val="14CD68"/>
                    </a:gs>
                    <a:gs pos="100000">
                      <a:srgbClr val="035C7D"/>
                    </a:gs>
                  </a:gsLst>
                  <a:lin scaled="0"/>
                </a:gra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不能简单以税率判断，</a:t>
            </a:r>
            <a:r>
              <a:rPr lang="en-US" altLang="zh-CN" sz="2800" b="1" dirty="0" smtClean="0">
                <a:gradFill>
                  <a:gsLst>
                    <a:gs pos="0">
                      <a:srgbClr val="14CD68"/>
                    </a:gs>
                    <a:gs pos="100000">
                      <a:srgbClr val="035C7D"/>
                    </a:gs>
                  </a:gsLst>
                  <a:lin scaled="0"/>
                </a:gra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13%</a:t>
            </a:r>
            <a:r>
              <a:rPr lang="zh-CN" altLang="en-US" sz="2800" b="1" dirty="0" smtClean="0">
                <a:gradFill>
                  <a:gsLst>
                    <a:gs pos="0">
                      <a:srgbClr val="14CD68"/>
                    </a:gs>
                    <a:gs pos="100000">
                      <a:srgbClr val="035C7D"/>
                    </a:gs>
                  </a:gsLst>
                  <a:lin scaled="0"/>
                </a:gra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税率也可能是服务性质，如：汽车修理工时费</a:t>
            </a:r>
            <a:endParaRPr lang="zh-CN" altLang="en-US" sz="2800" b="1" dirty="0" smtClean="0">
              <a:gradFill>
                <a:gsLst>
                  <a:gs pos="0">
                    <a:srgbClr val="14CD68"/>
                  </a:gs>
                  <a:gs pos="100000">
                    <a:srgbClr val="035C7D"/>
                  </a:gs>
                </a:gsLst>
                <a:lin scaled="0"/>
              </a:gradFill>
              <a:latin typeface="华文中宋" panose="02010600040101010101" pitchFamily="2" charset="-122"/>
              <a:ea typeface="华文中宋" panose="02010600040101010101" pitchFamily="2" charset="-122"/>
              <a:sym typeface="+mn-ea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720850" y="4221480"/>
            <a:ext cx="9065895" cy="869950"/>
          </a:xfrm>
          <a:prstGeom prst="rect">
            <a:avLst/>
          </a:prstGeom>
          <a:solidFill>
            <a:schemeClr val="bg1"/>
          </a:solidFill>
          <a:ln w="50800">
            <a:gradFill>
              <a:gsLst>
                <a:gs pos="0">
                  <a:srgbClr val="14CD68"/>
                </a:gs>
                <a:gs pos="100000">
                  <a:srgbClr val="035C7D"/>
                </a:gs>
              </a:gsLst>
            </a:gradFill>
          </a:ln>
        </p:spPr>
        <p:txBody>
          <a:bodyPr wrap="square" anchor="ctr" anchorCtr="0">
            <a:no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800" b="1" dirty="0" smtClean="0">
                <a:gradFill>
                  <a:gsLst>
                    <a:gs pos="0">
                      <a:srgbClr val="14CD68"/>
                    </a:gs>
                    <a:gs pos="100000">
                      <a:srgbClr val="035C7D"/>
                    </a:gs>
                  </a:gsLst>
                  <a:lin scaled="0"/>
                </a:gra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不能直接取主营业务收入，其他业务收入科目也可能含实物商品，如：汽车配件销售</a:t>
            </a:r>
            <a:endParaRPr lang="en-US" altLang="zh-CN" sz="2800" b="1" dirty="0" smtClean="0">
              <a:gradFill>
                <a:gsLst>
                  <a:gs pos="0">
                    <a:srgbClr val="14CD68"/>
                  </a:gs>
                  <a:gs pos="100000">
                    <a:srgbClr val="035C7D"/>
                  </a:gs>
                </a:gsLst>
                <a:lin scaled="0"/>
              </a:gradFill>
              <a:latin typeface="华文中宋" panose="02010600040101010101" pitchFamily="2" charset="-122"/>
              <a:ea typeface="华文中宋" panose="02010600040101010101" pitchFamily="2" charset="-122"/>
              <a:sym typeface="+mn-ea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711325" y="5445125"/>
            <a:ext cx="9084310" cy="751840"/>
          </a:xfrm>
          <a:prstGeom prst="rect">
            <a:avLst/>
          </a:prstGeom>
          <a:solidFill>
            <a:schemeClr val="bg1"/>
          </a:solidFill>
          <a:ln w="50800">
            <a:gradFill>
              <a:gsLst>
                <a:gs pos="0">
                  <a:srgbClr val="14CD68"/>
                </a:gs>
                <a:gs pos="100000">
                  <a:srgbClr val="035C7D"/>
                </a:gs>
              </a:gsLst>
            </a:gradFill>
          </a:ln>
        </p:spPr>
        <p:txBody>
          <a:bodyPr wrap="square" anchor="ctr" anchorCtr="0">
            <a:no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 dirty="0" smtClean="0">
                <a:gradFill>
                  <a:gsLst>
                    <a:gs pos="0">
                      <a:srgbClr val="14CD68"/>
                    </a:gs>
                    <a:gs pos="100000">
                      <a:srgbClr val="035C7D"/>
                    </a:gs>
                  </a:gsLst>
                  <a:lin scaled="0"/>
                </a:gra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涉及多种税率用销售收入</a:t>
            </a:r>
            <a:r>
              <a:rPr lang="zh-CN" altLang="en-US" sz="3200" b="1" dirty="0" smtClean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分别</a:t>
            </a:r>
            <a:r>
              <a:rPr lang="en-US" altLang="zh-CN" sz="2800" b="1" dirty="0" smtClean="0">
                <a:gradFill>
                  <a:gsLst>
                    <a:gs pos="0">
                      <a:srgbClr val="14CD68"/>
                    </a:gs>
                    <a:gs pos="100000">
                      <a:srgbClr val="035C7D"/>
                    </a:gs>
                  </a:gsLst>
                  <a:lin scaled="0"/>
                </a:gra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乘以</a:t>
            </a:r>
            <a:r>
              <a:rPr lang="zh-CN" altLang="en-US" sz="2800" b="1" dirty="0" smtClean="0">
                <a:gradFill>
                  <a:gsLst>
                    <a:gs pos="0">
                      <a:srgbClr val="14CD68"/>
                    </a:gs>
                    <a:gs pos="100000">
                      <a:srgbClr val="035C7D"/>
                    </a:gs>
                  </a:gsLst>
                  <a:lin scaled="0"/>
                </a:gra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各自</a:t>
            </a:r>
            <a:r>
              <a:rPr lang="en-US" altLang="zh-CN" sz="2800" b="1" dirty="0" smtClean="0">
                <a:gradFill>
                  <a:gsLst>
                    <a:gs pos="0">
                      <a:srgbClr val="14CD68"/>
                    </a:gs>
                    <a:gs pos="100000">
                      <a:srgbClr val="035C7D"/>
                    </a:gs>
                  </a:gsLst>
                  <a:lin scaled="0"/>
                </a:gra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税率</a:t>
            </a:r>
            <a:endParaRPr lang="zh-CN" altLang="en-US" sz="2800" b="1" dirty="0" smtClean="0">
              <a:gradFill>
                <a:gsLst>
                  <a:gs pos="0">
                    <a:srgbClr val="14CD68"/>
                  </a:gs>
                  <a:gs pos="100000">
                    <a:srgbClr val="035C7D"/>
                  </a:gs>
                </a:gsLst>
                <a:lin scaled="0"/>
              </a:gradFill>
              <a:latin typeface="华文中宋" panose="02010600040101010101" pitchFamily="2" charset="-122"/>
              <a:ea typeface="华文中宋" panose="02010600040101010101" pitchFamily="2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1" grpId="0" bldLvl="0" animBg="1"/>
      <p:bldP spid="13" grpId="0" bldLvl="0" animBg="1"/>
      <p:bldP spid="1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图片 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10600" y="0"/>
            <a:ext cx="3581400" cy="10064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图片 6" descr="五经普LOGO透明底（长）"/>
          <p:cNvPicPr>
            <a:picLocks noChangeAspect="1"/>
          </p:cNvPicPr>
          <p:nvPr/>
        </p:nvPicPr>
        <p:blipFill>
          <a:blip r:embed="rId2" cstate="print"/>
          <a:srcRect r="77058"/>
          <a:stretch>
            <a:fillRect/>
          </a:stretch>
        </p:blipFill>
        <p:spPr>
          <a:xfrm>
            <a:off x="-76200" y="-225425"/>
            <a:ext cx="847725" cy="1155065"/>
          </a:xfrm>
          <a:prstGeom prst="rect">
            <a:avLst/>
          </a:prstGeom>
        </p:spPr>
      </p:pic>
      <p:cxnSp>
        <p:nvCxnSpPr>
          <p:cNvPr id="8" name="直接连接符 7"/>
          <p:cNvCxnSpPr/>
          <p:nvPr/>
        </p:nvCxnSpPr>
        <p:spPr>
          <a:xfrm>
            <a:off x="0" y="696913"/>
            <a:ext cx="11176000" cy="0"/>
          </a:xfrm>
          <a:prstGeom prst="line">
            <a:avLst/>
          </a:prstGeom>
          <a:ln w="25400">
            <a:gradFill>
              <a:gsLst>
                <a:gs pos="0">
                  <a:srgbClr val="4B649F"/>
                </a:gs>
                <a:gs pos="100000">
                  <a:srgbClr val="7DB1CD">
                    <a:alpha val="0"/>
                  </a:srgb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/>
        </p:nvSpPr>
        <p:spPr>
          <a:xfrm>
            <a:off x="791210" y="121920"/>
            <a:ext cx="262128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400" dirty="0">
                <a:latin typeface="方正小标宋简体" panose="03000509000000000000" charset="-122"/>
                <a:ea typeface="方正小标宋简体" panose="03000509000000000000" charset="-122"/>
                <a:sym typeface="+mn-ea"/>
              </a:rPr>
              <a:t>普查机构人员管理</a:t>
            </a:r>
            <a:endParaRPr lang="zh-CN" altLang="en-US" sz="2400" dirty="0">
              <a:latin typeface="方正小标宋简体" panose="03000509000000000000" charset="-122"/>
              <a:ea typeface="方正小标宋简体" panose="03000509000000000000" charset="-122"/>
              <a:sym typeface="+mn-ea"/>
            </a:endParaRPr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" y="1"/>
            <a:ext cx="4381487" cy="6917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文本框 1"/>
          <p:cNvSpPr txBox="1"/>
          <p:nvPr/>
        </p:nvSpPr>
        <p:spPr>
          <a:xfrm>
            <a:off x="4179570" y="883920"/>
            <a:ext cx="383286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lvl="1" algn="l">
              <a:spcAft>
                <a:spcPct val="15000"/>
              </a:spcAft>
              <a:buClrTx/>
              <a:buSzTx/>
              <a:buFontTx/>
            </a:pPr>
            <a:r>
              <a:rPr lang="zh-CN" altLang="en-US" sz="3200" b="1" dirty="0">
                <a:solidFill>
                  <a:schemeClr val="accent6">
                    <a:lumMod val="7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汽车</a:t>
            </a:r>
            <a:r>
              <a:rPr lang="en-US" altLang="zh-CN" sz="3200" b="1" dirty="0">
                <a:solidFill>
                  <a:schemeClr val="accent6">
                    <a:lumMod val="7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4S</a:t>
            </a:r>
            <a:r>
              <a:rPr lang="zh-CN" altLang="en-US" sz="3200" b="1" dirty="0">
                <a:solidFill>
                  <a:schemeClr val="accent6">
                    <a:lumMod val="7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店核查案例</a:t>
            </a:r>
            <a:endParaRPr lang="zh-CN" altLang="en-US" sz="3200" b="1" dirty="0">
              <a:solidFill>
                <a:schemeClr val="accent6">
                  <a:lumMod val="75000"/>
                </a:schemeClr>
              </a:solidFill>
              <a:latin typeface="华文中宋" panose="02010600040101010101" pitchFamily="2" charset="-122"/>
              <a:ea typeface="华文中宋" panose="02010600040101010101" pitchFamily="2" charset="-122"/>
              <a:sym typeface="+mn-ea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0" y="6724650"/>
            <a:ext cx="12192000" cy="133350"/>
          </a:xfrm>
          <a:prstGeom prst="rect">
            <a:avLst/>
          </a:prstGeom>
          <a:solidFill>
            <a:srgbClr val="4B64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271905" y="1654175"/>
            <a:ext cx="10580370" cy="17837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lnSpc>
                <a:spcPts val="4400"/>
              </a:lnSpc>
              <a:buFont typeface="Wingdings" panose="05000000000000000000" charset="0"/>
              <a:buChar char="Ø"/>
            </a:pPr>
            <a:r>
              <a:rPr lang="zh-CN" altLang="en-US" sz="3200" dirty="0">
                <a:latin typeface="华文中宋" panose="02010600040101010101" pitchFamily="2" charset="-122"/>
                <a:ea typeface="华文中宋" panose="02010600040101010101" pitchFamily="2" charset="-122"/>
              </a:rPr>
              <a:t>某汽车</a:t>
            </a:r>
            <a:r>
              <a:rPr lang="en-US" altLang="zh-CN" sz="3200" dirty="0">
                <a:latin typeface="华文中宋" panose="02010600040101010101" pitchFamily="2" charset="-122"/>
                <a:ea typeface="华文中宋" panose="02010600040101010101" pitchFamily="2" charset="-122"/>
              </a:rPr>
              <a:t>4S</a:t>
            </a:r>
            <a:r>
              <a:rPr lang="zh-CN" altLang="en-US" sz="3200" dirty="0">
                <a:latin typeface="华文中宋" panose="02010600040101010101" pitchFamily="2" charset="-122"/>
                <a:ea typeface="华文中宋" panose="02010600040101010101" pitchFamily="2" charset="-122"/>
              </a:rPr>
              <a:t>店，“主营业务收入”包括新车销售、维修服务（含工时费）、增值服务等；“其他业务收入”包括技术服务、</a:t>
            </a:r>
            <a:r>
              <a:rPr lang="zh-CN" altLang="en-US" sz="3200" dirty="0"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汽车配件销售</a:t>
            </a:r>
            <a:r>
              <a:rPr lang="zh-CN" altLang="en-US" sz="3200" dirty="0">
                <a:latin typeface="华文中宋" panose="02010600040101010101" pitchFamily="2" charset="-122"/>
                <a:ea typeface="华文中宋" panose="02010600040101010101" pitchFamily="2" charset="-122"/>
              </a:rPr>
              <a:t>收入和</a:t>
            </a:r>
            <a:r>
              <a:rPr lang="zh-CN" altLang="en-US" sz="3200" dirty="0"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装饰材料销售收入</a:t>
            </a:r>
            <a:r>
              <a:rPr lang="zh-CN" altLang="en-US" sz="3200" dirty="0">
                <a:latin typeface="华文中宋" panose="02010600040101010101" pitchFamily="2" charset="-122"/>
                <a:ea typeface="华文中宋" panose="02010600040101010101" pitchFamily="2" charset="-122"/>
              </a:rPr>
              <a:t>等</a:t>
            </a:r>
            <a:endParaRPr lang="zh-CN" altLang="en-US" sz="3200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339215" y="4869180"/>
            <a:ext cx="10446385" cy="1658620"/>
          </a:xfrm>
          <a:prstGeom prst="rect">
            <a:avLst/>
          </a:prstGeom>
          <a:solidFill>
            <a:schemeClr val="bg1"/>
          </a:solidFill>
          <a:ln w="50800">
            <a:gradFill>
              <a:gsLst>
                <a:gs pos="0">
                  <a:srgbClr val="14CD68"/>
                </a:gs>
                <a:gs pos="100000">
                  <a:srgbClr val="035C7D"/>
                </a:gs>
              </a:gsLst>
            </a:gradFill>
          </a:ln>
        </p:spPr>
        <p:txBody>
          <a:bodyPr wrap="square" anchor="ctr" anchorCtr="0">
            <a:noAutofit/>
          </a:bodyPr>
          <a:lstStyle/>
          <a:p>
            <a:pPr>
              <a:lnSpc>
                <a:spcPts val="4400"/>
              </a:lnSpc>
              <a:buFont typeface="Wingdings" panose="05000000000000000000" charset="0"/>
            </a:pPr>
            <a:r>
              <a:rPr lang="en-US" altLang="zh-CN" sz="2800" b="1" dirty="0" smtClean="0">
                <a:gradFill>
                  <a:gsLst>
                    <a:gs pos="0">
                      <a:srgbClr val="14CD68"/>
                    </a:gs>
                    <a:gs pos="100000">
                      <a:srgbClr val="035C7D"/>
                    </a:gs>
                  </a:gsLst>
                  <a:lin scaled="0"/>
                </a:gra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经实地核查发现，E204-1表销售额上报数中</a:t>
            </a:r>
            <a:r>
              <a:rPr lang="zh-CN" altLang="en-US" sz="2800" b="1" dirty="0" smtClean="0">
                <a:gradFill>
                  <a:gsLst>
                    <a:gs pos="0">
                      <a:srgbClr val="14CD68"/>
                    </a:gs>
                    <a:gs pos="100000">
                      <a:srgbClr val="035C7D"/>
                    </a:gs>
                  </a:gsLst>
                  <a:lin scaled="0"/>
                </a:gra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多含</a:t>
            </a:r>
            <a:r>
              <a:rPr lang="en-US" altLang="zh-CN" sz="2800" b="1" dirty="0" smtClean="0">
                <a:gradFill>
                  <a:gsLst>
                    <a:gs pos="0">
                      <a:srgbClr val="14CD68"/>
                    </a:gs>
                    <a:gs pos="100000">
                      <a:srgbClr val="035C7D"/>
                    </a:gs>
                  </a:gsLst>
                  <a:lin scaled="0"/>
                </a:gra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汽车修理工时费</a:t>
            </a:r>
            <a:r>
              <a:rPr lang="zh-CN" altLang="en-US" sz="2800" b="1" dirty="0" smtClean="0">
                <a:gradFill>
                  <a:gsLst>
                    <a:gs pos="0">
                      <a:srgbClr val="14CD68"/>
                    </a:gs>
                    <a:gs pos="100000">
                      <a:srgbClr val="035C7D"/>
                    </a:gs>
                  </a:gsLst>
                  <a:lin scaled="0"/>
                </a:gra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以及增值业务</a:t>
            </a:r>
            <a:r>
              <a:rPr lang="en-US" altLang="zh-CN" sz="2800" b="1" dirty="0" smtClean="0">
                <a:gradFill>
                  <a:gsLst>
                    <a:gs pos="0">
                      <a:srgbClr val="14CD68"/>
                    </a:gs>
                    <a:gs pos="100000">
                      <a:srgbClr val="035C7D"/>
                    </a:gs>
                  </a:gsLst>
                  <a:lin scaled="0"/>
                </a:gra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等服务性收入，漏含其他业务收入中的汽车配件销售收入和装饰材料销售收入。</a:t>
            </a:r>
            <a:endParaRPr lang="zh-CN" altLang="en-US" sz="2800" b="1" dirty="0" smtClean="0">
              <a:gradFill>
                <a:gsLst>
                  <a:gs pos="0">
                    <a:srgbClr val="14CD68"/>
                  </a:gs>
                  <a:gs pos="100000">
                    <a:srgbClr val="035C7D"/>
                  </a:gs>
                </a:gsLst>
                <a:lin scaled="0"/>
              </a:gradFill>
              <a:latin typeface="华文中宋" panose="02010600040101010101" pitchFamily="2" charset="-122"/>
              <a:ea typeface="华文中宋" panose="02010600040101010101" pitchFamily="2" charset="-122"/>
              <a:sym typeface="+mn-ea"/>
            </a:endParaRPr>
          </a:p>
        </p:txBody>
      </p:sp>
      <p:pic>
        <p:nvPicPr>
          <p:cNvPr id="18" name="图片 17" descr="科目余额表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43660" y="1663700"/>
            <a:ext cx="10336530" cy="3171190"/>
          </a:xfrm>
          <a:prstGeom prst="rect">
            <a:avLst/>
          </a:prstGeom>
        </p:spPr>
      </p:pic>
      <p:sp>
        <p:nvSpPr>
          <p:cNvPr id="20" name="矩形 19"/>
          <p:cNvSpPr/>
          <p:nvPr/>
        </p:nvSpPr>
        <p:spPr>
          <a:xfrm>
            <a:off x="1346835" y="2809240"/>
            <a:ext cx="10348595" cy="256540"/>
          </a:xfrm>
          <a:prstGeom prst="rect">
            <a:avLst/>
          </a:prstGeom>
          <a:noFill/>
          <a:ln w="381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ctr" anchorCtr="0"/>
          <a:lstStyle/>
          <a:p>
            <a:pPr algn="ctr"/>
            <a:r>
              <a:rPr lang="zh-CN" altLang="en-US" sz="4800" dirty="0">
                <a:solidFill>
                  <a:srgbClr val="FFCC00"/>
                </a:solidFill>
                <a:latin typeface="Times New Roman" panose="02020603050405020304" pitchFamily="18" charset="0"/>
                <a:ea typeface="仿宋_GB2312" panose="02010609030101010101" pitchFamily="49" charset="-122"/>
              </a:rPr>
              <a:t>                                                   </a:t>
            </a:r>
            <a:endParaRPr lang="en-US" altLang="zh-CN" sz="4000" b="1" dirty="0">
              <a:solidFill>
                <a:srgbClr val="FF00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 algn="ctr"/>
            <a:r>
              <a:rPr lang="en-US" altLang="zh-CN" sz="40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 </a:t>
            </a:r>
            <a:endParaRPr lang="zh-CN" altLang="en-US" sz="4800" b="1" dirty="0">
              <a:solidFill>
                <a:srgbClr val="FF00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330325" y="3813810"/>
            <a:ext cx="10345420" cy="268605"/>
          </a:xfrm>
          <a:prstGeom prst="rect">
            <a:avLst/>
          </a:prstGeom>
          <a:noFill/>
          <a:ln w="381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ctr" anchorCtr="0"/>
          <a:lstStyle/>
          <a:p>
            <a:pPr algn="ctr"/>
            <a:r>
              <a:rPr lang="zh-CN" altLang="en-US" sz="4800" dirty="0">
                <a:solidFill>
                  <a:srgbClr val="FFCC00"/>
                </a:solidFill>
                <a:latin typeface="Times New Roman" panose="02020603050405020304" pitchFamily="18" charset="0"/>
                <a:ea typeface="仿宋_GB2312" panose="02010609030101010101" pitchFamily="49" charset="-122"/>
              </a:rPr>
              <a:t>                                                   </a:t>
            </a:r>
            <a:endParaRPr lang="en-US" altLang="zh-CN" sz="4000" b="1" dirty="0">
              <a:solidFill>
                <a:srgbClr val="FF00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 algn="ctr"/>
            <a:r>
              <a:rPr lang="en-US" altLang="zh-CN" sz="40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 </a:t>
            </a:r>
            <a:endParaRPr lang="zh-CN" altLang="en-US" sz="4800" b="1" dirty="0">
              <a:solidFill>
                <a:srgbClr val="FF00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326515" y="4330065"/>
            <a:ext cx="10349230" cy="259080"/>
          </a:xfrm>
          <a:prstGeom prst="rect">
            <a:avLst/>
          </a:prstGeom>
          <a:noFill/>
          <a:ln w="381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ctr" anchorCtr="0"/>
          <a:lstStyle/>
          <a:p>
            <a:pPr algn="ctr"/>
            <a:r>
              <a:rPr lang="zh-CN" altLang="en-US" sz="4800" dirty="0">
                <a:solidFill>
                  <a:srgbClr val="FFCC00"/>
                </a:solidFill>
                <a:latin typeface="Times New Roman" panose="02020603050405020304" pitchFamily="18" charset="0"/>
                <a:ea typeface="仿宋_GB2312" panose="02010609030101010101" pitchFamily="49" charset="-122"/>
              </a:rPr>
              <a:t>                                                   </a:t>
            </a:r>
            <a:endParaRPr lang="en-US" altLang="zh-CN" sz="4000" b="1" dirty="0">
              <a:solidFill>
                <a:srgbClr val="FF00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 algn="ctr"/>
            <a:r>
              <a:rPr lang="en-US" altLang="zh-CN" sz="40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 </a:t>
            </a:r>
            <a:endParaRPr lang="zh-CN" altLang="en-US" sz="4800" b="1" dirty="0">
              <a:solidFill>
                <a:srgbClr val="FF00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cxnSp>
        <p:nvCxnSpPr>
          <p:cNvPr id="19" name="直接箭头连接符 18"/>
          <p:cNvCxnSpPr/>
          <p:nvPr/>
        </p:nvCxnSpPr>
        <p:spPr>
          <a:xfrm flipH="1">
            <a:off x="983615" y="3068955"/>
            <a:ext cx="360045" cy="360045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箭头连接符 20"/>
          <p:cNvCxnSpPr/>
          <p:nvPr/>
        </p:nvCxnSpPr>
        <p:spPr>
          <a:xfrm flipH="1" flipV="1">
            <a:off x="1021080" y="3429000"/>
            <a:ext cx="288290" cy="431800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箭头连接符 21"/>
          <p:cNvCxnSpPr/>
          <p:nvPr/>
        </p:nvCxnSpPr>
        <p:spPr>
          <a:xfrm flipH="1" flipV="1">
            <a:off x="1033145" y="3644900"/>
            <a:ext cx="264160" cy="817245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矩形 22"/>
          <p:cNvSpPr/>
          <p:nvPr/>
        </p:nvSpPr>
        <p:spPr bwMode="auto">
          <a:xfrm>
            <a:off x="171450" y="1081405"/>
            <a:ext cx="600075" cy="5258435"/>
          </a:xfrm>
          <a:prstGeom prst="rect">
            <a:avLst/>
          </a:prstGeom>
          <a:solidFill>
            <a:schemeClr val="bg1"/>
          </a:solidFill>
          <a:ln w="635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zh-CN" sz="28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华文中宋" panose="02010600040101010101" pitchFamily="2" charset="-122"/>
                <a:ea typeface="华文中宋" panose="02010600040101010101" pitchFamily="2" charset="-122"/>
              </a:rPr>
              <a:t>实物销售收入乘以各自税率</a:t>
            </a:r>
            <a:endParaRPr kumimoji="0" lang="zh-CN" altLang="zh-CN" sz="2800" b="1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3" grpId="0" bldLvl="0" animBg="1"/>
      <p:bldP spid="20" grpId="0" bldLvl="0" animBg="1"/>
      <p:bldP spid="6" grpId="0" bldLvl="0" animBg="1"/>
      <p:bldP spid="13" grpId="0" bldLvl="0" animBg="1"/>
      <p:bldP spid="23" grpId="1" animBg="1"/>
      <p:bldP spid="23" grpId="2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图片 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10600" y="0"/>
            <a:ext cx="3581400" cy="10064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图片 6" descr="五经普LOGO透明底（长）"/>
          <p:cNvPicPr>
            <a:picLocks noChangeAspect="1"/>
          </p:cNvPicPr>
          <p:nvPr/>
        </p:nvPicPr>
        <p:blipFill>
          <a:blip r:embed="rId2" cstate="print"/>
          <a:srcRect r="77058"/>
          <a:stretch>
            <a:fillRect/>
          </a:stretch>
        </p:blipFill>
        <p:spPr>
          <a:xfrm>
            <a:off x="-76200" y="-225425"/>
            <a:ext cx="847725" cy="1155065"/>
          </a:xfrm>
          <a:prstGeom prst="rect">
            <a:avLst/>
          </a:prstGeom>
        </p:spPr>
      </p:pic>
      <p:cxnSp>
        <p:nvCxnSpPr>
          <p:cNvPr id="8" name="直接连接符 7"/>
          <p:cNvCxnSpPr/>
          <p:nvPr/>
        </p:nvCxnSpPr>
        <p:spPr>
          <a:xfrm>
            <a:off x="0" y="696913"/>
            <a:ext cx="11176000" cy="0"/>
          </a:xfrm>
          <a:prstGeom prst="line">
            <a:avLst/>
          </a:prstGeom>
          <a:ln w="25400">
            <a:gradFill>
              <a:gsLst>
                <a:gs pos="0">
                  <a:srgbClr val="4B649F"/>
                </a:gs>
                <a:gs pos="100000">
                  <a:srgbClr val="7DB1CD">
                    <a:alpha val="0"/>
                  </a:srgb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2" name="文本框 141"/>
          <p:cNvSpPr txBox="1"/>
          <p:nvPr>
            <p:custDataLst>
              <p:tags r:id="rId3"/>
            </p:custDataLst>
          </p:nvPr>
        </p:nvSpPr>
        <p:spPr>
          <a:xfrm>
            <a:off x="8086414" y="1322944"/>
            <a:ext cx="2182944" cy="559468"/>
          </a:xfrm>
          <a:prstGeom prst="rect">
            <a:avLst/>
          </a:prstGeom>
          <a:noFill/>
        </p:spPr>
        <p:txBody>
          <a:bodyPr wrap="square" lIns="91440" tIns="45720" rIns="91440" bIns="45720" rtlCol="0" anchor="ctr">
            <a:normAutofit fontScale="90000"/>
          </a:bodyPr>
          <a:lstStyle/>
          <a:p>
            <a:pPr algn="ctr">
              <a:lnSpc>
                <a:spcPct val="120000"/>
              </a:lnSpc>
            </a:pPr>
            <a:r>
              <a:rPr lang="zh-CN" altLang="en-US" b="1" spc="3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普查数据处理系统</a:t>
            </a:r>
            <a:endParaRPr lang="zh-CN" altLang="en-US" b="1" spc="3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91210" y="121920"/>
            <a:ext cx="262128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400" dirty="0">
                <a:latin typeface="方正小标宋简体" panose="03000509000000000000" charset="-122"/>
                <a:ea typeface="方正小标宋简体" panose="03000509000000000000" charset="-122"/>
                <a:sym typeface="+mn-ea"/>
              </a:rPr>
              <a:t>普查机构人员管理</a:t>
            </a:r>
            <a:endParaRPr lang="zh-CN" altLang="en-US" sz="2400" dirty="0">
              <a:latin typeface="方正小标宋简体" panose="03000509000000000000" charset="-122"/>
              <a:ea typeface="方正小标宋简体" panose="03000509000000000000" charset="-122"/>
              <a:sym typeface="+mn-ea"/>
            </a:endParaRPr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" y="1"/>
            <a:ext cx="4381487" cy="6917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内容占位符 2"/>
          <p:cNvSpPr txBox="1"/>
          <p:nvPr/>
        </p:nvSpPr>
        <p:spPr>
          <a:xfrm>
            <a:off x="2878772" y="908890"/>
            <a:ext cx="7391400" cy="588010"/>
          </a:xfrm>
          <a:prstGeom prst="rect">
            <a:avLst/>
          </a:prstGeom>
        </p:spPr>
        <p:txBody>
          <a:bodyPr/>
          <a:lstStyle>
            <a:lvl1pPr marL="228600" indent="-228600" algn="l" rtl="0" fontAlgn="base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b="1" dirty="0">
                <a:solidFill>
                  <a:srgbClr val="FF0000"/>
                </a:solidFill>
                <a:latin typeface="Calibri" panose="020F0502020204030204" charset="0"/>
                <a:ea typeface="华文中宋" panose="02010600040101010101" pitchFamily="2" charset="-122"/>
                <a:cs typeface="华文中宋" panose="02010600040101010101" pitchFamily="2" charset="-122"/>
              </a:rPr>
              <a:t>多含服务类收入是每年执法检查“重灾区”</a:t>
            </a:r>
            <a:endParaRPr lang="zh-CN" altLang="en-US" sz="2800" b="1" dirty="0">
              <a:solidFill>
                <a:srgbClr val="FF0000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  <a:p>
            <a:pPr marL="0" indent="0">
              <a:buFont typeface="Arial" panose="020B0604020202020204" pitchFamily="34" charset="0"/>
              <a:buNone/>
            </a:pPr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0" y="6724650"/>
            <a:ext cx="12192000" cy="133350"/>
          </a:xfrm>
          <a:prstGeom prst="rect">
            <a:avLst/>
          </a:prstGeom>
          <a:solidFill>
            <a:srgbClr val="4B64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内容占位符 2"/>
          <p:cNvSpPr txBox="1"/>
          <p:nvPr/>
        </p:nvSpPr>
        <p:spPr>
          <a:xfrm>
            <a:off x="982980" y="1412875"/>
            <a:ext cx="10384790" cy="1663065"/>
          </a:xfrm>
          <a:prstGeom prst="rect">
            <a:avLst/>
          </a:prstGeom>
        </p:spPr>
        <p:txBody>
          <a:bodyPr/>
          <a:lstStyle>
            <a:lvl1pPr marL="228600" indent="-228600" algn="l" rtl="0" fontAlgn="base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4600"/>
              </a:lnSpc>
              <a:buFont typeface="Wingdings" panose="05000000000000000000" charset="0"/>
              <a:buChar char="Ø"/>
            </a:pPr>
            <a:r>
              <a:rPr lang="zh-CN" altLang="en-US" b="1" dirty="0">
                <a:solidFill>
                  <a:schemeClr val="tx1"/>
                </a:solidFill>
                <a:latin typeface="Calibri" panose="020F0502020204030204" charset="0"/>
                <a:ea typeface="华文中宋" panose="02010600040101010101" pitchFamily="2" charset="-122"/>
                <a:cs typeface="华文中宋" panose="02010600040101010101" pitchFamily="2" charset="-122"/>
              </a:rPr>
              <a:t>单位本年各月增值税及附加税费申报表附列资料（一）中是否涉及到</a:t>
            </a:r>
            <a:r>
              <a:rPr lang="en-US" altLang="zh-CN" b="1" dirty="0">
                <a:solidFill>
                  <a:schemeClr val="tx1"/>
                </a:solidFill>
                <a:latin typeface="Calibri" panose="020F0502020204030204" charset="0"/>
                <a:ea typeface="华文中宋" panose="02010600040101010101" pitchFamily="2" charset="-122"/>
                <a:cs typeface="华文中宋" panose="02010600040101010101" pitchFamily="2" charset="-122"/>
              </a:rPr>
              <a:t>6%</a:t>
            </a:r>
            <a:r>
              <a:rPr lang="zh-CN" altLang="en-US" b="1" dirty="0">
                <a:solidFill>
                  <a:schemeClr val="tx1"/>
                </a:solidFill>
                <a:latin typeface="Calibri" panose="020F0502020204030204" charset="0"/>
                <a:ea typeface="华文中宋" panose="02010600040101010101" pitchFamily="2" charset="-122"/>
                <a:cs typeface="华文中宋" panose="02010600040101010101" pitchFamily="2" charset="-122"/>
              </a:rPr>
              <a:t>或者其他服务类收入，若包含，一般情况下营业收入里不全是销售商品所得！</a:t>
            </a:r>
            <a:endParaRPr lang="zh-CN" altLang="en-US" sz="2800" b="1" dirty="0">
              <a:solidFill>
                <a:schemeClr val="tx1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  <a:p>
            <a:pPr marL="0" indent="0">
              <a:buFont typeface="Arial" panose="020B0604020202020204" pitchFamily="34" charset="0"/>
              <a:buNone/>
            </a:pPr>
            <a:endParaRPr lang="zh-CN" altLang="en-US" sz="2800" b="1" dirty="0">
              <a:solidFill>
                <a:schemeClr val="tx1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</p:txBody>
      </p:sp>
      <p:pic>
        <p:nvPicPr>
          <p:cNvPr id="5" name="图片 4" descr="税表附表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56005" y="3284855"/>
            <a:ext cx="10087610" cy="3382010"/>
          </a:xfrm>
          <a:prstGeom prst="rect">
            <a:avLst/>
          </a:prstGeom>
        </p:spPr>
      </p:pic>
      <p:sp>
        <p:nvSpPr>
          <p:cNvPr id="20" name="矩形 19"/>
          <p:cNvSpPr/>
          <p:nvPr/>
        </p:nvSpPr>
        <p:spPr>
          <a:xfrm>
            <a:off x="1629410" y="6062345"/>
            <a:ext cx="9511665" cy="604520"/>
          </a:xfrm>
          <a:prstGeom prst="rect">
            <a:avLst/>
          </a:prstGeom>
          <a:noFill/>
          <a:ln w="381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ctr" anchorCtr="0"/>
          <a:lstStyle/>
          <a:p>
            <a:pPr algn="ctr"/>
            <a:r>
              <a:rPr lang="zh-CN" altLang="en-US" sz="4800" dirty="0">
                <a:solidFill>
                  <a:srgbClr val="FFCC00"/>
                </a:solidFill>
                <a:latin typeface="Times New Roman" panose="02020603050405020304" pitchFamily="18" charset="0"/>
                <a:ea typeface="仿宋_GB2312" panose="02010609030101010101" pitchFamily="49" charset="-122"/>
              </a:rPr>
              <a:t>                                                   </a:t>
            </a:r>
            <a:endParaRPr lang="en-US" altLang="zh-CN" sz="4000" b="1" dirty="0">
              <a:solidFill>
                <a:srgbClr val="FF00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 algn="ctr"/>
            <a:r>
              <a:rPr lang="en-US" altLang="zh-CN" sz="40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 </a:t>
            </a:r>
            <a:endParaRPr lang="zh-CN" altLang="en-US" sz="4800" b="1" dirty="0">
              <a:solidFill>
                <a:srgbClr val="FF00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20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图片 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10600" y="0"/>
            <a:ext cx="3581400" cy="10064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" name="矩形 24"/>
          <p:cNvSpPr/>
          <p:nvPr/>
        </p:nvSpPr>
        <p:spPr>
          <a:xfrm>
            <a:off x="0" y="6724650"/>
            <a:ext cx="12192000" cy="133350"/>
          </a:xfrm>
          <a:prstGeom prst="rect">
            <a:avLst/>
          </a:prstGeom>
          <a:solidFill>
            <a:srgbClr val="4B64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7" name="图片 6" descr="五经普LOGO透明底（长）"/>
          <p:cNvPicPr>
            <a:picLocks noChangeAspect="1"/>
          </p:cNvPicPr>
          <p:nvPr/>
        </p:nvPicPr>
        <p:blipFill>
          <a:blip r:embed="rId2" cstate="print"/>
          <a:srcRect r="77058"/>
          <a:stretch>
            <a:fillRect/>
          </a:stretch>
        </p:blipFill>
        <p:spPr>
          <a:xfrm>
            <a:off x="-76200" y="-225425"/>
            <a:ext cx="847725" cy="1155065"/>
          </a:xfrm>
          <a:prstGeom prst="rect">
            <a:avLst/>
          </a:prstGeom>
        </p:spPr>
      </p:pic>
      <p:sp>
        <p:nvSpPr>
          <p:cNvPr id="142" name="文本框 141"/>
          <p:cNvSpPr txBox="1"/>
          <p:nvPr>
            <p:custDataLst>
              <p:tags r:id="rId3"/>
            </p:custDataLst>
          </p:nvPr>
        </p:nvSpPr>
        <p:spPr>
          <a:xfrm>
            <a:off x="8086414" y="1322944"/>
            <a:ext cx="2182944" cy="559468"/>
          </a:xfrm>
          <a:prstGeom prst="rect">
            <a:avLst/>
          </a:prstGeom>
          <a:noFill/>
        </p:spPr>
        <p:txBody>
          <a:bodyPr wrap="square" lIns="91440" tIns="45720" rIns="91440" bIns="45720" rtlCol="0" anchor="ctr">
            <a:normAutofit fontScale="90000"/>
          </a:bodyPr>
          <a:lstStyle/>
          <a:p>
            <a:pPr algn="ctr">
              <a:lnSpc>
                <a:spcPct val="120000"/>
              </a:lnSpc>
            </a:pPr>
            <a:r>
              <a:rPr lang="zh-CN" altLang="en-US" b="1" spc="3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普查数据处理系统</a:t>
            </a:r>
            <a:endParaRPr lang="zh-CN" altLang="en-US" b="1" spc="3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91210" y="121920"/>
            <a:ext cx="262128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lang="zh-CN" altLang="en-US" sz="2400" dirty="0">
                <a:solidFill>
                  <a:schemeClr val="tx1"/>
                </a:solidFill>
                <a:latin typeface="方正小标宋简体" panose="03000509000000000000" charset="-122"/>
                <a:ea typeface="方正小标宋简体" panose="03000509000000000000" charset="-122"/>
                <a:sym typeface="+mn-ea"/>
              </a:rPr>
              <a:t>普查机构人员管理</a:t>
            </a:r>
            <a:endParaRPr lang="zh-CN" altLang="en-US" sz="2400" dirty="0">
              <a:solidFill>
                <a:schemeClr val="tx1"/>
              </a:solidFill>
              <a:latin typeface="方正小标宋简体" panose="03000509000000000000" charset="-122"/>
              <a:ea typeface="方正小标宋简体" panose="03000509000000000000" charset="-122"/>
              <a:sym typeface="+mn-ea"/>
            </a:endParaRPr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" y="1"/>
            <a:ext cx="4381487" cy="6917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文本框 1"/>
          <p:cNvSpPr txBox="1"/>
          <p:nvPr/>
        </p:nvSpPr>
        <p:spPr>
          <a:xfrm>
            <a:off x="3792220" y="620395"/>
            <a:ext cx="4014470" cy="706755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marL="0" lvl="1">
              <a:lnSpc>
                <a:spcPct val="100000"/>
              </a:lnSpc>
              <a:spcBef>
                <a:spcPct val="0"/>
              </a:spcBef>
              <a:spcAft>
                <a:spcPct val="15000"/>
              </a:spcAft>
            </a:pPr>
            <a:r>
              <a:rPr lang="en-US" altLang="zh-CN" sz="4000" b="1" dirty="0">
                <a:solidFill>
                  <a:schemeClr val="accent1"/>
                </a:solidFill>
                <a:effectLst/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“</a:t>
            </a:r>
            <a:r>
              <a:rPr lang="zh-CN" altLang="en-US" sz="4000" b="1" dirty="0">
                <a:solidFill>
                  <a:schemeClr val="accent1"/>
                </a:solidFill>
                <a:effectLst/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硬伤</a:t>
            </a:r>
            <a:r>
              <a:rPr lang="en-US" altLang="zh-CN" sz="4000" b="1" dirty="0">
                <a:solidFill>
                  <a:schemeClr val="accent1"/>
                </a:solidFill>
                <a:effectLst/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”</a:t>
            </a:r>
            <a:r>
              <a:rPr lang="zh-CN" altLang="en-US" sz="4000" b="1" dirty="0">
                <a:solidFill>
                  <a:schemeClr val="accent1"/>
                </a:solidFill>
                <a:effectLst/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不能犯</a:t>
            </a:r>
            <a:endParaRPr lang="zh-CN" altLang="en-US" sz="4000" b="1" dirty="0">
              <a:solidFill>
                <a:schemeClr val="accent1"/>
              </a:solidFill>
              <a:effectLst/>
              <a:latin typeface="华文中宋" panose="02010600040101010101" pitchFamily="2" charset="-122"/>
              <a:ea typeface="华文中宋" panose="02010600040101010101" pitchFamily="2" charset="-122"/>
              <a:sym typeface="+mn-ea"/>
            </a:endParaRPr>
          </a:p>
        </p:txBody>
      </p:sp>
      <p:pic>
        <p:nvPicPr>
          <p:cNvPr id="11" name="图片 10" descr="科目余额表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51815" y="1450340"/>
            <a:ext cx="5551170" cy="4970780"/>
          </a:xfrm>
          <a:prstGeom prst="rect">
            <a:avLst/>
          </a:prstGeom>
        </p:spPr>
      </p:pic>
      <p:pic>
        <p:nvPicPr>
          <p:cNvPr id="14" name="图片 13" descr="现金流量表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79425" y="1450340"/>
            <a:ext cx="5628640" cy="4970145"/>
          </a:xfrm>
          <a:prstGeom prst="rect">
            <a:avLst/>
          </a:prstGeom>
        </p:spPr>
      </p:pic>
      <p:pic>
        <p:nvPicPr>
          <p:cNvPr id="15" name="图片 14" descr="资产负债表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79425" y="1467485"/>
            <a:ext cx="5577840" cy="4953635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07670" y="1484630"/>
            <a:ext cx="5694680" cy="4947920"/>
          </a:xfrm>
          <a:prstGeom prst="rect">
            <a:avLst/>
          </a:prstGeom>
        </p:spPr>
      </p:pic>
      <p:pic>
        <p:nvPicPr>
          <p:cNvPr id="5" name="图片 4" descr="E204-1(ppt）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316980" y="1412875"/>
            <a:ext cx="5723255" cy="4984750"/>
          </a:xfrm>
          <a:prstGeom prst="rect">
            <a:avLst/>
          </a:prstGeom>
        </p:spPr>
      </p:pic>
      <p:sp>
        <p:nvSpPr>
          <p:cNvPr id="20" name="矩形 19"/>
          <p:cNvSpPr/>
          <p:nvPr/>
        </p:nvSpPr>
        <p:spPr>
          <a:xfrm>
            <a:off x="8400415" y="3500755"/>
            <a:ext cx="346075" cy="2896870"/>
          </a:xfrm>
          <a:prstGeom prst="rect">
            <a:avLst/>
          </a:prstGeom>
          <a:noFill/>
          <a:ln w="635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ctr" anchorCtr="0"/>
          <a:lstStyle/>
          <a:p>
            <a:pPr algn="ctr"/>
            <a:r>
              <a:rPr lang="zh-CN" altLang="en-US" sz="4800" dirty="0">
                <a:solidFill>
                  <a:srgbClr val="FFCC00"/>
                </a:solidFill>
                <a:latin typeface="Times New Roman" panose="02020603050405020304" pitchFamily="18" charset="0"/>
                <a:ea typeface="仿宋_GB2312" panose="02010609030101010101" pitchFamily="49" charset="-122"/>
              </a:rPr>
              <a:t>                                                   </a:t>
            </a:r>
            <a:endParaRPr lang="en-US" altLang="zh-CN" sz="4000" b="1" dirty="0">
              <a:solidFill>
                <a:srgbClr val="FF00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 algn="ctr"/>
            <a:r>
              <a:rPr lang="en-US" altLang="zh-CN" sz="40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 </a:t>
            </a:r>
            <a:endParaRPr lang="zh-CN" altLang="en-US" sz="4800" b="1" dirty="0">
              <a:solidFill>
                <a:srgbClr val="FF00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 rot="917234">
            <a:off x="2449830" y="3021330"/>
            <a:ext cx="5739130" cy="860425"/>
          </a:xfrm>
          <a:prstGeom prst="rect">
            <a:avLst/>
          </a:prstGeom>
          <a:solidFill>
            <a:schemeClr val="bg1"/>
          </a:solidFill>
          <a:ln w="50800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>
              <a:lnSpc>
                <a:spcPts val="3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填报时计量单位转换为</a:t>
            </a:r>
            <a:r>
              <a:rPr lang="en-US" altLang="zh-CN" sz="24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“</a:t>
            </a:r>
            <a:r>
              <a:rPr lang="zh-CN" altLang="en-US" sz="24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千元</a:t>
            </a:r>
            <a:r>
              <a:rPr lang="en-US" altLang="zh-CN" sz="24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”</a:t>
            </a:r>
            <a:r>
              <a:rPr lang="zh-CN" altLang="en-US" sz="24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，不能出现极大值！！！</a:t>
            </a:r>
            <a:endParaRPr lang="zh-CN" altLang="en-US" sz="2400" b="1" dirty="0">
              <a:solidFill>
                <a:srgbClr val="FF00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bldLvl="0" animBg="1"/>
      <p:bldP spid="6" grpId="1" animBg="1"/>
      <p:bldP spid="6" grpId="2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图片 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10600" y="0"/>
            <a:ext cx="3581400" cy="10064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图片 6" descr="五经普LOGO透明底（长）"/>
          <p:cNvPicPr>
            <a:picLocks noChangeAspect="1"/>
          </p:cNvPicPr>
          <p:nvPr/>
        </p:nvPicPr>
        <p:blipFill>
          <a:blip r:embed="rId2" cstate="print"/>
          <a:srcRect r="77058"/>
          <a:stretch>
            <a:fillRect/>
          </a:stretch>
        </p:blipFill>
        <p:spPr>
          <a:xfrm>
            <a:off x="-76200" y="-225425"/>
            <a:ext cx="847725" cy="1155065"/>
          </a:xfrm>
          <a:prstGeom prst="rect">
            <a:avLst/>
          </a:prstGeom>
        </p:spPr>
      </p:pic>
      <p:cxnSp>
        <p:nvCxnSpPr>
          <p:cNvPr id="8" name="直接连接符 7"/>
          <p:cNvCxnSpPr/>
          <p:nvPr/>
        </p:nvCxnSpPr>
        <p:spPr>
          <a:xfrm>
            <a:off x="0" y="696913"/>
            <a:ext cx="11176000" cy="0"/>
          </a:xfrm>
          <a:prstGeom prst="line">
            <a:avLst/>
          </a:prstGeom>
          <a:ln w="25400">
            <a:gradFill>
              <a:gsLst>
                <a:gs pos="0">
                  <a:srgbClr val="4B649F"/>
                </a:gs>
                <a:gs pos="100000">
                  <a:srgbClr val="7DB1CD">
                    <a:alpha val="0"/>
                  </a:srgb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2" name="文本框 141"/>
          <p:cNvSpPr txBox="1"/>
          <p:nvPr>
            <p:custDataLst>
              <p:tags r:id="rId3"/>
            </p:custDataLst>
          </p:nvPr>
        </p:nvSpPr>
        <p:spPr>
          <a:xfrm>
            <a:off x="8086414" y="1322944"/>
            <a:ext cx="2182944" cy="559468"/>
          </a:xfrm>
          <a:prstGeom prst="rect">
            <a:avLst/>
          </a:prstGeom>
          <a:noFill/>
        </p:spPr>
        <p:txBody>
          <a:bodyPr wrap="square" lIns="91440" tIns="45720" rIns="91440" bIns="45720" rtlCol="0" anchor="ctr">
            <a:normAutofit fontScale="90000"/>
          </a:bodyPr>
          <a:lstStyle/>
          <a:p>
            <a:pPr algn="ctr">
              <a:lnSpc>
                <a:spcPct val="120000"/>
              </a:lnSpc>
            </a:pPr>
            <a:r>
              <a:rPr lang="zh-CN" altLang="en-US" b="1" spc="3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普查数据处理系统</a:t>
            </a:r>
            <a:endParaRPr lang="zh-CN" altLang="en-US" b="1" spc="3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91210" y="121920"/>
            <a:ext cx="262128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400" dirty="0">
                <a:latin typeface="方正小标宋简体" panose="03000509000000000000" charset="-122"/>
                <a:ea typeface="方正小标宋简体" panose="03000509000000000000" charset="-122"/>
                <a:sym typeface="+mn-ea"/>
              </a:rPr>
              <a:t>普查机构人员管理</a:t>
            </a:r>
            <a:endParaRPr lang="zh-CN" altLang="en-US" sz="2400" dirty="0">
              <a:latin typeface="方正小标宋简体" panose="03000509000000000000" charset="-122"/>
              <a:ea typeface="方正小标宋简体" panose="03000509000000000000" charset="-122"/>
              <a:sym typeface="+mn-ea"/>
            </a:endParaRPr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" y="1"/>
            <a:ext cx="4381487" cy="6917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内容占位符 2"/>
          <p:cNvSpPr txBox="1"/>
          <p:nvPr/>
        </p:nvSpPr>
        <p:spPr>
          <a:xfrm>
            <a:off x="2711701" y="1052589"/>
            <a:ext cx="7391400" cy="659765"/>
          </a:xfrm>
          <a:prstGeom prst="rect">
            <a:avLst/>
          </a:prstGeom>
        </p:spPr>
        <p:txBody>
          <a:bodyPr/>
          <a:lstStyle>
            <a:lvl1pPr marL="228600" indent="-228600" algn="l" rtl="0" fontAlgn="base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+mj-ea"/>
              <a:buNone/>
            </a:pPr>
            <a:r>
              <a:rPr lang="zh-CN" altLang="en-US" b="1" dirty="0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② 清点同业分公司，本地外地均包含</a:t>
            </a:r>
            <a:endParaRPr lang="zh-CN" altLang="en-US" b="1" dirty="0"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  <a:p>
            <a:pPr marL="0" indent="0">
              <a:buFont typeface="+mj-ea"/>
              <a:buNone/>
            </a:pPr>
            <a:endParaRPr lang="zh-CN" altLang="en-US" b="1" dirty="0"/>
          </a:p>
        </p:txBody>
      </p:sp>
      <p:sp>
        <p:nvSpPr>
          <p:cNvPr id="25" name="矩形 24"/>
          <p:cNvSpPr/>
          <p:nvPr/>
        </p:nvSpPr>
        <p:spPr>
          <a:xfrm>
            <a:off x="0" y="6724650"/>
            <a:ext cx="12192000" cy="133350"/>
          </a:xfrm>
          <a:prstGeom prst="rect">
            <a:avLst/>
          </a:prstGeom>
          <a:solidFill>
            <a:srgbClr val="4B64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415415" y="1845310"/>
            <a:ext cx="9286240" cy="722630"/>
          </a:xfrm>
          <a:prstGeom prst="rect">
            <a:avLst/>
          </a:prstGeom>
          <a:solidFill>
            <a:schemeClr val="bg1"/>
          </a:solidFill>
          <a:ln w="50800">
            <a:gradFill>
              <a:gsLst>
                <a:gs pos="0">
                  <a:srgbClr val="14CD68"/>
                </a:gs>
                <a:gs pos="100000">
                  <a:srgbClr val="035C7D"/>
                </a:gs>
              </a:gsLst>
            </a:gradFill>
          </a:ln>
        </p:spPr>
        <p:txBody>
          <a:bodyPr wrap="square" anchor="ctr" anchorCtr="0">
            <a:no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800" b="1" dirty="0" smtClean="0">
                <a:gradFill>
                  <a:gsLst>
                    <a:gs pos="0">
                      <a:srgbClr val="14CD68"/>
                    </a:gs>
                    <a:gs pos="100000">
                      <a:srgbClr val="035C7D"/>
                    </a:gs>
                  </a:gsLst>
                  <a:lin scaled="0"/>
                </a:gra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区别于财务表，主营表</a:t>
            </a:r>
            <a:r>
              <a:rPr lang="en-US" altLang="zh-CN" sz="2800" b="1" dirty="0" smtClean="0">
                <a:gradFill>
                  <a:gsLst>
                    <a:gs pos="0">
                      <a:srgbClr val="14CD68"/>
                    </a:gs>
                    <a:gs pos="100000">
                      <a:srgbClr val="035C7D"/>
                    </a:gs>
                  </a:gsLst>
                  <a:lin scaled="0"/>
                </a:gra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只含批零行业产业活动单位数据</a:t>
            </a:r>
            <a:endParaRPr lang="en-US" altLang="zh-CN" sz="2800" b="1" dirty="0" smtClean="0">
              <a:gradFill>
                <a:gsLst>
                  <a:gs pos="0">
                    <a:srgbClr val="14CD68"/>
                  </a:gs>
                  <a:gs pos="100000">
                    <a:srgbClr val="035C7D"/>
                  </a:gs>
                </a:gsLst>
                <a:lin scaled="0"/>
              </a:gradFill>
              <a:latin typeface="华文中宋" panose="02010600040101010101" pitchFamily="2" charset="-122"/>
              <a:ea typeface="华文中宋" panose="02010600040101010101" pitchFamily="2" charset="-122"/>
              <a:sym typeface="+mn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414780" y="2925445"/>
            <a:ext cx="9241790" cy="690245"/>
          </a:xfrm>
          <a:prstGeom prst="rect">
            <a:avLst/>
          </a:prstGeom>
          <a:solidFill>
            <a:schemeClr val="bg1"/>
          </a:solidFill>
          <a:ln w="50800">
            <a:gradFill>
              <a:gsLst>
                <a:gs pos="0">
                  <a:srgbClr val="14CD68"/>
                </a:gs>
                <a:gs pos="100000">
                  <a:srgbClr val="035C7D"/>
                </a:gs>
              </a:gsLst>
            </a:gradFill>
          </a:ln>
        </p:spPr>
        <p:txBody>
          <a:bodyPr wrap="square" anchor="ctr" anchorCtr="0">
            <a:no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 dirty="0" smtClean="0">
                <a:gradFill>
                  <a:gsLst>
                    <a:gs pos="0">
                      <a:srgbClr val="14CD68"/>
                    </a:gs>
                    <a:gs pos="100000">
                      <a:srgbClr val="035C7D"/>
                    </a:gs>
                  </a:gsLst>
                  <a:lin scaled="0"/>
                </a:gra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独立核算的批零行业产业活动单位数据得含</a:t>
            </a:r>
            <a:endParaRPr lang="en-US" altLang="zh-CN" sz="2800" b="1" dirty="0" smtClean="0">
              <a:gradFill>
                <a:gsLst>
                  <a:gs pos="0">
                    <a:srgbClr val="14CD68"/>
                  </a:gs>
                  <a:gs pos="100000">
                    <a:srgbClr val="035C7D"/>
                  </a:gs>
                </a:gsLst>
                <a:lin scaled="0"/>
              </a:gradFill>
              <a:latin typeface="华文中宋" panose="02010600040101010101" pitchFamily="2" charset="-122"/>
              <a:ea typeface="华文中宋" panose="02010600040101010101" pitchFamily="2" charset="-122"/>
              <a:sym typeface="+mn-ea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414780" y="4004945"/>
            <a:ext cx="9241790" cy="756285"/>
          </a:xfrm>
          <a:prstGeom prst="rect">
            <a:avLst/>
          </a:prstGeom>
          <a:solidFill>
            <a:schemeClr val="bg1"/>
          </a:solidFill>
          <a:ln w="50800">
            <a:gradFill>
              <a:gsLst>
                <a:gs pos="0">
                  <a:srgbClr val="14CD68"/>
                </a:gs>
                <a:gs pos="100000">
                  <a:srgbClr val="035C7D"/>
                </a:gs>
              </a:gsLst>
            </a:gradFill>
          </a:ln>
        </p:spPr>
        <p:txBody>
          <a:bodyPr wrap="square" anchor="ctr" anchorCtr="0">
            <a:no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 dirty="0" smtClean="0">
                <a:gradFill>
                  <a:gsLst>
                    <a:gs pos="0">
                      <a:srgbClr val="14CD68"/>
                    </a:gs>
                    <a:gs pos="100000">
                      <a:srgbClr val="035C7D"/>
                    </a:gs>
                  </a:gsLst>
                  <a:lin scaled="0"/>
                </a:gra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京外批零行业产业活动单位数据得含</a:t>
            </a:r>
            <a:endParaRPr lang="en-US" altLang="zh-CN" sz="2800" b="1" dirty="0" smtClean="0">
              <a:gradFill>
                <a:gsLst>
                  <a:gs pos="0">
                    <a:srgbClr val="14CD68"/>
                  </a:gs>
                  <a:gs pos="100000">
                    <a:srgbClr val="035C7D"/>
                  </a:gs>
                </a:gsLst>
                <a:lin scaled="0"/>
              </a:gradFill>
              <a:latin typeface="华文中宋" panose="02010600040101010101" pitchFamily="2" charset="-122"/>
              <a:ea typeface="华文中宋" panose="02010600040101010101" pitchFamily="2" charset="-122"/>
              <a:sym typeface="+mn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415415" y="5157470"/>
            <a:ext cx="9241155" cy="869950"/>
          </a:xfrm>
          <a:prstGeom prst="rect">
            <a:avLst/>
          </a:prstGeom>
          <a:solidFill>
            <a:schemeClr val="bg1"/>
          </a:solidFill>
          <a:ln w="50800">
            <a:gradFill>
              <a:gsLst>
                <a:gs pos="0">
                  <a:srgbClr val="14CD68"/>
                </a:gs>
                <a:gs pos="100000">
                  <a:srgbClr val="035C7D"/>
                </a:gs>
              </a:gsLst>
            </a:gradFill>
          </a:ln>
        </p:spPr>
        <p:txBody>
          <a:bodyPr wrap="square" anchor="ctr" anchorCtr="0">
            <a:no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800" b="1" dirty="0" smtClean="0">
                <a:gradFill>
                  <a:gsLst>
                    <a:gs pos="0">
                      <a:srgbClr val="14CD68"/>
                    </a:gs>
                    <a:gs pos="100000">
                      <a:srgbClr val="035C7D"/>
                    </a:gs>
                  </a:gsLst>
                  <a:lin scaled="0"/>
                </a:gra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子公司是独立法人，有独立报送资格，上级法人不能打捆上报！！</a:t>
            </a:r>
            <a:endParaRPr lang="zh-CN" altLang="en-US" sz="2800" b="1" dirty="0" smtClean="0">
              <a:gradFill>
                <a:gsLst>
                  <a:gs pos="0">
                    <a:srgbClr val="14CD68"/>
                  </a:gs>
                  <a:gs pos="100000">
                    <a:srgbClr val="035C7D"/>
                  </a:gs>
                </a:gsLst>
                <a:lin scaled="0"/>
              </a:gradFill>
              <a:latin typeface="华文中宋" panose="02010600040101010101" pitchFamily="2" charset="-122"/>
              <a:ea typeface="华文中宋" panose="02010600040101010101" pitchFamily="2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图片 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10600" y="0"/>
            <a:ext cx="3581400" cy="10064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图片 6" descr="五经普LOGO透明底（长）"/>
          <p:cNvPicPr>
            <a:picLocks noChangeAspect="1"/>
          </p:cNvPicPr>
          <p:nvPr/>
        </p:nvPicPr>
        <p:blipFill>
          <a:blip r:embed="rId2" cstate="print"/>
          <a:srcRect r="77058"/>
          <a:stretch>
            <a:fillRect/>
          </a:stretch>
        </p:blipFill>
        <p:spPr>
          <a:xfrm>
            <a:off x="-76200" y="-225425"/>
            <a:ext cx="847725" cy="1155065"/>
          </a:xfrm>
          <a:prstGeom prst="rect">
            <a:avLst/>
          </a:prstGeom>
        </p:spPr>
      </p:pic>
      <p:cxnSp>
        <p:nvCxnSpPr>
          <p:cNvPr id="8" name="直接连接符 7"/>
          <p:cNvCxnSpPr/>
          <p:nvPr/>
        </p:nvCxnSpPr>
        <p:spPr>
          <a:xfrm>
            <a:off x="0" y="696913"/>
            <a:ext cx="11176000" cy="0"/>
          </a:xfrm>
          <a:prstGeom prst="line">
            <a:avLst/>
          </a:prstGeom>
          <a:ln w="25400">
            <a:gradFill>
              <a:gsLst>
                <a:gs pos="0">
                  <a:srgbClr val="4B649F"/>
                </a:gs>
                <a:gs pos="100000">
                  <a:srgbClr val="7DB1CD">
                    <a:alpha val="0"/>
                  </a:srgb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2" name="文本框 141"/>
          <p:cNvSpPr txBox="1"/>
          <p:nvPr>
            <p:custDataLst>
              <p:tags r:id="rId3"/>
            </p:custDataLst>
          </p:nvPr>
        </p:nvSpPr>
        <p:spPr>
          <a:xfrm>
            <a:off x="8086414" y="1322944"/>
            <a:ext cx="2182944" cy="559468"/>
          </a:xfrm>
          <a:prstGeom prst="rect">
            <a:avLst/>
          </a:prstGeom>
          <a:noFill/>
        </p:spPr>
        <p:txBody>
          <a:bodyPr wrap="square" lIns="91440" tIns="45720" rIns="91440" bIns="45720" rtlCol="0" anchor="ctr">
            <a:normAutofit fontScale="90000"/>
          </a:bodyPr>
          <a:lstStyle/>
          <a:p>
            <a:pPr algn="ctr">
              <a:lnSpc>
                <a:spcPct val="120000"/>
              </a:lnSpc>
            </a:pPr>
            <a:r>
              <a:rPr lang="zh-CN" altLang="en-US" b="1" spc="3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普查数据处理系统</a:t>
            </a:r>
            <a:endParaRPr lang="zh-CN" altLang="en-US" b="1" spc="3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91210" y="121920"/>
            <a:ext cx="262128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400" dirty="0">
                <a:latin typeface="方正小标宋简体" panose="03000509000000000000" charset="-122"/>
                <a:ea typeface="方正小标宋简体" panose="03000509000000000000" charset="-122"/>
                <a:sym typeface="+mn-ea"/>
              </a:rPr>
              <a:t>普查机构人员管理</a:t>
            </a:r>
            <a:endParaRPr lang="zh-CN" altLang="en-US" sz="2400" dirty="0">
              <a:latin typeface="方正小标宋简体" panose="03000509000000000000" charset="-122"/>
              <a:ea typeface="方正小标宋简体" panose="03000509000000000000" charset="-122"/>
              <a:sym typeface="+mn-ea"/>
            </a:endParaRPr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" y="1"/>
            <a:ext cx="4381487" cy="6917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内容占位符 2"/>
          <p:cNvSpPr txBox="1"/>
          <p:nvPr/>
        </p:nvSpPr>
        <p:spPr>
          <a:xfrm>
            <a:off x="2711701" y="1052589"/>
            <a:ext cx="7391400" cy="659765"/>
          </a:xfrm>
          <a:prstGeom prst="rect">
            <a:avLst/>
          </a:prstGeom>
        </p:spPr>
        <p:txBody>
          <a:bodyPr/>
          <a:lstStyle>
            <a:lvl1pPr marL="228600" indent="-228600" algn="l" rtl="0" fontAlgn="base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+mj-ea"/>
              <a:buNone/>
            </a:pPr>
            <a:r>
              <a:rPr lang="zh-CN" altLang="en-US" b="1" dirty="0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③ 分公司间开发票，千万不要遗漏掉</a:t>
            </a:r>
            <a:endParaRPr lang="zh-CN" altLang="en-US" b="1" dirty="0"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  <a:p>
            <a:pPr marL="0" indent="0">
              <a:buFont typeface="+mj-ea"/>
              <a:buNone/>
            </a:pPr>
            <a:endParaRPr lang="zh-CN" altLang="en-US" b="1" dirty="0"/>
          </a:p>
        </p:txBody>
      </p:sp>
      <p:sp>
        <p:nvSpPr>
          <p:cNvPr id="25" name="矩形 24"/>
          <p:cNvSpPr/>
          <p:nvPr/>
        </p:nvSpPr>
        <p:spPr>
          <a:xfrm>
            <a:off x="0" y="6724650"/>
            <a:ext cx="12192000" cy="133350"/>
          </a:xfrm>
          <a:prstGeom prst="rect">
            <a:avLst/>
          </a:prstGeom>
          <a:solidFill>
            <a:srgbClr val="4B64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945515" y="1909445"/>
            <a:ext cx="10173335" cy="2103120"/>
          </a:xfrm>
          <a:prstGeom prst="rect">
            <a:avLst/>
          </a:prstGeom>
          <a:solidFill>
            <a:schemeClr val="bg1"/>
          </a:solidFill>
          <a:ln w="50800">
            <a:gradFill>
              <a:gsLst>
                <a:gs pos="0">
                  <a:srgbClr val="14CD68"/>
                </a:gs>
                <a:gs pos="100000">
                  <a:srgbClr val="035C7D"/>
                </a:gs>
              </a:gsLst>
            </a:gradFill>
          </a:ln>
        </p:spPr>
        <p:txBody>
          <a:bodyPr wrap="square" anchor="ctr" anchorCtr="0">
            <a:no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800" b="1" dirty="0" smtClean="0">
                <a:gradFill>
                  <a:gsLst>
                    <a:gs pos="0">
                      <a:srgbClr val="14CD68"/>
                    </a:gs>
                    <a:gs pos="100000">
                      <a:srgbClr val="035C7D"/>
                    </a:gs>
                  </a:gsLst>
                  <a:lin scaled="0"/>
                </a:gra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例：某法人单位，其下属的批发和零售业分公司</a:t>
            </a:r>
            <a:r>
              <a:rPr lang="en-US" altLang="zh-CN" sz="2800" b="1" dirty="0" smtClean="0">
                <a:gradFill>
                  <a:gsLst>
                    <a:gs pos="0">
                      <a:srgbClr val="14CD68"/>
                    </a:gs>
                    <a:gs pos="100000">
                      <a:srgbClr val="035C7D"/>
                    </a:gs>
                  </a:gsLst>
                  <a:lin scaled="0"/>
                </a:gra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A</a:t>
            </a:r>
            <a:r>
              <a:rPr lang="zh-CN" altLang="en-US" sz="2800" b="1" dirty="0" smtClean="0">
                <a:gradFill>
                  <a:gsLst>
                    <a:gs pos="0">
                      <a:srgbClr val="14CD68"/>
                    </a:gs>
                    <a:gs pos="100000">
                      <a:srgbClr val="035C7D"/>
                    </a:gs>
                  </a:gsLst>
                  <a:lin scaled="0"/>
                </a:gra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销售商品给其分公司</a:t>
            </a:r>
            <a:r>
              <a:rPr lang="en-US" altLang="zh-CN" sz="2800" b="1" dirty="0" smtClean="0">
                <a:gradFill>
                  <a:gsLst>
                    <a:gs pos="0">
                      <a:srgbClr val="14CD68"/>
                    </a:gs>
                    <a:gs pos="100000">
                      <a:srgbClr val="035C7D"/>
                    </a:gs>
                  </a:gsLst>
                  <a:lin scaled="0"/>
                </a:gra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B</a:t>
            </a:r>
            <a:r>
              <a:rPr lang="zh-CN" altLang="en-US" sz="2800" b="1" dirty="0" smtClean="0">
                <a:gradFill>
                  <a:gsLst>
                    <a:gs pos="0">
                      <a:srgbClr val="14CD68"/>
                    </a:gs>
                    <a:gs pos="100000">
                      <a:srgbClr val="035C7D"/>
                    </a:gs>
                  </a:gsLst>
                  <a:lin scaled="0"/>
                </a:gra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，</a:t>
            </a:r>
            <a:r>
              <a:rPr lang="zh-CN" altLang="en-US" sz="28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并开具了增值税发票，按照货款缴纳了销项税</a:t>
            </a:r>
            <a:r>
              <a:rPr lang="zh-CN" altLang="en-US" sz="2800" b="1" dirty="0" smtClean="0">
                <a:gradFill>
                  <a:gsLst>
                    <a:gs pos="0">
                      <a:srgbClr val="14CD68"/>
                    </a:gs>
                    <a:gs pos="100000">
                      <a:srgbClr val="035C7D"/>
                    </a:gs>
                  </a:gsLst>
                  <a:lin scaled="0"/>
                </a:gra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。其后，分公司</a:t>
            </a:r>
            <a:r>
              <a:rPr lang="en-US" altLang="zh-CN" sz="2800" b="1" dirty="0" smtClean="0">
                <a:gradFill>
                  <a:gsLst>
                    <a:gs pos="0">
                      <a:srgbClr val="14CD68"/>
                    </a:gs>
                    <a:gs pos="100000">
                      <a:srgbClr val="035C7D"/>
                    </a:gs>
                  </a:gsLst>
                  <a:lin scaled="0"/>
                </a:gra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B</a:t>
            </a:r>
            <a:r>
              <a:rPr lang="zh-CN" altLang="en-US" sz="2800" b="1" dirty="0" smtClean="0">
                <a:gradFill>
                  <a:gsLst>
                    <a:gs pos="0">
                      <a:srgbClr val="14CD68"/>
                    </a:gs>
                    <a:gs pos="100000">
                      <a:srgbClr val="035C7D"/>
                    </a:gs>
                  </a:gsLst>
                  <a:lin scaled="0"/>
                </a:gra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又将商品销售给了消费者。那么，分公司</a:t>
            </a:r>
            <a:r>
              <a:rPr lang="en-US" altLang="zh-CN" sz="2800" b="1" dirty="0" smtClean="0">
                <a:gradFill>
                  <a:gsLst>
                    <a:gs pos="0">
                      <a:srgbClr val="14CD68"/>
                    </a:gs>
                    <a:gs pos="100000">
                      <a:srgbClr val="035C7D"/>
                    </a:gs>
                  </a:gsLst>
                  <a:lin scaled="0"/>
                </a:gra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A</a:t>
            </a:r>
            <a:r>
              <a:rPr lang="zh-CN" altLang="en-US" sz="2800" b="1" dirty="0" smtClean="0">
                <a:gradFill>
                  <a:gsLst>
                    <a:gs pos="0">
                      <a:srgbClr val="14CD68"/>
                    </a:gs>
                    <a:gs pos="100000">
                      <a:srgbClr val="035C7D"/>
                    </a:gs>
                  </a:gsLst>
                  <a:lin scaled="0"/>
                </a:gra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销售给</a:t>
            </a:r>
            <a:r>
              <a:rPr lang="en-US" altLang="zh-CN" sz="2800" b="1" dirty="0" smtClean="0">
                <a:gradFill>
                  <a:gsLst>
                    <a:gs pos="0">
                      <a:srgbClr val="14CD68"/>
                    </a:gs>
                    <a:gs pos="100000">
                      <a:srgbClr val="035C7D"/>
                    </a:gs>
                  </a:gsLst>
                  <a:lin scaled="0"/>
                </a:gra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B</a:t>
            </a:r>
            <a:r>
              <a:rPr lang="zh-CN" altLang="en-US" sz="2800" b="1" dirty="0" smtClean="0">
                <a:gradFill>
                  <a:gsLst>
                    <a:gs pos="0">
                      <a:srgbClr val="14CD68"/>
                    </a:gs>
                    <a:gs pos="100000">
                      <a:srgbClr val="035C7D"/>
                    </a:gs>
                  </a:gsLst>
                  <a:lin scaled="0"/>
                </a:gra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的部分计批发额，</a:t>
            </a:r>
            <a:r>
              <a:rPr lang="en-US" altLang="zh-CN" sz="2800" b="1" dirty="0" smtClean="0">
                <a:gradFill>
                  <a:gsLst>
                    <a:gs pos="0">
                      <a:srgbClr val="14CD68"/>
                    </a:gs>
                    <a:gs pos="100000">
                      <a:srgbClr val="035C7D"/>
                    </a:gs>
                  </a:gsLst>
                  <a:lin scaled="0"/>
                </a:gra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B</a:t>
            </a:r>
            <a:r>
              <a:rPr lang="zh-CN" altLang="en-US" sz="2800" b="1" dirty="0" smtClean="0">
                <a:gradFill>
                  <a:gsLst>
                    <a:gs pos="0">
                      <a:srgbClr val="14CD68"/>
                    </a:gs>
                    <a:gs pos="100000">
                      <a:srgbClr val="035C7D"/>
                    </a:gs>
                  </a:gsLst>
                  <a:lin scaled="0"/>
                </a:gra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直接销售给消费者部分计零售额。</a:t>
            </a:r>
            <a:endParaRPr lang="zh-CN" altLang="en-US" sz="2800" b="1" dirty="0" smtClean="0">
              <a:gradFill>
                <a:gsLst>
                  <a:gs pos="0">
                    <a:srgbClr val="14CD68"/>
                  </a:gs>
                  <a:gs pos="100000">
                    <a:srgbClr val="035C7D"/>
                  </a:gs>
                </a:gsLst>
                <a:lin scaled="0"/>
              </a:gradFill>
              <a:latin typeface="华文中宋" panose="02010600040101010101" pitchFamily="2" charset="-122"/>
              <a:ea typeface="华文中宋" panose="02010600040101010101" pitchFamily="2" charset="-122"/>
              <a:sym typeface="+mn-ea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965200" y="4581525"/>
            <a:ext cx="10134600" cy="1233170"/>
          </a:xfrm>
          <a:prstGeom prst="rect">
            <a:avLst/>
          </a:prstGeom>
          <a:solidFill>
            <a:schemeClr val="bg1"/>
          </a:solidFill>
          <a:ln w="50800">
            <a:gradFill>
              <a:gsLst>
                <a:gs pos="0">
                  <a:srgbClr val="14CD68"/>
                </a:gs>
                <a:gs pos="100000">
                  <a:srgbClr val="035C7D"/>
                </a:gs>
              </a:gsLst>
            </a:gradFill>
          </a:ln>
        </p:spPr>
        <p:txBody>
          <a:bodyPr wrap="square" anchor="ctr" anchorCtr="0">
            <a:no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800" b="1" dirty="0" smtClean="0">
                <a:gradFill>
                  <a:gsLst>
                    <a:gs pos="0">
                      <a:srgbClr val="14CD68"/>
                    </a:gs>
                    <a:gs pos="100000">
                      <a:srgbClr val="035C7D"/>
                    </a:gs>
                  </a:gsLst>
                  <a:lin scaled="0"/>
                </a:gra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分公司间的往来不涉及缴纳购进税和销项税，或商品流转过程中没有产生销售收入的情况，商品调拨不计入销售额。</a:t>
            </a:r>
            <a:endParaRPr lang="zh-CN" altLang="en-US" sz="2800" b="1" dirty="0" smtClean="0">
              <a:gradFill>
                <a:gsLst>
                  <a:gs pos="0">
                    <a:srgbClr val="14CD68"/>
                  </a:gs>
                  <a:gs pos="100000">
                    <a:srgbClr val="035C7D"/>
                  </a:gs>
                </a:gsLst>
                <a:lin scaled="0"/>
              </a:gradFill>
              <a:latin typeface="华文中宋" panose="02010600040101010101" pitchFamily="2" charset="-122"/>
              <a:ea typeface="华文中宋" panose="02010600040101010101" pitchFamily="2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1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图片 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10600" y="0"/>
            <a:ext cx="3581400" cy="10064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图片 6" descr="五经普LOGO透明底（长）"/>
          <p:cNvPicPr>
            <a:picLocks noChangeAspect="1"/>
          </p:cNvPicPr>
          <p:nvPr/>
        </p:nvPicPr>
        <p:blipFill>
          <a:blip r:embed="rId2" cstate="print"/>
          <a:srcRect r="77058"/>
          <a:stretch>
            <a:fillRect/>
          </a:stretch>
        </p:blipFill>
        <p:spPr>
          <a:xfrm>
            <a:off x="-76200" y="-225425"/>
            <a:ext cx="847725" cy="1155065"/>
          </a:xfrm>
          <a:prstGeom prst="rect">
            <a:avLst/>
          </a:prstGeom>
        </p:spPr>
      </p:pic>
      <p:cxnSp>
        <p:nvCxnSpPr>
          <p:cNvPr id="8" name="直接连接符 7"/>
          <p:cNvCxnSpPr/>
          <p:nvPr/>
        </p:nvCxnSpPr>
        <p:spPr>
          <a:xfrm>
            <a:off x="0" y="696913"/>
            <a:ext cx="11176000" cy="0"/>
          </a:xfrm>
          <a:prstGeom prst="line">
            <a:avLst/>
          </a:prstGeom>
          <a:ln w="25400">
            <a:gradFill>
              <a:gsLst>
                <a:gs pos="0">
                  <a:srgbClr val="4B649F"/>
                </a:gs>
                <a:gs pos="100000">
                  <a:srgbClr val="7DB1CD">
                    <a:alpha val="0"/>
                  </a:srgb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2" name="文本框 141"/>
          <p:cNvSpPr txBox="1"/>
          <p:nvPr>
            <p:custDataLst>
              <p:tags r:id="rId3"/>
            </p:custDataLst>
          </p:nvPr>
        </p:nvSpPr>
        <p:spPr>
          <a:xfrm>
            <a:off x="8086414" y="1322944"/>
            <a:ext cx="2182944" cy="559468"/>
          </a:xfrm>
          <a:prstGeom prst="rect">
            <a:avLst/>
          </a:prstGeom>
          <a:noFill/>
        </p:spPr>
        <p:txBody>
          <a:bodyPr wrap="square" lIns="91440" tIns="45720" rIns="91440" bIns="45720" rtlCol="0" anchor="ctr">
            <a:normAutofit fontScale="90000"/>
          </a:bodyPr>
          <a:lstStyle/>
          <a:p>
            <a:pPr algn="ctr">
              <a:lnSpc>
                <a:spcPct val="120000"/>
              </a:lnSpc>
            </a:pPr>
            <a:r>
              <a:rPr lang="zh-CN" altLang="en-US" b="1" spc="3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普查数据处理系统</a:t>
            </a:r>
            <a:endParaRPr lang="zh-CN" altLang="en-US" b="1" spc="3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91210" y="121920"/>
            <a:ext cx="262128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400" dirty="0">
                <a:latin typeface="方正小标宋简体" panose="03000509000000000000" charset="-122"/>
                <a:ea typeface="方正小标宋简体" panose="03000509000000000000" charset="-122"/>
                <a:sym typeface="+mn-ea"/>
              </a:rPr>
              <a:t>普查机构人员管理</a:t>
            </a:r>
            <a:endParaRPr lang="zh-CN" altLang="en-US" sz="2400" dirty="0">
              <a:latin typeface="方正小标宋简体" panose="03000509000000000000" charset="-122"/>
              <a:ea typeface="方正小标宋简体" panose="03000509000000000000" charset="-122"/>
              <a:sym typeface="+mn-ea"/>
            </a:endParaRPr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" y="1"/>
            <a:ext cx="4381487" cy="6917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内容占位符 2"/>
          <p:cNvSpPr txBox="1"/>
          <p:nvPr/>
        </p:nvSpPr>
        <p:spPr>
          <a:xfrm>
            <a:off x="2711701" y="1052589"/>
            <a:ext cx="7391400" cy="659765"/>
          </a:xfrm>
          <a:prstGeom prst="rect">
            <a:avLst/>
          </a:prstGeom>
        </p:spPr>
        <p:txBody>
          <a:bodyPr/>
          <a:lstStyle>
            <a:lvl1pPr marL="228600" indent="-228600" algn="l" rtl="0" fontAlgn="base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+mj-ea"/>
              <a:buNone/>
            </a:pPr>
            <a:r>
              <a:rPr lang="zh-CN" altLang="en-US" b="1" dirty="0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④ 网上销售网上订，批发零售不一定</a:t>
            </a:r>
            <a:endParaRPr lang="zh-CN" altLang="en-US" b="1" dirty="0"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  <a:p>
            <a:pPr marL="0" indent="0">
              <a:buFont typeface="+mj-ea"/>
              <a:buNone/>
            </a:pPr>
            <a:endParaRPr lang="zh-CN" altLang="en-US" b="1" dirty="0"/>
          </a:p>
        </p:txBody>
      </p:sp>
      <p:sp>
        <p:nvSpPr>
          <p:cNvPr id="25" name="矩形 24"/>
          <p:cNvSpPr/>
          <p:nvPr/>
        </p:nvSpPr>
        <p:spPr>
          <a:xfrm>
            <a:off x="0" y="6724650"/>
            <a:ext cx="12192000" cy="133350"/>
          </a:xfrm>
          <a:prstGeom prst="rect">
            <a:avLst/>
          </a:prstGeom>
          <a:solidFill>
            <a:srgbClr val="4B64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071245" y="1924685"/>
            <a:ext cx="9542145" cy="735965"/>
          </a:xfrm>
          <a:prstGeom prst="rect">
            <a:avLst/>
          </a:prstGeom>
          <a:solidFill>
            <a:schemeClr val="bg1"/>
          </a:solidFill>
          <a:ln w="50800">
            <a:gradFill>
              <a:gsLst>
                <a:gs pos="0">
                  <a:srgbClr val="14CD68"/>
                </a:gs>
                <a:gs pos="100000">
                  <a:srgbClr val="035C7D"/>
                </a:gs>
              </a:gsLst>
            </a:gradFill>
          </a:ln>
        </p:spPr>
        <p:txBody>
          <a:bodyPr wrap="square" anchor="ctr" anchorCtr="0">
            <a:no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800" b="1" dirty="0" smtClean="0">
                <a:gradFill>
                  <a:gsLst>
                    <a:gs pos="0">
                      <a:srgbClr val="14CD68"/>
                    </a:gs>
                    <a:gs pos="100000">
                      <a:srgbClr val="035C7D"/>
                    </a:gs>
                  </a:gsLst>
                  <a:lin scaled="0"/>
                </a:gra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公共网络实现的销售，通过互联网随时随地可以下单</a:t>
            </a:r>
            <a:endParaRPr lang="zh-CN" altLang="en-US" sz="2800" b="1" dirty="0" smtClean="0">
              <a:gradFill>
                <a:gsLst>
                  <a:gs pos="0">
                    <a:srgbClr val="14CD68"/>
                  </a:gs>
                  <a:gs pos="100000">
                    <a:srgbClr val="035C7D"/>
                  </a:gs>
                </a:gsLst>
                <a:lin scaled="0"/>
              </a:gradFill>
              <a:latin typeface="华文中宋" panose="02010600040101010101" pitchFamily="2" charset="-122"/>
              <a:ea typeface="华文中宋" panose="02010600040101010101" pitchFamily="2" charset="-122"/>
              <a:sym typeface="+mn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081405" y="3077845"/>
            <a:ext cx="9531985" cy="869950"/>
          </a:xfrm>
          <a:prstGeom prst="rect">
            <a:avLst/>
          </a:prstGeom>
          <a:solidFill>
            <a:schemeClr val="bg1"/>
          </a:solidFill>
          <a:ln w="50800">
            <a:gradFill>
              <a:gsLst>
                <a:gs pos="0">
                  <a:srgbClr val="14CD68"/>
                </a:gs>
                <a:gs pos="100000">
                  <a:srgbClr val="035C7D"/>
                </a:gs>
              </a:gsLst>
            </a:gradFill>
          </a:ln>
        </p:spPr>
        <p:txBody>
          <a:bodyPr wrap="square" anchor="ctr" anchorCtr="0">
            <a:no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800" b="1" dirty="0" smtClean="0">
                <a:gradFill>
                  <a:gsLst>
                    <a:gs pos="0">
                      <a:srgbClr val="14CD68"/>
                    </a:gs>
                    <a:gs pos="100000">
                      <a:srgbClr val="035C7D"/>
                    </a:gs>
                  </a:gsLst>
                  <a:lin scaled="0"/>
                </a:gra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产生网络订单，通常包含数量、价格、商品明细等，支付方式线上、线下均可</a:t>
            </a:r>
            <a:endParaRPr lang="zh-CN" altLang="en-US" sz="2800" b="1" dirty="0" smtClean="0">
              <a:gradFill>
                <a:gsLst>
                  <a:gs pos="0">
                    <a:srgbClr val="14CD68"/>
                  </a:gs>
                  <a:gs pos="100000">
                    <a:srgbClr val="035C7D"/>
                  </a:gs>
                </a:gsLst>
                <a:lin scaled="0"/>
              </a:gradFill>
              <a:latin typeface="华文中宋" panose="02010600040101010101" pitchFamily="2" charset="-122"/>
              <a:ea typeface="华文中宋" panose="02010600040101010101" pitchFamily="2" charset="-122"/>
              <a:sym typeface="+mn-ea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071245" y="4441825"/>
            <a:ext cx="9586595" cy="1693545"/>
          </a:xfrm>
          <a:prstGeom prst="rect">
            <a:avLst/>
          </a:prstGeom>
          <a:solidFill>
            <a:schemeClr val="bg1"/>
          </a:solidFill>
          <a:ln w="50800">
            <a:gradFill>
              <a:gsLst>
                <a:gs pos="0">
                  <a:srgbClr val="14CD68"/>
                </a:gs>
                <a:gs pos="100000">
                  <a:srgbClr val="035C7D"/>
                </a:gs>
              </a:gsLst>
            </a:gradFill>
          </a:ln>
        </p:spPr>
        <p:txBody>
          <a:bodyPr wrap="square" anchor="ctr" anchorCtr="0">
            <a:no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800" b="1" dirty="0" smtClean="0">
                <a:gradFill>
                  <a:gsLst>
                    <a:gs pos="0">
                      <a:srgbClr val="14CD68"/>
                    </a:gs>
                    <a:gs pos="100000">
                      <a:srgbClr val="035C7D"/>
                    </a:gs>
                  </a:gsLst>
                  <a:lin scaled="0"/>
                </a:gra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例：</a:t>
            </a:r>
            <a:r>
              <a:rPr lang="en-US" altLang="zh-CN" sz="2800" b="1" dirty="0" smtClean="0">
                <a:gradFill>
                  <a:gsLst>
                    <a:gs pos="0">
                      <a:srgbClr val="14CD68"/>
                    </a:gs>
                    <a:gs pos="100000">
                      <a:srgbClr val="035C7D"/>
                    </a:gs>
                  </a:gsLst>
                  <a:lin scaled="0"/>
                </a:gra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A</a:t>
            </a:r>
            <a:r>
              <a:rPr lang="zh-CN" altLang="en-US" sz="2800" b="1" dirty="0" smtClean="0">
                <a:gradFill>
                  <a:gsLst>
                    <a:gs pos="0">
                      <a:srgbClr val="14CD68"/>
                    </a:gs>
                    <a:gs pos="100000">
                      <a:srgbClr val="035C7D"/>
                    </a:gs>
                  </a:gsLst>
                  <a:lin scaled="0"/>
                </a:gra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公司在京东设立店铺进行网络销售，消费者在线购买</a:t>
            </a:r>
            <a:r>
              <a:rPr lang="en-US" altLang="zh-CN" sz="2800" b="1" dirty="0" smtClean="0">
                <a:gradFill>
                  <a:gsLst>
                    <a:gs pos="0">
                      <a:srgbClr val="14CD68"/>
                    </a:gs>
                    <a:gs pos="100000">
                      <a:srgbClr val="035C7D"/>
                    </a:gs>
                  </a:gsLst>
                  <a:lin scaled="0"/>
                </a:gra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A</a:t>
            </a:r>
            <a:r>
              <a:rPr lang="zh-CN" altLang="en-US" sz="2800" b="1" dirty="0" smtClean="0">
                <a:gradFill>
                  <a:gsLst>
                    <a:gs pos="0">
                      <a:srgbClr val="14CD68"/>
                    </a:gs>
                    <a:gs pos="100000">
                      <a:srgbClr val="035C7D"/>
                    </a:gs>
                  </a:gsLst>
                  <a:lin scaled="0"/>
                </a:gra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公司的商品，由京东确认收入并开具全额发票，</a:t>
            </a:r>
            <a:r>
              <a:rPr lang="en-US" altLang="zh-CN" sz="2800" b="1" dirty="0" smtClean="0">
                <a:gradFill>
                  <a:gsLst>
                    <a:gs pos="0">
                      <a:srgbClr val="14CD68"/>
                    </a:gs>
                    <a:gs pos="100000">
                      <a:srgbClr val="035C7D"/>
                    </a:gs>
                  </a:gsLst>
                  <a:lin scaled="0"/>
                </a:gra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A</a:t>
            </a:r>
            <a:r>
              <a:rPr lang="zh-CN" altLang="en-US" sz="2800" b="1" dirty="0" smtClean="0">
                <a:gradFill>
                  <a:gsLst>
                    <a:gs pos="0">
                      <a:srgbClr val="14CD68"/>
                    </a:gs>
                    <a:gs pos="100000">
                      <a:srgbClr val="035C7D"/>
                    </a:gs>
                  </a:gsLst>
                  <a:lin scaled="0"/>
                </a:gra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公司和京东结算货款，对于</a:t>
            </a:r>
            <a:r>
              <a:rPr lang="en-US" altLang="zh-CN" sz="2800" b="1" dirty="0" smtClean="0">
                <a:gradFill>
                  <a:gsLst>
                    <a:gs pos="0">
                      <a:srgbClr val="14CD68"/>
                    </a:gs>
                    <a:gs pos="100000">
                      <a:srgbClr val="035C7D"/>
                    </a:gs>
                  </a:gsLst>
                  <a:lin scaled="0"/>
                </a:gra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A</a:t>
            </a:r>
            <a:r>
              <a:rPr lang="zh-CN" altLang="en-US" sz="2800" b="1" dirty="0" smtClean="0">
                <a:gradFill>
                  <a:gsLst>
                    <a:gs pos="0">
                      <a:srgbClr val="14CD68"/>
                    </a:gs>
                    <a:gs pos="100000">
                      <a:srgbClr val="035C7D"/>
                    </a:gs>
                  </a:gsLst>
                  <a:lin scaled="0"/>
                </a:gra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公司，这部分</a:t>
            </a:r>
            <a:r>
              <a:rPr lang="zh-CN" altLang="en-US" sz="28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计入批发额而非零售额。</a:t>
            </a:r>
            <a:endParaRPr lang="zh-CN" altLang="en-US" sz="2800" b="1" dirty="0" smtClean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华文中宋" panose="02010600040101010101" pitchFamily="2" charset="-122"/>
              <a:ea typeface="华文中宋" panose="02010600040101010101" pitchFamily="2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4" grpId="0" bldLvl="0" animBg="1"/>
      <p:bldP spid="5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图片 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10600" y="0"/>
            <a:ext cx="3581400" cy="10064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图片 6" descr="五经普LOGO透明底（长）"/>
          <p:cNvPicPr>
            <a:picLocks noChangeAspect="1"/>
          </p:cNvPicPr>
          <p:nvPr/>
        </p:nvPicPr>
        <p:blipFill>
          <a:blip r:embed="rId2" cstate="print"/>
          <a:srcRect r="77058"/>
          <a:stretch>
            <a:fillRect/>
          </a:stretch>
        </p:blipFill>
        <p:spPr>
          <a:xfrm>
            <a:off x="-76200" y="-225425"/>
            <a:ext cx="847725" cy="1155065"/>
          </a:xfrm>
          <a:prstGeom prst="rect">
            <a:avLst/>
          </a:prstGeom>
        </p:spPr>
      </p:pic>
      <p:cxnSp>
        <p:nvCxnSpPr>
          <p:cNvPr id="8" name="直接连接符 7"/>
          <p:cNvCxnSpPr/>
          <p:nvPr/>
        </p:nvCxnSpPr>
        <p:spPr>
          <a:xfrm>
            <a:off x="0" y="696913"/>
            <a:ext cx="11176000" cy="0"/>
          </a:xfrm>
          <a:prstGeom prst="line">
            <a:avLst/>
          </a:prstGeom>
          <a:ln w="25400">
            <a:gradFill>
              <a:gsLst>
                <a:gs pos="0">
                  <a:srgbClr val="4B649F"/>
                </a:gs>
                <a:gs pos="100000">
                  <a:srgbClr val="7DB1CD">
                    <a:alpha val="0"/>
                  </a:srgb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2" name="文本框 141"/>
          <p:cNvSpPr txBox="1"/>
          <p:nvPr>
            <p:custDataLst>
              <p:tags r:id="rId3"/>
            </p:custDataLst>
          </p:nvPr>
        </p:nvSpPr>
        <p:spPr>
          <a:xfrm>
            <a:off x="8086414" y="1322944"/>
            <a:ext cx="2182944" cy="559468"/>
          </a:xfrm>
          <a:prstGeom prst="rect">
            <a:avLst/>
          </a:prstGeom>
          <a:noFill/>
        </p:spPr>
        <p:txBody>
          <a:bodyPr wrap="square" lIns="91440" tIns="45720" rIns="91440" bIns="45720" rtlCol="0" anchor="ctr">
            <a:normAutofit fontScale="90000"/>
          </a:bodyPr>
          <a:lstStyle/>
          <a:p>
            <a:pPr algn="ctr">
              <a:lnSpc>
                <a:spcPct val="120000"/>
              </a:lnSpc>
            </a:pPr>
            <a:r>
              <a:rPr lang="zh-CN" altLang="en-US" b="1" spc="3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普查数据处理系统</a:t>
            </a:r>
            <a:endParaRPr lang="zh-CN" altLang="en-US" b="1" spc="3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91210" y="121920"/>
            <a:ext cx="262128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400" dirty="0">
                <a:latin typeface="方正小标宋简体" panose="03000509000000000000" charset="-122"/>
                <a:ea typeface="方正小标宋简体" panose="03000509000000000000" charset="-122"/>
                <a:sym typeface="+mn-ea"/>
              </a:rPr>
              <a:t>普查机构人员管理</a:t>
            </a:r>
            <a:endParaRPr lang="zh-CN" altLang="en-US" sz="2400" dirty="0">
              <a:latin typeface="方正小标宋简体" panose="03000509000000000000" charset="-122"/>
              <a:ea typeface="方正小标宋简体" panose="03000509000000000000" charset="-122"/>
              <a:sym typeface="+mn-ea"/>
            </a:endParaRPr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" y="1"/>
            <a:ext cx="4381487" cy="6917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5" name="矩形 24"/>
          <p:cNvSpPr/>
          <p:nvPr/>
        </p:nvSpPr>
        <p:spPr>
          <a:xfrm>
            <a:off x="0" y="6724650"/>
            <a:ext cx="12192000" cy="133350"/>
          </a:xfrm>
          <a:prstGeom prst="rect">
            <a:avLst/>
          </a:prstGeom>
          <a:solidFill>
            <a:srgbClr val="4B64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aphicFrame>
        <p:nvGraphicFramePr>
          <p:cNvPr id="16" name="图示 15"/>
          <p:cNvGraphicFramePr/>
          <p:nvPr/>
        </p:nvGraphicFramePr>
        <p:xfrm>
          <a:off x="1703705" y="764540"/>
          <a:ext cx="8128000" cy="541845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图片 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10600" y="0"/>
            <a:ext cx="3581400" cy="10064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图片 6" descr="五经普LOGO透明底（长）"/>
          <p:cNvPicPr>
            <a:picLocks noChangeAspect="1"/>
          </p:cNvPicPr>
          <p:nvPr/>
        </p:nvPicPr>
        <p:blipFill>
          <a:blip r:embed="rId2" cstate="print"/>
          <a:srcRect r="77058"/>
          <a:stretch>
            <a:fillRect/>
          </a:stretch>
        </p:blipFill>
        <p:spPr>
          <a:xfrm>
            <a:off x="-76200" y="-225425"/>
            <a:ext cx="847725" cy="1155065"/>
          </a:xfrm>
          <a:prstGeom prst="rect">
            <a:avLst/>
          </a:prstGeom>
        </p:spPr>
      </p:pic>
      <p:cxnSp>
        <p:nvCxnSpPr>
          <p:cNvPr id="8" name="直接连接符 7"/>
          <p:cNvCxnSpPr/>
          <p:nvPr/>
        </p:nvCxnSpPr>
        <p:spPr>
          <a:xfrm>
            <a:off x="0" y="696913"/>
            <a:ext cx="11176000" cy="0"/>
          </a:xfrm>
          <a:prstGeom prst="line">
            <a:avLst/>
          </a:prstGeom>
          <a:ln w="25400">
            <a:gradFill>
              <a:gsLst>
                <a:gs pos="0">
                  <a:srgbClr val="4B649F"/>
                </a:gs>
                <a:gs pos="100000">
                  <a:srgbClr val="7DB1CD">
                    <a:alpha val="0"/>
                  </a:srgb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2" name="文本框 141"/>
          <p:cNvSpPr txBox="1"/>
          <p:nvPr>
            <p:custDataLst>
              <p:tags r:id="rId3"/>
            </p:custDataLst>
          </p:nvPr>
        </p:nvSpPr>
        <p:spPr>
          <a:xfrm>
            <a:off x="8086414" y="1322944"/>
            <a:ext cx="2182944" cy="559468"/>
          </a:xfrm>
          <a:prstGeom prst="rect">
            <a:avLst/>
          </a:prstGeom>
          <a:noFill/>
        </p:spPr>
        <p:txBody>
          <a:bodyPr wrap="square" lIns="91440" tIns="45720" rIns="91440" bIns="45720" rtlCol="0" anchor="ctr">
            <a:normAutofit fontScale="90000"/>
          </a:bodyPr>
          <a:lstStyle/>
          <a:p>
            <a:pPr algn="ctr">
              <a:lnSpc>
                <a:spcPct val="120000"/>
              </a:lnSpc>
            </a:pPr>
            <a:r>
              <a:rPr lang="zh-CN" altLang="en-US" b="1" spc="3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普查数据处理系统</a:t>
            </a:r>
            <a:endParaRPr lang="zh-CN" altLang="en-US" b="1" spc="3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91210" y="121920"/>
            <a:ext cx="262128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400" dirty="0">
                <a:latin typeface="方正小标宋简体" panose="03000509000000000000" charset="-122"/>
                <a:ea typeface="方正小标宋简体" panose="03000509000000000000" charset="-122"/>
                <a:sym typeface="+mn-ea"/>
              </a:rPr>
              <a:t>普查机构人员管理</a:t>
            </a:r>
            <a:endParaRPr lang="zh-CN" altLang="en-US" sz="2400" dirty="0">
              <a:latin typeface="方正小标宋简体" panose="03000509000000000000" charset="-122"/>
              <a:ea typeface="方正小标宋简体" panose="03000509000000000000" charset="-122"/>
              <a:sym typeface="+mn-ea"/>
            </a:endParaRPr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" y="1"/>
            <a:ext cx="4381487" cy="6917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5" name="矩形 24"/>
          <p:cNvSpPr/>
          <p:nvPr/>
        </p:nvSpPr>
        <p:spPr>
          <a:xfrm>
            <a:off x="0" y="6724650"/>
            <a:ext cx="12192000" cy="133350"/>
          </a:xfrm>
          <a:prstGeom prst="rect">
            <a:avLst/>
          </a:prstGeom>
          <a:solidFill>
            <a:srgbClr val="4B64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711242" y="800874"/>
            <a:ext cx="7085308" cy="5219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⑤</a:t>
            </a:r>
            <a:r>
              <a:rPr lang="en-US" altLang="zh-CN" sz="2800" b="1" dirty="0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“1-</a:t>
            </a:r>
            <a:r>
              <a:rPr lang="zh-CN" altLang="en-US" sz="2800" b="1" dirty="0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本月</a:t>
            </a:r>
            <a:r>
              <a:rPr lang="en-US" altLang="zh-CN" sz="2800" b="1" dirty="0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”</a:t>
            </a:r>
            <a:r>
              <a:rPr lang="zh-CN" altLang="en-US" sz="2800" b="1" dirty="0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含调整，及时更新要修正</a:t>
            </a:r>
            <a:endParaRPr lang="zh-CN" altLang="en-US" sz="2800" b="1" dirty="0">
              <a:solidFill>
                <a:schemeClr val="tx1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1369695"/>
            <a:ext cx="12191365" cy="535686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-24765" y="2781300"/>
            <a:ext cx="12188190" cy="460375"/>
          </a:xfrm>
          <a:prstGeom prst="rect">
            <a:avLst/>
          </a:prstGeom>
          <a:solidFill>
            <a:schemeClr val="bg1"/>
          </a:solidFill>
          <a:ln w="50800">
            <a:solidFill>
              <a:schemeClr val="bg1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pPr marL="0" marR="0" lvl="0" algn="ctr" defTabSz="914400" rtl="0" eaLnBrk="1" fontAlgn="base" latinLnBrk="0" hangingPunct="1">
              <a:lnSpc>
                <a:spcPct val="100000"/>
              </a:lnSpc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1、</a:t>
            </a:r>
            <a:r>
              <a:rPr lang="en-US" altLang="zh-CN" sz="2400" b="1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sym typeface="+mn-ea"/>
              </a:rPr>
              <a:t>本月销售本月即退货，“本月” 和“1-本月”均需扣减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uLnTx/>
              <a:uFillTx/>
              <a:latin typeface="微软雅黑" panose="020B0503020204020204" pitchFamily="34" charset="-122"/>
              <a:cs typeface="+mn-cs"/>
              <a:sym typeface="+mn-ea"/>
            </a:endParaRPr>
          </a:p>
        </p:txBody>
      </p:sp>
      <p:sp>
        <p:nvSpPr>
          <p:cNvPr id="76807" name="矩形 10"/>
          <p:cNvSpPr/>
          <p:nvPr/>
        </p:nvSpPr>
        <p:spPr>
          <a:xfrm>
            <a:off x="-12700" y="1423035"/>
            <a:ext cx="12203430" cy="1358265"/>
          </a:xfrm>
          <a:prstGeom prst="rect">
            <a:avLst/>
          </a:prstGeom>
          <a:solidFill>
            <a:schemeClr val="bg1"/>
          </a:solidFill>
          <a:ln w="50800" cap="flat" cmpd="sng">
            <a:solidFill>
              <a:srgbClr val="00B05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 anchorCtr="0"/>
          <a:lstStyle/>
          <a:p>
            <a:pPr algn="ctr"/>
            <a:r>
              <a:rPr lang="zh-CN" altLang="en-US" sz="2800" b="1" dirty="0">
                <a:solidFill>
                  <a:srgbClr val="00B05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退货应扣除在销售发生的报告期，过期不调</a:t>
            </a:r>
            <a:r>
              <a:rPr lang="en-US" altLang="zh-CN" sz="2800" b="1" dirty="0">
                <a:solidFill>
                  <a:srgbClr val="00B05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!!!</a:t>
            </a:r>
            <a:endParaRPr lang="zh-CN" altLang="en-US" sz="2800" b="1" dirty="0">
              <a:solidFill>
                <a:srgbClr val="00B05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095683" y="4869180"/>
            <a:ext cx="1214437" cy="40005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algn="ctr"/>
            <a:r>
              <a:rPr lang="zh-CN" altLang="en-US" sz="20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扣除退货</a:t>
            </a:r>
            <a:endParaRPr lang="zh-CN" altLang="en-US" sz="2000" b="1" dirty="0">
              <a:solidFill>
                <a:srgbClr val="FF00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7607618" y="4869180"/>
            <a:ext cx="1214437" cy="40005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algn="ctr"/>
            <a:r>
              <a:rPr lang="zh-CN" altLang="en-US" sz="20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扣除退货</a:t>
            </a:r>
            <a:endParaRPr lang="zh-CN" altLang="en-US" sz="2000" b="1" dirty="0">
              <a:solidFill>
                <a:srgbClr val="FF00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图片 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10600" y="0"/>
            <a:ext cx="3581400" cy="10064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图片 6" descr="五经普LOGO透明底（长）"/>
          <p:cNvPicPr>
            <a:picLocks noChangeAspect="1"/>
          </p:cNvPicPr>
          <p:nvPr/>
        </p:nvPicPr>
        <p:blipFill>
          <a:blip r:embed="rId2" cstate="print"/>
          <a:srcRect r="77058"/>
          <a:stretch>
            <a:fillRect/>
          </a:stretch>
        </p:blipFill>
        <p:spPr>
          <a:xfrm>
            <a:off x="-76200" y="-225425"/>
            <a:ext cx="847725" cy="1155065"/>
          </a:xfrm>
          <a:prstGeom prst="rect">
            <a:avLst/>
          </a:prstGeom>
        </p:spPr>
      </p:pic>
      <p:cxnSp>
        <p:nvCxnSpPr>
          <p:cNvPr id="8" name="直接连接符 7"/>
          <p:cNvCxnSpPr/>
          <p:nvPr/>
        </p:nvCxnSpPr>
        <p:spPr>
          <a:xfrm>
            <a:off x="0" y="696913"/>
            <a:ext cx="11176000" cy="0"/>
          </a:xfrm>
          <a:prstGeom prst="line">
            <a:avLst/>
          </a:prstGeom>
          <a:ln w="25400">
            <a:gradFill>
              <a:gsLst>
                <a:gs pos="0">
                  <a:srgbClr val="4B649F"/>
                </a:gs>
                <a:gs pos="100000">
                  <a:srgbClr val="7DB1CD">
                    <a:alpha val="0"/>
                  </a:srgb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2" name="文本框 141"/>
          <p:cNvSpPr txBox="1"/>
          <p:nvPr>
            <p:custDataLst>
              <p:tags r:id="rId3"/>
            </p:custDataLst>
          </p:nvPr>
        </p:nvSpPr>
        <p:spPr>
          <a:xfrm>
            <a:off x="8086414" y="1322944"/>
            <a:ext cx="2182944" cy="559468"/>
          </a:xfrm>
          <a:prstGeom prst="rect">
            <a:avLst/>
          </a:prstGeom>
          <a:noFill/>
        </p:spPr>
        <p:txBody>
          <a:bodyPr wrap="square" lIns="91440" tIns="45720" rIns="91440" bIns="45720" rtlCol="0" anchor="ctr">
            <a:normAutofit fontScale="90000"/>
          </a:bodyPr>
          <a:lstStyle/>
          <a:p>
            <a:pPr algn="ctr">
              <a:lnSpc>
                <a:spcPct val="120000"/>
              </a:lnSpc>
            </a:pPr>
            <a:r>
              <a:rPr lang="zh-CN" altLang="en-US" b="1" spc="3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普查数据处理系统</a:t>
            </a:r>
            <a:endParaRPr lang="zh-CN" altLang="en-US" b="1" spc="3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91210" y="121920"/>
            <a:ext cx="262128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400" dirty="0">
                <a:latin typeface="方正小标宋简体" panose="03000509000000000000" charset="-122"/>
                <a:ea typeface="方正小标宋简体" panose="03000509000000000000" charset="-122"/>
                <a:sym typeface="+mn-ea"/>
              </a:rPr>
              <a:t>普查机构人员管理</a:t>
            </a:r>
            <a:endParaRPr lang="zh-CN" altLang="en-US" sz="2400" dirty="0">
              <a:latin typeface="方正小标宋简体" panose="03000509000000000000" charset="-122"/>
              <a:ea typeface="方正小标宋简体" panose="03000509000000000000" charset="-122"/>
              <a:sym typeface="+mn-ea"/>
            </a:endParaRPr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" y="1"/>
            <a:ext cx="4381487" cy="6917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5" name="矩形 24"/>
          <p:cNvSpPr/>
          <p:nvPr/>
        </p:nvSpPr>
        <p:spPr>
          <a:xfrm>
            <a:off x="0" y="6724650"/>
            <a:ext cx="12192000" cy="133350"/>
          </a:xfrm>
          <a:prstGeom prst="rect">
            <a:avLst/>
          </a:prstGeom>
          <a:solidFill>
            <a:srgbClr val="4B64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711242" y="800874"/>
            <a:ext cx="7085308" cy="5219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⑤</a:t>
            </a:r>
            <a:r>
              <a:rPr lang="en-US" altLang="zh-CN" sz="2800" b="1" dirty="0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“1-</a:t>
            </a:r>
            <a:r>
              <a:rPr lang="zh-CN" altLang="en-US" sz="2800" b="1" dirty="0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本月</a:t>
            </a:r>
            <a:r>
              <a:rPr lang="en-US" altLang="zh-CN" sz="2800" b="1" dirty="0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”</a:t>
            </a:r>
            <a:r>
              <a:rPr lang="zh-CN" altLang="en-US" sz="2800" b="1" dirty="0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含调整，及时更新要修正</a:t>
            </a:r>
            <a:endParaRPr lang="zh-CN" altLang="en-US" sz="2800" b="1" dirty="0">
              <a:solidFill>
                <a:schemeClr val="tx1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1369695"/>
            <a:ext cx="12191365" cy="535686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-24765" y="2781300"/>
            <a:ext cx="12134215" cy="460375"/>
          </a:xfrm>
          <a:prstGeom prst="rect">
            <a:avLst/>
          </a:prstGeom>
          <a:solidFill>
            <a:schemeClr val="bg1"/>
          </a:solidFill>
          <a:ln w="50800">
            <a:solidFill>
              <a:schemeClr val="bg1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pPr marL="0" marR="0" lvl="0" algn="ctr" defTabSz="914400" rtl="0" eaLnBrk="1" fontAlgn="base" latinLnBrk="0" hangingPunct="1">
              <a:lnSpc>
                <a:spcPct val="100000"/>
              </a:lnSpc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2、</a:t>
            </a:r>
            <a:r>
              <a:rPr lang="en-US" altLang="zh-CN" sz="2400" b="1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sym typeface="+mn-ea"/>
              </a:rPr>
              <a:t>今年以往前几个月销售出去，本月发生退货，只扣减“1-本月”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uLnTx/>
              <a:uFillTx/>
              <a:latin typeface="微软雅黑" panose="020B0503020204020204" pitchFamily="34" charset="-122"/>
              <a:cs typeface="+mn-cs"/>
              <a:sym typeface="+mn-ea"/>
            </a:endParaRPr>
          </a:p>
        </p:txBody>
      </p:sp>
      <p:sp>
        <p:nvSpPr>
          <p:cNvPr id="76807" name="矩形 10"/>
          <p:cNvSpPr/>
          <p:nvPr/>
        </p:nvSpPr>
        <p:spPr>
          <a:xfrm>
            <a:off x="0" y="1423035"/>
            <a:ext cx="12110085" cy="1358265"/>
          </a:xfrm>
          <a:prstGeom prst="rect">
            <a:avLst/>
          </a:prstGeom>
          <a:solidFill>
            <a:schemeClr val="bg1"/>
          </a:solidFill>
          <a:ln w="50800" cap="flat" cmpd="sng">
            <a:solidFill>
              <a:srgbClr val="00B05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 anchorCtr="0"/>
          <a:lstStyle/>
          <a:p>
            <a:pPr algn="ctr"/>
            <a:r>
              <a:rPr lang="zh-CN" altLang="en-US" sz="2800" b="1" dirty="0">
                <a:solidFill>
                  <a:srgbClr val="00B05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退货应扣除在销售发生的报告期，过期不调</a:t>
            </a:r>
            <a:r>
              <a:rPr lang="en-US" altLang="zh-CN" sz="2800" b="1" dirty="0">
                <a:solidFill>
                  <a:srgbClr val="00B05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!!!</a:t>
            </a:r>
            <a:endParaRPr lang="zh-CN" altLang="en-US" sz="2800" b="1" dirty="0">
              <a:solidFill>
                <a:srgbClr val="00B05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7607618" y="4869180"/>
            <a:ext cx="1214437" cy="40005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algn="ctr"/>
            <a:r>
              <a:rPr lang="zh-CN" altLang="en-US" sz="20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扣除退货</a:t>
            </a:r>
            <a:endParaRPr lang="zh-CN" altLang="en-US" sz="2000" b="1" dirty="0">
              <a:solidFill>
                <a:srgbClr val="FF00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6095683" y="4868863"/>
            <a:ext cx="1214437" cy="40005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algn="just"/>
            <a:r>
              <a:rPr lang="zh-CN" altLang="en-US" sz="20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不扣退货</a:t>
            </a:r>
            <a:endParaRPr lang="zh-CN" altLang="en-US" sz="2000" b="1" dirty="0">
              <a:solidFill>
                <a:srgbClr val="FF00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图片 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10600" y="0"/>
            <a:ext cx="3581400" cy="10064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图片 6" descr="五经普LOGO透明底（长）"/>
          <p:cNvPicPr>
            <a:picLocks noChangeAspect="1"/>
          </p:cNvPicPr>
          <p:nvPr/>
        </p:nvPicPr>
        <p:blipFill>
          <a:blip r:embed="rId2" cstate="print"/>
          <a:srcRect r="77058"/>
          <a:stretch>
            <a:fillRect/>
          </a:stretch>
        </p:blipFill>
        <p:spPr>
          <a:xfrm>
            <a:off x="-76200" y="-225425"/>
            <a:ext cx="847725" cy="1155065"/>
          </a:xfrm>
          <a:prstGeom prst="rect">
            <a:avLst/>
          </a:prstGeom>
        </p:spPr>
      </p:pic>
      <p:cxnSp>
        <p:nvCxnSpPr>
          <p:cNvPr id="8" name="直接连接符 7"/>
          <p:cNvCxnSpPr/>
          <p:nvPr/>
        </p:nvCxnSpPr>
        <p:spPr>
          <a:xfrm>
            <a:off x="0" y="696913"/>
            <a:ext cx="11176000" cy="0"/>
          </a:xfrm>
          <a:prstGeom prst="line">
            <a:avLst/>
          </a:prstGeom>
          <a:ln w="25400">
            <a:gradFill>
              <a:gsLst>
                <a:gs pos="0">
                  <a:srgbClr val="4B649F"/>
                </a:gs>
                <a:gs pos="100000">
                  <a:srgbClr val="7DB1CD">
                    <a:alpha val="0"/>
                  </a:srgb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2" name="文本框 141"/>
          <p:cNvSpPr txBox="1"/>
          <p:nvPr>
            <p:custDataLst>
              <p:tags r:id="rId3"/>
            </p:custDataLst>
          </p:nvPr>
        </p:nvSpPr>
        <p:spPr>
          <a:xfrm>
            <a:off x="8086414" y="1322944"/>
            <a:ext cx="2182944" cy="559468"/>
          </a:xfrm>
          <a:prstGeom prst="rect">
            <a:avLst/>
          </a:prstGeom>
          <a:noFill/>
        </p:spPr>
        <p:txBody>
          <a:bodyPr wrap="square" lIns="91440" tIns="45720" rIns="91440" bIns="45720" rtlCol="0" anchor="ctr">
            <a:normAutofit fontScale="90000"/>
          </a:bodyPr>
          <a:lstStyle/>
          <a:p>
            <a:pPr algn="ctr">
              <a:lnSpc>
                <a:spcPct val="120000"/>
              </a:lnSpc>
            </a:pPr>
            <a:r>
              <a:rPr lang="zh-CN" altLang="en-US" b="1" spc="3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普查数据处理系统</a:t>
            </a:r>
            <a:endParaRPr lang="zh-CN" altLang="en-US" b="1" spc="3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91210" y="121920"/>
            <a:ext cx="262128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400" dirty="0">
                <a:latin typeface="方正小标宋简体" panose="03000509000000000000" charset="-122"/>
                <a:ea typeface="方正小标宋简体" panose="03000509000000000000" charset="-122"/>
                <a:sym typeface="+mn-ea"/>
              </a:rPr>
              <a:t>普查机构人员管理</a:t>
            </a:r>
            <a:endParaRPr lang="zh-CN" altLang="en-US" sz="2400" dirty="0">
              <a:latin typeface="方正小标宋简体" panose="03000509000000000000" charset="-122"/>
              <a:ea typeface="方正小标宋简体" panose="03000509000000000000" charset="-122"/>
              <a:sym typeface="+mn-ea"/>
            </a:endParaRPr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" y="1"/>
            <a:ext cx="4381487" cy="6917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5" name="矩形 24"/>
          <p:cNvSpPr/>
          <p:nvPr/>
        </p:nvSpPr>
        <p:spPr>
          <a:xfrm>
            <a:off x="0" y="6724650"/>
            <a:ext cx="12192000" cy="133350"/>
          </a:xfrm>
          <a:prstGeom prst="rect">
            <a:avLst/>
          </a:prstGeom>
          <a:solidFill>
            <a:srgbClr val="4B64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711242" y="800874"/>
            <a:ext cx="7085308" cy="5219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⑤</a:t>
            </a:r>
            <a:r>
              <a:rPr lang="en-US" altLang="zh-CN" sz="2800" b="1" dirty="0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“1-</a:t>
            </a:r>
            <a:r>
              <a:rPr lang="zh-CN" altLang="en-US" sz="2800" b="1" dirty="0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本月</a:t>
            </a:r>
            <a:r>
              <a:rPr lang="en-US" altLang="zh-CN" sz="2800" b="1" dirty="0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”</a:t>
            </a:r>
            <a:r>
              <a:rPr lang="zh-CN" altLang="en-US" sz="2800" b="1" dirty="0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含调整，及时更新要修正</a:t>
            </a:r>
            <a:endParaRPr lang="zh-CN" altLang="en-US" sz="2800" b="1" dirty="0">
              <a:solidFill>
                <a:schemeClr val="tx1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1367790"/>
            <a:ext cx="12191365" cy="535686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-24765" y="2781300"/>
            <a:ext cx="12134215" cy="460375"/>
          </a:xfrm>
          <a:prstGeom prst="rect">
            <a:avLst/>
          </a:prstGeom>
          <a:solidFill>
            <a:schemeClr val="bg1"/>
          </a:solidFill>
          <a:ln w="50800">
            <a:solidFill>
              <a:schemeClr val="bg1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pPr marL="0" marR="0" lvl="0" algn="ctr" defTabSz="914400" rtl="0" eaLnBrk="1" fontAlgn="base" latinLnBrk="0" hangingPunct="1">
              <a:lnSpc>
                <a:spcPct val="100000"/>
              </a:lnSpc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3、</a:t>
            </a:r>
            <a:r>
              <a:rPr lang="en-US" altLang="zh-CN" sz="2400" b="1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sym typeface="+mn-ea"/>
              </a:rPr>
              <a:t>以往年份销售，但本月才退货成功，不做任何扣减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uLnTx/>
              <a:uFillTx/>
              <a:latin typeface="微软雅黑" panose="020B0503020204020204" pitchFamily="34" charset="-122"/>
              <a:cs typeface="+mn-cs"/>
              <a:sym typeface="+mn-ea"/>
            </a:endParaRPr>
          </a:p>
        </p:txBody>
      </p:sp>
      <p:sp>
        <p:nvSpPr>
          <p:cNvPr id="76807" name="矩形 10"/>
          <p:cNvSpPr/>
          <p:nvPr/>
        </p:nvSpPr>
        <p:spPr>
          <a:xfrm>
            <a:off x="0" y="1423035"/>
            <a:ext cx="12110085" cy="1358265"/>
          </a:xfrm>
          <a:prstGeom prst="rect">
            <a:avLst/>
          </a:prstGeom>
          <a:solidFill>
            <a:schemeClr val="bg1"/>
          </a:solidFill>
          <a:ln w="50800" cap="flat" cmpd="sng">
            <a:solidFill>
              <a:srgbClr val="00B05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 anchorCtr="0"/>
          <a:lstStyle/>
          <a:p>
            <a:pPr algn="ctr"/>
            <a:r>
              <a:rPr lang="zh-CN" altLang="en-US" sz="2800" b="1" dirty="0">
                <a:solidFill>
                  <a:srgbClr val="00B05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退货应扣除在销售发生的报告期，过期不调</a:t>
            </a:r>
            <a:r>
              <a:rPr lang="en-US" altLang="zh-CN" sz="2800" b="1" dirty="0">
                <a:solidFill>
                  <a:srgbClr val="00B05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!!!</a:t>
            </a:r>
            <a:endParaRPr lang="zh-CN" altLang="en-US" sz="2800" b="1" dirty="0">
              <a:solidFill>
                <a:srgbClr val="00B05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6095683" y="4868863"/>
            <a:ext cx="1214437" cy="40005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algn="just"/>
            <a:r>
              <a:rPr lang="zh-CN" altLang="en-US" sz="20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不扣退货</a:t>
            </a:r>
            <a:endParaRPr lang="zh-CN" altLang="en-US" sz="2000" b="1" dirty="0">
              <a:solidFill>
                <a:srgbClr val="FF00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607618" y="4868863"/>
            <a:ext cx="1214437" cy="40005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algn="just"/>
            <a:r>
              <a:rPr lang="zh-CN" altLang="en-US" sz="20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不扣退货</a:t>
            </a:r>
            <a:endParaRPr lang="zh-CN" altLang="en-US" sz="2000" b="1" dirty="0">
              <a:solidFill>
                <a:srgbClr val="FF00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图片 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10600" y="0"/>
            <a:ext cx="3581400" cy="10064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图片 6" descr="五经普LOGO透明底（长）"/>
          <p:cNvPicPr>
            <a:picLocks noChangeAspect="1"/>
          </p:cNvPicPr>
          <p:nvPr/>
        </p:nvPicPr>
        <p:blipFill>
          <a:blip r:embed="rId2" cstate="print"/>
          <a:srcRect r="77058"/>
          <a:stretch>
            <a:fillRect/>
          </a:stretch>
        </p:blipFill>
        <p:spPr>
          <a:xfrm>
            <a:off x="-76200" y="-225425"/>
            <a:ext cx="847725" cy="1155065"/>
          </a:xfrm>
          <a:prstGeom prst="rect">
            <a:avLst/>
          </a:prstGeom>
        </p:spPr>
      </p:pic>
      <p:cxnSp>
        <p:nvCxnSpPr>
          <p:cNvPr id="8" name="直接连接符 7"/>
          <p:cNvCxnSpPr/>
          <p:nvPr/>
        </p:nvCxnSpPr>
        <p:spPr>
          <a:xfrm>
            <a:off x="0" y="696913"/>
            <a:ext cx="11176000" cy="0"/>
          </a:xfrm>
          <a:prstGeom prst="line">
            <a:avLst/>
          </a:prstGeom>
          <a:ln w="25400">
            <a:gradFill>
              <a:gsLst>
                <a:gs pos="0">
                  <a:srgbClr val="4B649F"/>
                </a:gs>
                <a:gs pos="100000">
                  <a:srgbClr val="7DB1CD">
                    <a:alpha val="0"/>
                  </a:srgb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2" name="文本框 141"/>
          <p:cNvSpPr txBox="1"/>
          <p:nvPr>
            <p:custDataLst>
              <p:tags r:id="rId3"/>
            </p:custDataLst>
          </p:nvPr>
        </p:nvSpPr>
        <p:spPr>
          <a:xfrm>
            <a:off x="8086414" y="1322944"/>
            <a:ext cx="2182944" cy="559468"/>
          </a:xfrm>
          <a:prstGeom prst="rect">
            <a:avLst/>
          </a:prstGeom>
          <a:noFill/>
        </p:spPr>
        <p:txBody>
          <a:bodyPr wrap="square" lIns="91440" tIns="45720" rIns="91440" bIns="45720" rtlCol="0" anchor="ctr">
            <a:normAutofit fontScale="90000"/>
          </a:bodyPr>
          <a:lstStyle/>
          <a:p>
            <a:pPr algn="ctr">
              <a:lnSpc>
                <a:spcPct val="120000"/>
              </a:lnSpc>
            </a:pPr>
            <a:r>
              <a:rPr lang="zh-CN" altLang="en-US" b="1" spc="3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普查数据处理系统</a:t>
            </a:r>
            <a:endParaRPr lang="zh-CN" altLang="en-US" b="1" spc="3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91210" y="121920"/>
            <a:ext cx="262128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400" dirty="0">
                <a:latin typeface="方正小标宋简体" panose="03000509000000000000" charset="-122"/>
                <a:ea typeface="方正小标宋简体" panose="03000509000000000000" charset="-122"/>
                <a:sym typeface="+mn-ea"/>
              </a:rPr>
              <a:t>普查机构人员管理</a:t>
            </a:r>
            <a:endParaRPr lang="zh-CN" altLang="en-US" sz="2400" dirty="0">
              <a:latin typeface="方正小标宋简体" panose="03000509000000000000" charset="-122"/>
              <a:ea typeface="方正小标宋简体" panose="03000509000000000000" charset="-122"/>
              <a:sym typeface="+mn-ea"/>
            </a:endParaRPr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" y="1"/>
            <a:ext cx="4381487" cy="6917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5" name="矩形 24"/>
          <p:cNvSpPr/>
          <p:nvPr/>
        </p:nvSpPr>
        <p:spPr>
          <a:xfrm>
            <a:off x="0" y="6724650"/>
            <a:ext cx="12192000" cy="133350"/>
          </a:xfrm>
          <a:prstGeom prst="rect">
            <a:avLst/>
          </a:prstGeom>
          <a:solidFill>
            <a:srgbClr val="4B64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783632" y="1268869"/>
            <a:ext cx="7085308" cy="5219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⑥业务调整要转移，记得联系统计局</a:t>
            </a:r>
            <a:endParaRPr lang="zh-CN" altLang="en-US" sz="2800" b="1" dirty="0">
              <a:solidFill>
                <a:schemeClr val="tx1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55600" y="2644140"/>
            <a:ext cx="11614150" cy="869950"/>
          </a:xfrm>
          <a:prstGeom prst="rect">
            <a:avLst/>
          </a:prstGeom>
          <a:solidFill>
            <a:schemeClr val="bg1"/>
          </a:solidFill>
          <a:ln w="50800">
            <a:solidFill>
              <a:srgbClr val="00B050"/>
            </a:solidFill>
          </a:ln>
        </p:spPr>
        <p:txBody>
          <a:bodyPr wrap="square" anchor="ctr" anchorCtr="0">
            <a:noAutofit/>
          </a:bodyPr>
          <a:lstStyle/>
          <a:p>
            <a:pPr algn="ctr"/>
            <a:r>
              <a:rPr lang="zh-CN" altLang="en-US" sz="2800" b="1" dirty="0">
                <a:solidFill>
                  <a:srgbClr val="00B05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定报若涉及拆分</a:t>
            </a:r>
            <a:r>
              <a:rPr lang="zh-CN" altLang="en-US" sz="2800" b="1">
                <a:solidFill>
                  <a:srgbClr val="00B05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、兼并、重组等</a:t>
            </a:r>
            <a:r>
              <a:rPr lang="zh-CN" altLang="en-US" sz="2800" b="1" dirty="0">
                <a:solidFill>
                  <a:srgbClr val="00B05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结构调整，可能需要调整上年同期数据！</a:t>
            </a:r>
            <a:endParaRPr lang="zh-CN" altLang="en-US" sz="2800" b="1" dirty="0">
              <a:solidFill>
                <a:srgbClr val="00B050"/>
              </a:solidFill>
              <a:latin typeface="华文中宋" panose="02010600040101010101" pitchFamily="2" charset="-122"/>
              <a:ea typeface="华文中宋" panose="02010600040101010101" pitchFamily="2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图片 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10600" y="0"/>
            <a:ext cx="3581400" cy="10064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图片 6" descr="五经普LOGO透明底（长）"/>
          <p:cNvPicPr>
            <a:picLocks noChangeAspect="1"/>
          </p:cNvPicPr>
          <p:nvPr/>
        </p:nvPicPr>
        <p:blipFill>
          <a:blip r:embed="rId2" cstate="print"/>
          <a:srcRect r="77058"/>
          <a:stretch>
            <a:fillRect/>
          </a:stretch>
        </p:blipFill>
        <p:spPr>
          <a:xfrm>
            <a:off x="-76200" y="-225425"/>
            <a:ext cx="847725" cy="1155065"/>
          </a:xfrm>
          <a:prstGeom prst="rect">
            <a:avLst/>
          </a:prstGeom>
        </p:spPr>
      </p:pic>
      <p:cxnSp>
        <p:nvCxnSpPr>
          <p:cNvPr id="8" name="直接连接符 7"/>
          <p:cNvCxnSpPr/>
          <p:nvPr/>
        </p:nvCxnSpPr>
        <p:spPr>
          <a:xfrm>
            <a:off x="0" y="696913"/>
            <a:ext cx="11176000" cy="0"/>
          </a:xfrm>
          <a:prstGeom prst="line">
            <a:avLst/>
          </a:prstGeom>
          <a:ln w="25400">
            <a:gradFill>
              <a:gsLst>
                <a:gs pos="0">
                  <a:srgbClr val="4B649F"/>
                </a:gs>
                <a:gs pos="100000">
                  <a:srgbClr val="7DB1CD">
                    <a:alpha val="0"/>
                  </a:srgb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2" name="文本框 141"/>
          <p:cNvSpPr txBox="1"/>
          <p:nvPr>
            <p:custDataLst>
              <p:tags r:id="rId3"/>
            </p:custDataLst>
          </p:nvPr>
        </p:nvSpPr>
        <p:spPr>
          <a:xfrm>
            <a:off x="8086414" y="1322944"/>
            <a:ext cx="2182944" cy="559468"/>
          </a:xfrm>
          <a:prstGeom prst="rect">
            <a:avLst/>
          </a:prstGeom>
          <a:noFill/>
        </p:spPr>
        <p:txBody>
          <a:bodyPr wrap="square" lIns="91440" tIns="45720" rIns="91440" bIns="45720" rtlCol="0" anchor="ctr">
            <a:normAutofit fontScale="90000"/>
          </a:bodyPr>
          <a:lstStyle/>
          <a:p>
            <a:pPr algn="ctr">
              <a:lnSpc>
                <a:spcPct val="120000"/>
              </a:lnSpc>
            </a:pPr>
            <a:r>
              <a:rPr lang="zh-CN" altLang="en-US" b="1" spc="3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普查数据处理系统</a:t>
            </a:r>
            <a:endParaRPr lang="zh-CN" altLang="en-US" b="1" spc="3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91210" y="121920"/>
            <a:ext cx="262128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400" dirty="0">
                <a:latin typeface="方正小标宋简体" panose="03000509000000000000" charset="-122"/>
                <a:ea typeface="方正小标宋简体" panose="03000509000000000000" charset="-122"/>
                <a:sym typeface="+mn-ea"/>
              </a:rPr>
              <a:t>普查机构人员管理</a:t>
            </a:r>
            <a:endParaRPr lang="zh-CN" altLang="en-US" sz="2400" dirty="0">
              <a:latin typeface="方正小标宋简体" panose="03000509000000000000" charset="-122"/>
              <a:ea typeface="方正小标宋简体" panose="03000509000000000000" charset="-122"/>
              <a:sym typeface="+mn-ea"/>
            </a:endParaRPr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" y="1"/>
            <a:ext cx="4381487" cy="6917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文本框 1"/>
          <p:cNvSpPr txBox="1"/>
          <p:nvPr/>
        </p:nvSpPr>
        <p:spPr>
          <a:xfrm>
            <a:off x="3575685" y="1268730"/>
            <a:ext cx="626110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lvl="1" algn="l">
              <a:spcAft>
                <a:spcPct val="15000"/>
              </a:spcAft>
              <a:buClrTx/>
              <a:buSzTx/>
              <a:buFontTx/>
            </a:pPr>
            <a:r>
              <a:rPr lang="zh-CN" altLang="en-US" sz="3200" b="1" dirty="0">
                <a:solidFill>
                  <a:schemeClr val="accent6">
                    <a:lumMod val="7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关于商品销售额的确认月份</a:t>
            </a:r>
            <a:endParaRPr lang="zh-CN" altLang="en-US" sz="3200" b="1" dirty="0">
              <a:solidFill>
                <a:schemeClr val="accent6">
                  <a:lumMod val="75000"/>
                </a:schemeClr>
              </a:solidFill>
              <a:latin typeface="华文中宋" panose="02010600040101010101" pitchFamily="2" charset="-122"/>
              <a:ea typeface="华文中宋" panose="02010600040101010101" pitchFamily="2" charset="-122"/>
              <a:sym typeface="+mn-ea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0" y="6724650"/>
            <a:ext cx="12192000" cy="133350"/>
          </a:xfrm>
          <a:prstGeom prst="rect">
            <a:avLst/>
          </a:prstGeom>
          <a:solidFill>
            <a:srgbClr val="4B64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aphicFrame>
        <p:nvGraphicFramePr>
          <p:cNvPr id="3" name="表格 2"/>
          <p:cNvGraphicFramePr/>
          <p:nvPr>
            <p:custDataLst>
              <p:tags r:id="rId5"/>
            </p:custDataLst>
          </p:nvPr>
        </p:nvGraphicFramePr>
        <p:xfrm>
          <a:off x="551180" y="2333625"/>
          <a:ext cx="11195685" cy="29870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09320"/>
                <a:gridCol w="6197600"/>
                <a:gridCol w="4088765"/>
              </a:tblGrid>
              <a:tr h="42672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800" b="1">
                          <a:solidFill>
                            <a:schemeClr val="tx1"/>
                          </a:solidFill>
                          <a:latin typeface="华文中宋" panose="02010600040101010101" pitchFamily="2" charset="-122"/>
                          <a:ea typeface="华文中宋" panose="02010600040101010101" pitchFamily="2" charset="-122"/>
                          <a:cs typeface="宋体" panose="02010600030101010101" pitchFamily="2" charset="-122"/>
                        </a:rPr>
                        <a:t>序号</a:t>
                      </a:r>
                      <a:endParaRPr lang="en-US" altLang="en-US" sz="2800" b="1">
                        <a:solidFill>
                          <a:schemeClr val="tx1"/>
                        </a:solidFill>
                        <a:latin typeface="华文中宋" panose="02010600040101010101" pitchFamily="2" charset="-122"/>
                        <a:ea typeface="华文中宋" panose="0201060004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800" b="1">
                          <a:solidFill>
                            <a:schemeClr val="tx1"/>
                          </a:solidFill>
                          <a:latin typeface="华文中宋" panose="02010600040101010101" pitchFamily="2" charset="-122"/>
                          <a:ea typeface="华文中宋" panose="02010600040101010101" pitchFamily="2" charset="-122"/>
                          <a:cs typeface="宋体" panose="02010600030101010101" pitchFamily="2" charset="-122"/>
                        </a:rPr>
                        <a:t>情况</a:t>
                      </a:r>
                      <a:endParaRPr lang="en-US" altLang="en-US" sz="2800" b="1">
                        <a:solidFill>
                          <a:schemeClr val="tx1"/>
                        </a:solidFill>
                        <a:latin typeface="华文中宋" panose="02010600040101010101" pitchFamily="2" charset="-122"/>
                        <a:ea typeface="华文中宋" panose="0201060004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2800" b="1">
                          <a:solidFill>
                            <a:schemeClr val="tx1"/>
                          </a:solidFill>
                          <a:latin typeface="华文中宋" panose="02010600040101010101" pitchFamily="2" charset="-122"/>
                          <a:ea typeface="华文中宋" panose="02010600040101010101" pitchFamily="2" charset="-122"/>
                          <a:cs typeface="宋体" panose="02010600030101010101" pitchFamily="2" charset="-122"/>
                        </a:rPr>
                        <a:t>计入商品销售月份</a:t>
                      </a:r>
                      <a:endParaRPr lang="zh-CN" altLang="en-US" sz="2800" b="1">
                        <a:solidFill>
                          <a:schemeClr val="tx1"/>
                        </a:solidFill>
                        <a:latin typeface="华文中宋" panose="02010600040101010101" pitchFamily="2" charset="-122"/>
                        <a:ea typeface="华文中宋" panose="0201060004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240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800" b="0">
                          <a:solidFill>
                            <a:schemeClr val="tx1"/>
                          </a:solidFill>
                          <a:latin typeface="华文中宋" panose="02010600040101010101" pitchFamily="2" charset="-122"/>
                          <a:ea typeface="华文中宋" panose="02010600040101010101" pitchFamily="2" charset="-122"/>
                          <a:cs typeface="宋体" panose="02010600030101010101" pitchFamily="2" charset="-122"/>
                        </a:rPr>
                        <a:t>1</a:t>
                      </a:r>
                      <a:endParaRPr lang="en-US" altLang="en-US" sz="2800" b="0">
                        <a:solidFill>
                          <a:schemeClr val="tx1"/>
                        </a:solidFill>
                        <a:latin typeface="华文中宋" panose="02010600040101010101" pitchFamily="2" charset="-122"/>
                        <a:ea typeface="华文中宋" panose="0201060004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zh-CN" altLang="en-US" sz="2800" b="0">
                          <a:solidFill>
                            <a:schemeClr val="tx1"/>
                          </a:solidFill>
                          <a:latin typeface="华文中宋" panose="02010600040101010101" pitchFamily="2" charset="-122"/>
                          <a:ea typeface="华文中宋" panose="02010600040101010101" pitchFamily="2" charset="-122"/>
                          <a:cs typeface="宋体" panose="02010600030101010101" pitchFamily="2" charset="-122"/>
                        </a:rPr>
                        <a:t>当月发货并</a:t>
                      </a:r>
                      <a:r>
                        <a:rPr lang="en-US" sz="2800" b="0">
                          <a:solidFill>
                            <a:schemeClr val="tx1"/>
                          </a:solidFill>
                          <a:latin typeface="华文中宋" panose="02010600040101010101" pitchFamily="2" charset="-122"/>
                          <a:ea typeface="华文中宋" panose="02010600040101010101" pitchFamily="2" charset="-122"/>
                          <a:cs typeface="宋体" panose="02010600030101010101" pitchFamily="2" charset="-122"/>
                        </a:rPr>
                        <a:t>收到欠条</a:t>
                      </a:r>
                      <a:endParaRPr lang="en-US" altLang="en-US" sz="2800" b="0">
                        <a:solidFill>
                          <a:schemeClr val="tx1"/>
                        </a:solidFill>
                        <a:latin typeface="华文中宋" panose="02010600040101010101" pitchFamily="2" charset="-122"/>
                        <a:ea typeface="华文中宋" panose="0201060004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800" b="0">
                          <a:solidFill>
                            <a:schemeClr val="tx1"/>
                          </a:solidFill>
                          <a:latin typeface="华文中宋" panose="02010600040101010101" pitchFamily="2" charset="-122"/>
                          <a:ea typeface="华文中宋" panose="02010600040101010101" pitchFamily="2" charset="-122"/>
                          <a:cs typeface="宋体" panose="02010600030101010101" pitchFamily="2" charset="-122"/>
                        </a:rPr>
                        <a:t>当月</a:t>
                      </a:r>
                      <a:endParaRPr lang="en-US" altLang="en-US" sz="2800" b="0">
                        <a:solidFill>
                          <a:schemeClr val="tx1"/>
                        </a:solidFill>
                        <a:latin typeface="华文中宋" panose="02010600040101010101" pitchFamily="2" charset="-122"/>
                        <a:ea typeface="华文中宋" panose="0201060004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240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800" b="0">
                          <a:solidFill>
                            <a:schemeClr val="tx1"/>
                          </a:solidFill>
                          <a:latin typeface="华文中宋" panose="02010600040101010101" pitchFamily="2" charset="-122"/>
                          <a:ea typeface="华文中宋" panose="02010600040101010101" pitchFamily="2" charset="-122"/>
                          <a:cs typeface="宋体" panose="02010600030101010101" pitchFamily="2" charset="-122"/>
                        </a:rPr>
                        <a:t>2</a:t>
                      </a:r>
                      <a:endParaRPr lang="en-US" altLang="en-US" sz="2800" b="0">
                        <a:solidFill>
                          <a:schemeClr val="tx1"/>
                        </a:solidFill>
                        <a:latin typeface="华文中宋" panose="02010600040101010101" pitchFamily="2" charset="-122"/>
                        <a:ea typeface="华文中宋" panose="0201060004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800" b="0">
                          <a:solidFill>
                            <a:schemeClr val="tx1"/>
                          </a:solidFill>
                          <a:latin typeface="华文中宋" panose="02010600040101010101" pitchFamily="2" charset="-122"/>
                          <a:ea typeface="华文中宋" panose="02010600040101010101" pitchFamily="2" charset="-122"/>
                          <a:cs typeface="宋体" panose="02010600030101010101" pitchFamily="2" charset="-122"/>
                        </a:rPr>
                        <a:t>当月</a:t>
                      </a:r>
                      <a:r>
                        <a:rPr lang="zh-CN" altLang="en-US" sz="2800" b="0">
                          <a:solidFill>
                            <a:schemeClr val="tx1"/>
                          </a:solidFill>
                          <a:latin typeface="华文中宋" panose="02010600040101010101" pitchFamily="2" charset="-122"/>
                          <a:ea typeface="华文中宋" panose="02010600040101010101" pitchFamily="2" charset="-122"/>
                          <a:cs typeface="宋体" panose="02010600030101010101" pitchFamily="2" charset="-122"/>
                        </a:rPr>
                        <a:t>发货并</a:t>
                      </a:r>
                      <a:r>
                        <a:rPr lang="en-US" sz="2800" b="0">
                          <a:solidFill>
                            <a:schemeClr val="tx1"/>
                          </a:solidFill>
                          <a:latin typeface="华文中宋" panose="02010600040101010101" pitchFamily="2" charset="-122"/>
                          <a:ea typeface="华文中宋" panose="02010600040101010101" pitchFamily="2" charset="-122"/>
                          <a:cs typeface="宋体" panose="02010600030101010101" pitchFamily="2" charset="-122"/>
                        </a:rPr>
                        <a:t>收到货款，次月开发票</a:t>
                      </a:r>
                      <a:endParaRPr lang="en-US" altLang="en-US" sz="2800" b="0">
                        <a:solidFill>
                          <a:schemeClr val="tx1"/>
                        </a:solidFill>
                        <a:latin typeface="华文中宋" panose="02010600040101010101" pitchFamily="2" charset="-122"/>
                        <a:ea typeface="华文中宋" panose="0201060004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800" b="0">
                          <a:solidFill>
                            <a:schemeClr val="tx1"/>
                          </a:solidFill>
                          <a:latin typeface="华文中宋" panose="02010600040101010101" pitchFamily="2" charset="-122"/>
                          <a:ea typeface="华文中宋" panose="02010600040101010101" pitchFamily="2" charset="-122"/>
                          <a:cs typeface="宋体" panose="02010600030101010101" pitchFamily="2" charset="-122"/>
                        </a:rPr>
                        <a:t>当月</a:t>
                      </a:r>
                      <a:endParaRPr lang="en-US" altLang="en-US" sz="2800" b="0">
                        <a:solidFill>
                          <a:schemeClr val="tx1"/>
                        </a:solidFill>
                        <a:latin typeface="华文中宋" panose="02010600040101010101" pitchFamily="2" charset="-122"/>
                        <a:ea typeface="华文中宋" panose="0201060004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240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800" b="0">
                          <a:solidFill>
                            <a:schemeClr val="tx1"/>
                          </a:solidFill>
                          <a:latin typeface="华文中宋" panose="02010600040101010101" pitchFamily="2" charset="-122"/>
                          <a:ea typeface="华文中宋" panose="02010600040101010101" pitchFamily="2" charset="-122"/>
                          <a:cs typeface="宋体" panose="02010600030101010101" pitchFamily="2" charset="-122"/>
                        </a:rPr>
                        <a:t>3</a:t>
                      </a:r>
                      <a:endParaRPr lang="en-US" altLang="en-US" sz="2800" b="0">
                        <a:solidFill>
                          <a:schemeClr val="tx1"/>
                        </a:solidFill>
                        <a:latin typeface="华文中宋" panose="02010600040101010101" pitchFamily="2" charset="-122"/>
                        <a:ea typeface="华文中宋" panose="0201060004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800" b="0">
                          <a:solidFill>
                            <a:schemeClr val="tx1"/>
                          </a:solidFill>
                          <a:latin typeface="华文中宋" panose="02010600040101010101" pitchFamily="2" charset="-122"/>
                          <a:ea typeface="华文中宋" panose="02010600040101010101" pitchFamily="2" charset="-122"/>
                          <a:cs typeface="宋体" panose="02010600030101010101" pitchFamily="2" charset="-122"/>
                        </a:rPr>
                        <a:t>当月</a:t>
                      </a:r>
                      <a:r>
                        <a:rPr lang="zh-CN" altLang="en-US" sz="2800" b="0">
                          <a:solidFill>
                            <a:schemeClr val="tx1"/>
                          </a:solidFill>
                          <a:latin typeface="华文中宋" panose="02010600040101010101" pitchFamily="2" charset="-122"/>
                          <a:ea typeface="华文中宋" panose="02010600040101010101" pitchFamily="2" charset="-122"/>
                          <a:cs typeface="宋体" panose="02010600030101010101" pitchFamily="2" charset="-122"/>
                        </a:rPr>
                        <a:t>发货并</a:t>
                      </a:r>
                      <a:r>
                        <a:rPr lang="en-US" sz="2800" b="0">
                          <a:solidFill>
                            <a:schemeClr val="tx1"/>
                          </a:solidFill>
                          <a:latin typeface="华文中宋" panose="02010600040101010101" pitchFamily="2" charset="-122"/>
                          <a:ea typeface="华文中宋" panose="02010600040101010101" pitchFamily="2" charset="-122"/>
                          <a:cs typeface="宋体" panose="02010600030101010101" pitchFamily="2" charset="-122"/>
                        </a:rPr>
                        <a:t>开发票，次月收到货款</a:t>
                      </a:r>
                      <a:endParaRPr lang="en-US" altLang="en-US" sz="2800" b="0">
                        <a:solidFill>
                          <a:schemeClr val="tx1"/>
                        </a:solidFill>
                        <a:latin typeface="华文中宋" panose="02010600040101010101" pitchFamily="2" charset="-122"/>
                        <a:ea typeface="华文中宋" panose="0201060004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800" b="0">
                          <a:solidFill>
                            <a:schemeClr val="tx1"/>
                          </a:solidFill>
                          <a:latin typeface="华文中宋" panose="02010600040101010101" pitchFamily="2" charset="-122"/>
                          <a:ea typeface="华文中宋" panose="02010600040101010101" pitchFamily="2" charset="-122"/>
                          <a:cs typeface="宋体" panose="02010600030101010101" pitchFamily="2" charset="-122"/>
                        </a:rPr>
                        <a:t>次月</a:t>
                      </a:r>
                      <a:endParaRPr lang="en-US" altLang="en-US" sz="2800" b="0">
                        <a:solidFill>
                          <a:schemeClr val="tx1"/>
                        </a:solidFill>
                        <a:latin typeface="华文中宋" panose="02010600040101010101" pitchFamily="2" charset="-122"/>
                        <a:ea typeface="华文中宋" panose="0201060004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240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800" b="0">
                          <a:solidFill>
                            <a:schemeClr val="tx1"/>
                          </a:solidFill>
                          <a:latin typeface="华文中宋" panose="02010600040101010101" pitchFamily="2" charset="-122"/>
                          <a:ea typeface="华文中宋" panose="02010600040101010101" pitchFamily="2" charset="-122"/>
                          <a:cs typeface="宋体" panose="02010600030101010101" pitchFamily="2" charset="-122"/>
                        </a:rPr>
                        <a:t>4</a:t>
                      </a:r>
                      <a:endParaRPr lang="en-US" altLang="en-US" sz="2800" b="0">
                        <a:solidFill>
                          <a:schemeClr val="tx1"/>
                        </a:solidFill>
                        <a:latin typeface="华文中宋" panose="02010600040101010101" pitchFamily="2" charset="-122"/>
                        <a:ea typeface="华文中宋" panose="0201060004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800" b="0">
                          <a:solidFill>
                            <a:schemeClr val="tx1"/>
                          </a:solidFill>
                          <a:latin typeface="华文中宋" panose="02010600040101010101" pitchFamily="2" charset="-122"/>
                          <a:ea typeface="华文中宋" panose="02010600040101010101" pitchFamily="2" charset="-122"/>
                          <a:cs typeface="华文中宋" panose="02010600040101010101" pitchFamily="2" charset="-122"/>
                        </a:rPr>
                        <a:t>预收货款，次月发货</a:t>
                      </a:r>
                      <a:endParaRPr lang="en-US" altLang="en-US" sz="2800" b="0">
                        <a:solidFill>
                          <a:schemeClr val="tx1"/>
                        </a:solidFill>
                        <a:latin typeface="华文中宋" panose="02010600040101010101" pitchFamily="2" charset="-122"/>
                        <a:ea typeface="华文中宋" panose="02010600040101010101" pitchFamily="2" charset="-122"/>
                        <a:cs typeface="华文中宋" panose="0201060004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800">
                          <a:solidFill>
                            <a:schemeClr val="tx1"/>
                          </a:solidFill>
                          <a:latin typeface="华文中宋" panose="02010600040101010101" pitchFamily="2" charset="-122"/>
                          <a:ea typeface="华文中宋" panose="02010600040101010101" pitchFamily="2" charset="-122"/>
                          <a:cs typeface="宋体" panose="02010600030101010101" pitchFamily="2" charset="-122"/>
                          <a:sym typeface="+mn-ea"/>
                        </a:rPr>
                        <a:t>次月</a:t>
                      </a:r>
                      <a:endParaRPr lang="en-US" altLang="en-US" sz="2800" b="0">
                        <a:solidFill>
                          <a:schemeClr val="tx1"/>
                        </a:solidFill>
                        <a:latin typeface="华文中宋" panose="02010600040101010101" pitchFamily="2" charset="-122"/>
                        <a:ea typeface="华文中宋" panose="02010600040101010101" pitchFamily="2" charset="-122"/>
                        <a:cs typeface="宋体" panose="02010600030101010101" pitchFamily="2" charset="-122"/>
                        <a:sym typeface="+mn-ea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240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800" b="0">
                          <a:solidFill>
                            <a:schemeClr val="tx1"/>
                          </a:solidFill>
                          <a:latin typeface="华文中宋" panose="02010600040101010101" pitchFamily="2" charset="-122"/>
                          <a:ea typeface="华文中宋" panose="02010600040101010101" pitchFamily="2" charset="-122"/>
                          <a:cs typeface="宋体" panose="02010600030101010101" pitchFamily="2" charset="-122"/>
                        </a:rPr>
                        <a:t>5</a:t>
                      </a:r>
                      <a:endParaRPr lang="en-US" altLang="en-US" sz="2800" b="0">
                        <a:solidFill>
                          <a:schemeClr val="tx1"/>
                        </a:solidFill>
                        <a:latin typeface="华文中宋" panose="02010600040101010101" pitchFamily="2" charset="-122"/>
                        <a:ea typeface="华文中宋" panose="0201060004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800" b="0">
                          <a:solidFill>
                            <a:schemeClr val="tx1"/>
                          </a:solidFill>
                          <a:latin typeface="华文中宋" panose="02010600040101010101" pitchFamily="2" charset="-122"/>
                          <a:ea typeface="华文中宋" panose="02010600040101010101" pitchFamily="2" charset="-122"/>
                          <a:cs typeface="宋体" panose="02010600030101010101" pitchFamily="2" charset="-122"/>
                        </a:rPr>
                        <a:t>一次性预收全年货款并开票，分期发货</a:t>
                      </a:r>
                      <a:endParaRPr lang="en-US" altLang="en-US" sz="2800" b="0">
                        <a:solidFill>
                          <a:schemeClr val="tx1"/>
                        </a:solidFill>
                        <a:latin typeface="华文中宋" panose="02010600040101010101" pitchFamily="2" charset="-122"/>
                        <a:ea typeface="华文中宋" panose="0201060004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800" b="0">
                          <a:solidFill>
                            <a:schemeClr val="tx1"/>
                          </a:solidFill>
                          <a:latin typeface="华文中宋" panose="02010600040101010101" pitchFamily="2" charset="-122"/>
                          <a:ea typeface="华文中宋" panose="02010600040101010101" pitchFamily="2" charset="-122"/>
                          <a:cs typeface="宋体" panose="02010600030101010101" pitchFamily="2" charset="-122"/>
                        </a:rPr>
                        <a:t>分期</a:t>
                      </a:r>
                      <a:r>
                        <a:rPr lang="zh-CN" altLang="en-US" sz="2800" b="0">
                          <a:solidFill>
                            <a:schemeClr val="tx1"/>
                          </a:solidFill>
                          <a:latin typeface="华文中宋" panose="02010600040101010101" pitchFamily="2" charset="-122"/>
                          <a:ea typeface="华文中宋" panose="02010600040101010101" pitchFamily="2" charset="-122"/>
                          <a:cs typeface="宋体" panose="02010600030101010101" pitchFamily="2" charset="-122"/>
                        </a:rPr>
                        <a:t>计入</a:t>
                      </a:r>
                      <a:endParaRPr lang="zh-CN" altLang="en-US" sz="2800" b="0">
                        <a:solidFill>
                          <a:schemeClr val="tx1"/>
                        </a:solidFill>
                        <a:latin typeface="华文中宋" panose="02010600040101010101" pitchFamily="2" charset="-122"/>
                        <a:ea typeface="华文中宋" panose="0201060004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240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800" b="0">
                          <a:solidFill>
                            <a:schemeClr val="tx1"/>
                          </a:solidFill>
                          <a:latin typeface="华文中宋" panose="02010600040101010101" pitchFamily="2" charset="-122"/>
                          <a:ea typeface="华文中宋" panose="02010600040101010101" pitchFamily="2" charset="-122"/>
                          <a:cs typeface="宋体" panose="02010600030101010101" pitchFamily="2" charset="-122"/>
                        </a:rPr>
                        <a:t>6</a:t>
                      </a:r>
                      <a:endParaRPr lang="en-US" altLang="en-US" sz="2800" b="0">
                        <a:solidFill>
                          <a:schemeClr val="tx1"/>
                        </a:solidFill>
                        <a:latin typeface="华文中宋" panose="02010600040101010101" pitchFamily="2" charset="-122"/>
                        <a:ea typeface="华文中宋" panose="0201060004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800" b="0">
                          <a:solidFill>
                            <a:schemeClr val="tx1"/>
                          </a:solidFill>
                          <a:latin typeface="华文中宋" panose="02010600040101010101" pitchFamily="2" charset="-122"/>
                          <a:ea typeface="华文中宋" panose="02010600040101010101" pitchFamily="2" charset="-122"/>
                          <a:cs typeface="宋体" panose="02010600030101010101" pitchFamily="2" charset="-122"/>
                        </a:rPr>
                        <a:t>货已发出，分期收款</a:t>
                      </a:r>
                      <a:endParaRPr lang="en-US" altLang="en-US" sz="2800" b="0">
                        <a:solidFill>
                          <a:schemeClr val="tx1"/>
                        </a:solidFill>
                        <a:latin typeface="华文中宋" panose="02010600040101010101" pitchFamily="2" charset="-122"/>
                        <a:ea typeface="华文中宋" panose="0201060004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2800" b="0">
                          <a:solidFill>
                            <a:schemeClr val="tx1"/>
                          </a:solidFill>
                          <a:latin typeface="华文中宋" panose="02010600040101010101" pitchFamily="2" charset="-122"/>
                          <a:ea typeface="华文中宋" panose="02010600040101010101" pitchFamily="2" charset="-122"/>
                          <a:cs typeface="宋体" panose="02010600030101010101" pitchFamily="2" charset="-122"/>
                        </a:rPr>
                        <a:t>分期计入</a:t>
                      </a:r>
                      <a:endParaRPr lang="en-US" altLang="en-US" sz="2800" b="0">
                        <a:solidFill>
                          <a:schemeClr val="tx1"/>
                        </a:solidFill>
                        <a:latin typeface="华文中宋" panose="02010600040101010101" pitchFamily="2" charset="-122"/>
                        <a:ea typeface="华文中宋" panose="0201060004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图片 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10600" y="0"/>
            <a:ext cx="3581400" cy="10064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图片 6" descr="五经普LOGO透明底（长）"/>
          <p:cNvPicPr>
            <a:picLocks noChangeAspect="1"/>
          </p:cNvPicPr>
          <p:nvPr/>
        </p:nvPicPr>
        <p:blipFill>
          <a:blip r:embed="rId2" cstate="print"/>
          <a:srcRect r="77058"/>
          <a:stretch>
            <a:fillRect/>
          </a:stretch>
        </p:blipFill>
        <p:spPr>
          <a:xfrm>
            <a:off x="-76200" y="-225425"/>
            <a:ext cx="847725" cy="1155065"/>
          </a:xfrm>
          <a:prstGeom prst="rect">
            <a:avLst/>
          </a:prstGeom>
        </p:spPr>
      </p:pic>
      <p:cxnSp>
        <p:nvCxnSpPr>
          <p:cNvPr id="8" name="直接连接符 7"/>
          <p:cNvCxnSpPr/>
          <p:nvPr/>
        </p:nvCxnSpPr>
        <p:spPr>
          <a:xfrm>
            <a:off x="0" y="696913"/>
            <a:ext cx="11176000" cy="0"/>
          </a:xfrm>
          <a:prstGeom prst="line">
            <a:avLst/>
          </a:prstGeom>
          <a:ln w="25400">
            <a:gradFill>
              <a:gsLst>
                <a:gs pos="0">
                  <a:srgbClr val="4B649F"/>
                </a:gs>
                <a:gs pos="100000">
                  <a:srgbClr val="7DB1CD">
                    <a:alpha val="0"/>
                  </a:srgb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2" name="文本框 141"/>
          <p:cNvSpPr txBox="1"/>
          <p:nvPr>
            <p:custDataLst>
              <p:tags r:id="rId3"/>
            </p:custDataLst>
          </p:nvPr>
        </p:nvSpPr>
        <p:spPr>
          <a:xfrm>
            <a:off x="8086414" y="1322944"/>
            <a:ext cx="2182944" cy="559468"/>
          </a:xfrm>
          <a:prstGeom prst="rect">
            <a:avLst/>
          </a:prstGeom>
          <a:noFill/>
        </p:spPr>
        <p:txBody>
          <a:bodyPr wrap="square" lIns="91440" tIns="45720" rIns="91440" bIns="45720" rtlCol="0" anchor="ctr">
            <a:normAutofit fontScale="90000"/>
          </a:bodyPr>
          <a:lstStyle/>
          <a:p>
            <a:pPr algn="ctr">
              <a:lnSpc>
                <a:spcPct val="120000"/>
              </a:lnSpc>
            </a:pPr>
            <a:r>
              <a:rPr lang="zh-CN" altLang="en-US" b="1" spc="3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普查数据处理系统</a:t>
            </a:r>
            <a:endParaRPr lang="zh-CN" altLang="en-US" b="1" spc="3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91210" y="121920"/>
            <a:ext cx="262128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400" dirty="0">
                <a:latin typeface="方正小标宋简体" panose="03000509000000000000" charset="-122"/>
                <a:ea typeface="方正小标宋简体" panose="03000509000000000000" charset="-122"/>
                <a:sym typeface="+mn-ea"/>
              </a:rPr>
              <a:t>普查机构人员管理</a:t>
            </a:r>
            <a:endParaRPr lang="zh-CN" altLang="en-US" sz="2400" dirty="0">
              <a:latin typeface="方正小标宋简体" panose="03000509000000000000" charset="-122"/>
              <a:ea typeface="方正小标宋简体" panose="03000509000000000000" charset="-122"/>
              <a:sym typeface="+mn-ea"/>
            </a:endParaRPr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" y="1"/>
            <a:ext cx="4381487" cy="6917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文本框 1"/>
          <p:cNvSpPr txBox="1"/>
          <p:nvPr/>
        </p:nvSpPr>
        <p:spPr>
          <a:xfrm>
            <a:off x="1353185" y="908685"/>
            <a:ext cx="982281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lvl="1" algn="l">
              <a:spcAft>
                <a:spcPct val="15000"/>
              </a:spcAft>
              <a:buClrTx/>
              <a:buSzTx/>
              <a:buFontTx/>
            </a:pPr>
            <a:r>
              <a:rPr lang="zh-CN" altLang="en-US" sz="3200" b="1" dirty="0">
                <a:solidFill>
                  <a:schemeClr val="accent6">
                    <a:lumMod val="7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如何判定自己销售的行为属于批发还是零售行为?</a:t>
            </a:r>
            <a:endParaRPr lang="zh-CN" altLang="en-US" sz="3200" b="1" dirty="0">
              <a:solidFill>
                <a:schemeClr val="accent6">
                  <a:lumMod val="75000"/>
                </a:schemeClr>
              </a:solidFill>
              <a:latin typeface="华文中宋" panose="02010600040101010101" pitchFamily="2" charset="-122"/>
              <a:ea typeface="华文中宋" panose="02010600040101010101" pitchFamily="2" charset="-122"/>
              <a:sym typeface="+mn-ea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0" y="6724650"/>
            <a:ext cx="12192000" cy="133350"/>
          </a:xfrm>
          <a:prstGeom prst="rect">
            <a:avLst/>
          </a:prstGeom>
          <a:solidFill>
            <a:srgbClr val="4B64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aphicFrame>
        <p:nvGraphicFramePr>
          <p:cNvPr id="5" name="图示 4"/>
          <p:cNvGraphicFramePr/>
          <p:nvPr/>
        </p:nvGraphicFramePr>
        <p:xfrm>
          <a:off x="3000036" y="1557319"/>
          <a:ext cx="6096000" cy="378621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sp>
        <p:nvSpPr>
          <p:cNvPr id="6" name="立方体 5"/>
          <p:cNvSpPr/>
          <p:nvPr/>
        </p:nvSpPr>
        <p:spPr bwMode="auto">
          <a:xfrm>
            <a:off x="4008425" y="4436749"/>
            <a:ext cx="1571636" cy="857256"/>
          </a:xfrm>
          <a:prstGeom prst="cube">
            <a:avLst/>
          </a:prstGeom>
          <a:solidFill>
            <a:schemeClr val="tx1">
              <a:lumMod val="65000"/>
              <a:alpha val="59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/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cap="none" normalizeH="0" baseline="0" dirty="0">
                <a:ln>
                  <a:noFill/>
                </a:ln>
                <a:solidFill>
                  <a:schemeClr val="accent6">
                    <a:lumMod val="40000"/>
                    <a:lumOff val="60000"/>
                  </a:schemeClr>
                </a:solidFill>
                <a:effectLst/>
                <a:latin typeface="华文中宋" panose="02010600040101010101" pitchFamily="2" charset="-122"/>
                <a:ea typeface="华文中宋" panose="02010600040101010101" pitchFamily="2" charset="-122"/>
              </a:rPr>
              <a:t>批 发</a:t>
            </a:r>
            <a:endParaRPr kumimoji="0" lang="zh-CN" altLang="en-US" sz="2800" b="1" i="0" u="none" strike="noStrike" cap="none" normalizeH="0" baseline="0" dirty="0">
              <a:ln>
                <a:noFill/>
              </a:ln>
              <a:solidFill>
                <a:schemeClr val="accent6">
                  <a:lumMod val="40000"/>
                  <a:lumOff val="60000"/>
                </a:schemeClr>
              </a:solidFill>
              <a:effectLst/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9" name="立方体 8"/>
          <p:cNvSpPr/>
          <p:nvPr/>
        </p:nvSpPr>
        <p:spPr bwMode="auto">
          <a:xfrm>
            <a:off x="6600192" y="4364994"/>
            <a:ext cx="1571636" cy="857256"/>
          </a:xfrm>
          <a:prstGeom prst="cube">
            <a:avLst/>
          </a:pr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/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cap="none" normalizeH="0" baseline="0" dirty="0">
                <a:ln>
                  <a:noFill/>
                </a:ln>
                <a:solidFill>
                  <a:srgbClr val="FFCC00"/>
                </a:solidFill>
                <a:effectLst/>
                <a:latin typeface="华文中宋" panose="02010600040101010101" pitchFamily="2" charset="-122"/>
                <a:ea typeface="华文中宋" panose="02010600040101010101" pitchFamily="2" charset="-122"/>
              </a:rPr>
              <a:t>零  售</a:t>
            </a:r>
            <a:endParaRPr kumimoji="0" lang="zh-CN" altLang="en-US" sz="4000" b="1" i="0" u="none" strike="noStrike" cap="none" normalizeH="0" baseline="0" dirty="0">
              <a:ln>
                <a:noFill/>
              </a:ln>
              <a:solidFill>
                <a:srgbClr val="FFCC00"/>
              </a:solidFill>
              <a:effectLst/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639991" y="5444820"/>
            <a:ext cx="702310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4B649F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关键在于区分商品</a:t>
            </a:r>
            <a:r>
              <a:rPr lang="zh-CN" altLang="en-US" sz="28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</a:rPr>
              <a:t>性质</a:t>
            </a:r>
            <a:r>
              <a:rPr lang="en-US" altLang="zh-CN" sz="2800" b="1" dirty="0">
                <a:solidFill>
                  <a:srgbClr val="4B649F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+</a:t>
            </a:r>
            <a:r>
              <a:rPr lang="zh-CN" altLang="en-US" sz="2800" b="1" dirty="0">
                <a:solidFill>
                  <a:srgbClr val="4B649F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销售</a:t>
            </a:r>
            <a:r>
              <a:rPr lang="zh-CN" altLang="en-US" sz="2800" b="1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  <a:latin typeface="华文中宋" panose="02010600040101010101" pitchFamily="2" charset="-122"/>
                <a:ea typeface="华文中宋" panose="02010600040101010101" pitchFamily="2" charset="-122"/>
              </a:rPr>
              <a:t>对象</a:t>
            </a:r>
            <a:r>
              <a:rPr lang="en-US" altLang="zh-CN" sz="2800" b="1" dirty="0">
                <a:solidFill>
                  <a:srgbClr val="4B649F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+</a:t>
            </a:r>
            <a:r>
              <a:rPr lang="zh-CN" altLang="en-US" sz="2800" b="1" dirty="0">
                <a:solidFill>
                  <a:srgbClr val="4B649F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商品</a:t>
            </a:r>
            <a:r>
              <a:rPr lang="zh-CN" altLang="en-US" sz="2800" b="1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</a:rPr>
              <a:t>用途</a:t>
            </a:r>
            <a:endParaRPr lang="zh-CN" altLang="en-US" sz="2800" b="1" dirty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13" name="圆角矩形 12"/>
          <p:cNvSpPr/>
          <p:nvPr/>
        </p:nvSpPr>
        <p:spPr bwMode="auto">
          <a:xfrm>
            <a:off x="442595" y="6021070"/>
            <a:ext cx="11310620" cy="636270"/>
          </a:xfrm>
          <a:prstGeom prst="roundRect">
            <a:avLst/>
          </a:prstGeom>
          <a:solidFill>
            <a:schemeClr val="bg1"/>
          </a:solidFill>
          <a:ln w="508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/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华文中宋" panose="02010600040101010101" pitchFamily="2" charset="-122"/>
                <a:ea typeface="华文中宋" panose="02010600040101010101" pitchFamily="2" charset="-122"/>
              </a:rPr>
              <a:t>★专票、普票</a:t>
            </a:r>
            <a:r>
              <a:rPr kumimoji="0" lang="zh-CN" altLang="en-US" sz="2800" b="1" i="0" u="none" strike="noStrike" cap="none" normalizeH="0" baseline="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</a:rPr>
              <a:t>辅以判定</a:t>
            </a:r>
            <a:r>
              <a:rPr kumimoji="0" lang="zh-CN" altLang="en-US" sz="28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华文中宋" panose="02010600040101010101" pitchFamily="2" charset="-122"/>
                <a:ea typeface="华文中宋" panose="02010600040101010101" pitchFamily="2" charset="-122"/>
              </a:rPr>
              <a:t>批发还是零售，通常专票是批发、普票是零售</a:t>
            </a:r>
            <a:endParaRPr kumimoji="0" lang="zh-CN" altLang="en-US" sz="2800" b="1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mph" presetSubtype="0" repeatCount="indefinite" fill="hold" grpId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Scale>
                                      <p:cBhvr>
                                        <p:cTn id="13" dur="2000" fill="hold"/>
                                        <p:tgtEl>
                                          <p:spTgt spid="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Scale>
                                      <p:cBhvr>
                                        <p:cTn id="20" dur="2000" fill="hold"/>
                                        <p:tgtEl>
                                          <p:spTgt spid="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bldLvl="0" animBg="1"/>
      <p:bldP spid="9" grpId="0" bldLvl="0" animBg="1"/>
      <p:bldP spid="9" grpId="1" bldLvl="0" animBg="1"/>
      <p:bldP spid="11" grpId="0"/>
      <p:bldP spid="13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E204-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95390" y="1484630"/>
            <a:ext cx="5664200" cy="5169535"/>
          </a:xfrm>
          <a:prstGeom prst="rect">
            <a:avLst/>
          </a:prstGeom>
        </p:spPr>
      </p:pic>
      <p:pic>
        <p:nvPicPr>
          <p:cNvPr id="9219" name="图片 1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10600" y="0"/>
            <a:ext cx="3581400" cy="10064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" name="矩形 24"/>
          <p:cNvSpPr/>
          <p:nvPr/>
        </p:nvSpPr>
        <p:spPr>
          <a:xfrm>
            <a:off x="0" y="6724650"/>
            <a:ext cx="12192000" cy="133350"/>
          </a:xfrm>
          <a:prstGeom prst="rect">
            <a:avLst/>
          </a:prstGeom>
          <a:solidFill>
            <a:srgbClr val="4B64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7" name="图片 6" descr="五经普LOGO透明底（长）"/>
          <p:cNvPicPr>
            <a:picLocks noChangeAspect="1"/>
          </p:cNvPicPr>
          <p:nvPr/>
        </p:nvPicPr>
        <p:blipFill>
          <a:blip r:embed="rId3" cstate="print"/>
          <a:srcRect r="77058"/>
          <a:stretch>
            <a:fillRect/>
          </a:stretch>
        </p:blipFill>
        <p:spPr>
          <a:xfrm>
            <a:off x="-76200" y="-225425"/>
            <a:ext cx="847725" cy="1155065"/>
          </a:xfrm>
          <a:prstGeom prst="rect">
            <a:avLst/>
          </a:prstGeom>
        </p:spPr>
      </p:pic>
      <p:cxnSp>
        <p:nvCxnSpPr>
          <p:cNvPr id="8" name="直接连接符 7"/>
          <p:cNvCxnSpPr/>
          <p:nvPr/>
        </p:nvCxnSpPr>
        <p:spPr>
          <a:xfrm>
            <a:off x="0" y="696913"/>
            <a:ext cx="11176000" cy="0"/>
          </a:xfrm>
          <a:prstGeom prst="line">
            <a:avLst/>
          </a:prstGeom>
          <a:ln w="25400">
            <a:gradFill>
              <a:gsLst>
                <a:gs pos="0">
                  <a:srgbClr val="4B649F"/>
                </a:gs>
                <a:gs pos="100000">
                  <a:srgbClr val="7DB1CD">
                    <a:alpha val="0"/>
                  </a:srgb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/>
        </p:nvSpPr>
        <p:spPr>
          <a:xfrm>
            <a:off x="791210" y="121920"/>
            <a:ext cx="262128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lang="zh-CN" altLang="en-US" sz="2400" dirty="0">
                <a:solidFill>
                  <a:schemeClr val="tx1"/>
                </a:solidFill>
                <a:latin typeface="方正小标宋简体" panose="03000509000000000000" charset="-122"/>
                <a:ea typeface="方正小标宋简体" panose="03000509000000000000" charset="-122"/>
                <a:sym typeface="+mn-ea"/>
              </a:rPr>
              <a:t>普查机构人员管理</a:t>
            </a:r>
            <a:endParaRPr lang="zh-CN" altLang="en-US" sz="2400" dirty="0">
              <a:solidFill>
                <a:schemeClr val="tx1"/>
              </a:solidFill>
              <a:latin typeface="方正小标宋简体" panose="03000509000000000000" charset="-122"/>
              <a:ea typeface="方正小标宋简体" panose="03000509000000000000" charset="-122"/>
              <a:sym typeface="+mn-ea"/>
            </a:endParaRPr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" y="1"/>
            <a:ext cx="4381487" cy="6917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" name="图片 3" descr="E604表表样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62890" y="1485265"/>
            <a:ext cx="5671820" cy="5169535"/>
          </a:xfrm>
          <a:prstGeom prst="rect">
            <a:avLst/>
          </a:prstGeom>
        </p:spPr>
      </p:pic>
      <p:sp>
        <p:nvSpPr>
          <p:cNvPr id="20" name="矩形 19"/>
          <p:cNvSpPr/>
          <p:nvPr/>
        </p:nvSpPr>
        <p:spPr>
          <a:xfrm>
            <a:off x="6311900" y="4662805"/>
            <a:ext cx="5608320" cy="1929130"/>
          </a:xfrm>
          <a:prstGeom prst="rect">
            <a:avLst/>
          </a:prstGeom>
          <a:noFill/>
          <a:ln w="635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ctr" anchorCtr="0"/>
          <a:lstStyle/>
          <a:p>
            <a:pPr algn="ctr"/>
            <a:r>
              <a:rPr lang="zh-CN" altLang="en-US" sz="4800" dirty="0">
                <a:solidFill>
                  <a:srgbClr val="FFCC00"/>
                </a:solidFill>
                <a:latin typeface="Times New Roman" panose="02020603050405020304" pitchFamily="18" charset="0"/>
                <a:ea typeface="仿宋_GB2312" panose="02010609030101010101" pitchFamily="49" charset="-122"/>
              </a:rPr>
              <a:t>                                                           </a:t>
            </a:r>
            <a:r>
              <a:rPr lang="zh-CN" altLang="en-US" sz="40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“额”含税</a:t>
            </a:r>
            <a:endParaRPr lang="en-US" altLang="zh-CN" sz="4000" b="1" dirty="0">
              <a:solidFill>
                <a:srgbClr val="FF00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 algn="ctr"/>
            <a:r>
              <a:rPr lang="en-US" altLang="zh-CN" sz="40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 </a:t>
            </a:r>
            <a:endParaRPr lang="zh-CN" altLang="en-US" sz="4800" b="1" dirty="0">
              <a:solidFill>
                <a:srgbClr val="FF00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719830" y="692785"/>
            <a:ext cx="4014470" cy="706755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marL="0" lvl="1">
              <a:lnSpc>
                <a:spcPct val="100000"/>
              </a:lnSpc>
              <a:spcBef>
                <a:spcPct val="0"/>
              </a:spcBef>
              <a:spcAft>
                <a:spcPct val="15000"/>
              </a:spcAft>
            </a:pPr>
            <a:r>
              <a:rPr lang="en-US" altLang="zh-CN" sz="4000" b="1" dirty="0">
                <a:solidFill>
                  <a:schemeClr val="accent1"/>
                </a:solidFill>
                <a:effectLst/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“</a:t>
            </a:r>
            <a:r>
              <a:rPr lang="zh-CN" altLang="en-US" sz="4000" b="1" dirty="0">
                <a:solidFill>
                  <a:schemeClr val="accent1"/>
                </a:solidFill>
                <a:effectLst/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硬伤</a:t>
            </a:r>
            <a:r>
              <a:rPr lang="en-US" altLang="zh-CN" sz="4000" b="1" dirty="0">
                <a:solidFill>
                  <a:schemeClr val="accent1"/>
                </a:solidFill>
                <a:effectLst/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”</a:t>
            </a:r>
            <a:r>
              <a:rPr lang="zh-CN" altLang="en-US" sz="4000" b="1" dirty="0">
                <a:solidFill>
                  <a:schemeClr val="accent1"/>
                </a:solidFill>
                <a:effectLst/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不能犯</a:t>
            </a:r>
            <a:endParaRPr lang="zh-CN" altLang="en-US" sz="4000" b="1" dirty="0">
              <a:solidFill>
                <a:schemeClr val="accent1"/>
              </a:solidFill>
              <a:effectLst/>
              <a:latin typeface="华文中宋" panose="02010600040101010101" pitchFamily="2" charset="-122"/>
              <a:ea typeface="华文中宋" panose="02010600040101010101" pitchFamily="2" charset="-122"/>
              <a:sym typeface="+mn-ea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62890" y="3597910"/>
            <a:ext cx="5694680" cy="2607945"/>
          </a:xfrm>
          <a:prstGeom prst="rect">
            <a:avLst/>
          </a:prstGeom>
          <a:noFill/>
          <a:ln w="635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ctr" anchorCtr="0"/>
          <a:lstStyle/>
          <a:p>
            <a:pPr algn="ctr"/>
            <a:r>
              <a:rPr lang="zh-CN" altLang="en-US" sz="4800" dirty="0">
                <a:solidFill>
                  <a:srgbClr val="FFCC00"/>
                </a:solidFill>
                <a:latin typeface="Times New Roman" panose="02020603050405020304" pitchFamily="18" charset="0"/>
                <a:ea typeface="仿宋_GB2312" panose="02010609030101010101" pitchFamily="49" charset="-122"/>
              </a:rPr>
              <a:t>                                                          </a:t>
            </a:r>
            <a:r>
              <a:rPr lang="zh-CN" altLang="en-US" sz="40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“额”含税</a:t>
            </a:r>
            <a:endParaRPr lang="en-US" altLang="zh-CN" sz="4000" b="1" dirty="0">
              <a:solidFill>
                <a:srgbClr val="FF00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 algn="ctr"/>
            <a:r>
              <a:rPr lang="en-US" altLang="zh-CN" sz="40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 </a:t>
            </a:r>
            <a:endParaRPr lang="zh-CN" altLang="en-US" sz="4800" b="1" dirty="0">
              <a:solidFill>
                <a:srgbClr val="FF00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图片 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10600" y="0"/>
            <a:ext cx="3581400" cy="10064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图片 6" descr="五经普LOGO透明底（长）"/>
          <p:cNvPicPr>
            <a:picLocks noChangeAspect="1"/>
          </p:cNvPicPr>
          <p:nvPr/>
        </p:nvPicPr>
        <p:blipFill>
          <a:blip r:embed="rId2" cstate="print"/>
          <a:srcRect r="77058"/>
          <a:stretch>
            <a:fillRect/>
          </a:stretch>
        </p:blipFill>
        <p:spPr>
          <a:xfrm>
            <a:off x="-76200" y="-225425"/>
            <a:ext cx="847725" cy="1155065"/>
          </a:xfrm>
          <a:prstGeom prst="rect">
            <a:avLst/>
          </a:prstGeom>
        </p:spPr>
      </p:pic>
      <p:cxnSp>
        <p:nvCxnSpPr>
          <p:cNvPr id="8" name="直接连接符 7"/>
          <p:cNvCxnSpPr/>
          <p:nvPr/>
        </p:nvCxnSpPr>
        <p:spPr>
          <a:xfrm>
            <a:off x="0" y="696913"/>
            <a:ext cx="11176000" cy="0"/>
          </a:xfrm>
          <a:prstGeom prst="line">
            <a:avLst/>
          </a:prstGeom>
          <a:ln w="25400">
            <a:gradFill>
              <a:gsLst>
                <a:gs pos="0">
                  <a:srgbClr val="4B649F"/>
                </a:gs>
                <a:gs pos="100000">
                  <a:srgbClr val="7DB1CD">
                    <a:alpha val="0"/>
                  </a:srgb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2" name="文本框 141"/>
          <p:cNvSpPr txBox="1"/>
          <p:nvPr>
            <p:custDataLst>
              <p:tags r:id="rId3"/>
            </p:custDataLst>
          </p:nvPr>
        </p:nvSpPr>
        <p:spPr>
          <a:xfrm>
            <a:off x="8086414" y="1322944"/>
            <a:ext cx="2182944" cy="559468"/>
          </a:xfrm>
          <a:prstGeom prst="rect">
            <a:avLst/>
          </a:prstGeom>
          <a:noFill/>
        </p:spPr>
        <p:txBody>
          <a:bodyPr wrap="square" lIns="91440" tIns="45720" rIns="91440" bIns="45720" rtlCol="0" anchor="ctr">
            <a:normAutofit fontScale="90000"/>
          </a:bodyPr>
          <a:lstStyle/>
          <a:p>
            <a:pPr algn="ctr">
              <a:lnSpc>
                <a:spcPct val="120000"/>
              </a:lnSpc>
            </a:pPr>
            <a:r>
              <a:rPr lang="zh-CN" altLang="en-US" b="1" spc="3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普查数据处理系统</a:t>
            </a:r>
            <a:endParaRPr lang="zh-CN" altLang="en-US" b="1" spc="3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91210" y="121920"/>
            <a:ext cx="262128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400" dirty="0">
                <a:latin typeface="方正小标宋简体" panose="03000509000000000000" charset="-122"/>
                <a:ea typeface="方正小标宋简体" panose="03000509000000000000" charset="-122"/>
                <a:sym typeface="+mn-ea"/>
              </a:rPr>
              <a:t>普查机构人员管理</a:t>
            </a:r>
            <a:endParaRPr lang="zh-CN" altLang="en-US" sz="2400" dirty="0">
              <a:latin typeface="方正小标宋简体" panose="03000509000000000000" charset="-122"/>
              <a:ea typeface="方正小标宋简体" panose="03000509000000000000" charset="-122"/>
              <a:sym typeface="+mn-ea"/>
            </a:endParaRPr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" y="1"/>
            <a:ext cx="4381487" cy="6917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5" name="矩形 24"/>
          <p:cNvSpPr/>
          <p:nvPr/>
        </p:nvSpPr>
        <p:spPr>
          <a:xfrm>
            <a:off x="0" y="6724650"/>
            <a:ext cx="12192000" cy="133350"/>
          </a:xfrm>
          <a:prstGeom prst="rect">
            <a:avLst/>
          </a:prstGeom>
          <a:solidFill>
            <a:srgbClr val="4B64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aphicFrame>
        <p:nvGraphicFramePr>
          <p:cNvPr id="4" name="图示 3"/>
          <p:cNvGraphicFramePr/>
          <p:nvPr/>
        </p:nvGraphicFramePr>
        <p:xfrm>
          <a:off x="335915" y="876300"/>
          <a:ext cx="11398250" cy="58483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图片 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10600" y="0"/>
            <a:ext cx="3581400" cy="10064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" name="矩形 24"/>
          <p:cNvSpPr/>
          <p:nvPr/>
        </p:nvSpPr>
        <p:spPr>
          <a:xfrm>
            <a:off x="0" y="6724650"/>
            <a:ext cx="12192000" cy="133350"/>
          </a:xfrm>
          <a:prstGeom prst="rect">
            <a:avLst/>
          </a:prstGeom>
          <a:solidFill>
            <a:srgbClr val="4B64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7" name="图片 6" descr="五经普LOGO透明底（长）"/>
          <p:cNvPicPr>
            <a:picLocks noChangeAspect="1"/>
          </p:cNvPicPr>
          <p:nvPr/>
        </p:nvPicPr>
        <p:blipFill>
          <a:blip r:embed="rId2" cstate="print"/>
          <a:srcRect r="77058"/>
          <a:stretch>
            <a:fillRect/>
          </a:stretch>
        </p:blipFill>
        <p:spPr>
          <a:xfrm>
            <a:off x="-76200" y="-225425"/>
            <a:ext cx="847725" cy="1155065"/>
          </a:xfrm>
          <a:prstGeom prst="rect">
            <a:avLst/>
          </a:prstGeom>
        </p:spPr>
      </p:pic>
      <p:cxnSp>
        <p:nvCxnSpPr>
          <p:cNvPr id="8" name="直接连接符 7"/>
          <p:cNvCxnSpPr/>
          <p:nvPr/>
        </p:nvCxnSpPr>
        <p:spPr>
          <a:xfrm>
            <a:off x="0" y="696913"/>
            <a:ext cx="11176000" cy="0"/>
          </a:xfrm>
          <a:prstGeom prst="line">
            <a:avLst/>
          </a:prstGeom>
          <a:ln w="25400">
            <a:gradFill>
              <a:gsLst>
                <a:gs pos="0">
                  <a:srgbClr val="4B649F"/>
                </a:gs>
                <a:gs pos="100000">
                  <a:srgbClr val="7DB1CD">
                    <a:alpha val="0"/>
                  </a:srgb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/>
        </p:nvSpPr>
        <p:spPr>
          <a:xfrm>
            <a:off x="791210" y="121920"/>
            <a:ext cx="262128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lang="zh-CN" altLang="en-US" sz="2400" dirty="0">
                <a:solidFill>
                  <a:schemeClr val="tx1"/>
                </a:solidFill>
                <a:latin typeface="方正小标宋简体" panose="03000509000000000000" charset="-122"/>
                <a:ea typeface="方正小标宋简体" panose="03000509000000000000" charset="-122"/>
                <a:sym typeface="+mn-ea"/>
              </a:rPr>
              <a:t>普查机构人员管理</a:t>
            </a:r>
            <a:endParaRPr lang="zh-CN" altLang="en-US" sz="2400" dirty="0">
              <a:solidFill>
                <a:schemeClr val="tx1"/>
              </a:solidFill>
              <a:latin typeface="方正小标宋简体" panose="03000509000000000000" charset="-122"/>
              <a:ea typeface="方正小标宋简体" panose="03000509000000000000" charset="-122"/>
              <a:sym typeface="+mn-ea"/>
            </a:endParaRPr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" y="1"/>
            <a:ext cx="4381487" cy="6917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矩形 8"/>
          <p:cNvSpPr/>
          <p:nvPr/>
        </p:nvSpPr>
        <p:spPr>
          <a:xfrm>
            <a:off x="695960" y="1124585"/>
            <a:ext cx="10596245" cy="859790"/>
          </a:xfrm>
          <a:prstGeom prst="rect">
            <a:avLst/>
          </a:prstGeom>
          <a:solidFill>
            <a:schemeClr val="bg1"/>
          </a:solidFill>
          <a:ln w="50800">
            <a:gradFill>
              <a:gsLst>
                <a:gs pos="0">
                  <a:srgbClr val="14CD68"/>
                </a:gs>
                <a:gs pos="100000">
                  <a:srgbClr val="035C7D"/>
                </a:gs>
              </a:gsLst>
            </a:gradFill>
          </a:ln>
        </p:spPr>
        <p:txBody>
          <a:bodyPr wrap="square" anchor="ctr" anchorCtr="0">
            <a:noAutofit/>
          </a:bodyPr>
          <a:lstStyle/>
          <a:p>
            <a:pPr marL="457200" lvl="0" indent="-457200" algn="l">
              <a:buClrTx/>
              <a:buSzTx/>
              <a:buFont typeface="Wingdings" panose="05000000000000000000" charset="0"/>
              <a:buChar char="Ø"/>
            </a:pPr>
            <a:r>
              <a:rPr lang="zh-CN" altLang="en-US" sz="2800" b="1" dirty="0" smtClean="0">
                <a:gradFill>
                  <a:gsLst>
                    <a:gs pos="0">
                      <a:srgbClr val="14CD68"/>
                    </a:gs>
                    <a:gs pos="100000">
                      <a:srgbClr val="035C7D"/>
                    </a:gs>
                  </a:gsLst>
                  <a:lin scaled="0"/>
                </a:gra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以投资为目的的商品，如：黄金、收藏品等，计入批发额</a:t>
            </a:r>
            <a:endParaRPr lang="zh-CN" altLang="en-US" sz="2800" b="1" dirty="0" smtClean="0">
              <a:gradFill>
                <a:gsLst>
                  <a:gs pos="0">
                    <a:srgbClr val="14CD68"/>
                  </a:gs>
                  <a:gs pos="100000">
                    <a:srgbClr val="035C7D"/>
                  </a:gs>
                </a:gsLst>
                <a:lin scaled="0"/>
              </a:gradFill>
              <a:latin typeface="华文中宋" panose="02010600040101010101" pitchFamily="2" charset="-122"/>
              <a:ea typeface="华文中宋" panose="02010600040101010101" pitchFamily="2" charset="-122"/>
              <a:sym typeface="+mn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95960" y="3860800"/>
            <a:ext cx="10596245" cy="859790"/>
          </a:xfrm>
          <a:prstGeom prst="rect">
            <a:avLst/>
          </a:prstGeom>
          <a:solidFill>
            <a:schemeClr val="bg1"/>
          </a:solidFill>
          <a:ln w="50800">
            <a:gradFill>
              <a:gsLst>
                <a:gs pos="0">
                  <a:srgbClr val="14CD68"/>
                </a:gs>
                <a:gs pos="100000">
                  <a:srgbClr val="035C7D"/>
                </a:gs>
              </a:gsLst>
            </a:gradFill>
          </a:ln>
        </p:spPr>
        <p:txBody>
          <a:bodyPr wrap="square" anchor="ctr" anchorCtr="0">
            <a:noAutofit/>
          </a:bodyPr>
          <a:lstStyle/>
          <a:p>
            <a:pPr marL="457200" lvl="0" indent="-457200" algn="l">
              <a:buClrTx/>
              <a:buSzTx/>
              <a:buFont typeface="Wingdings" panose="05000000000000000000" charset="0"/>
              <a:buChar char="Ø"/>
            </a:pPr>
            <a:r>
              <a:rPr lang="zh-CN" altLang="en-US" sz="2800" b="1" dirty="0" smtClean="0">
                <a:gradFill>
                  <a:gsLst>
                    <a:gs pos="0">
                      <a:srgbClr val="14CD68"/>
                    </a:gs>
                    <a:gs pos="100000">
                      <a:srgbClr val="035C7D"/>
                    </a:gs>
                  </a:gsLst>
                  <a:lin scaled="0"/>
                </a:gra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售给医疗机构的中、西药品，医疗设备器材等，计入批发额</a:t>
            </a:r>
            <a:endParaRPr lang="zh-CN" altLang="en-US" sz="2800" b="1" dirty="0" smtClean="0">
              <a:gradFill>
                <a:gsLst>
                  <a:gs pos="0">
                    <a:srgbClr val="14CD68"/>
                  </a:gs>
                  <a:gs pos="100000">
                    <a:srgbClr val="035C7D"/>
                  </a:gs>
                </a:gsLst>
                <a:lin scaled="0"/>
              </a:gradFill>
              <a:latin typeface="华文中宋" panose="02010600040101010101" pitchFamily="2" charset="-122"/>
              <a:ea typeface="华文中宋" panose="02010600040101010101" pitchFamily="2" charset="-122"/>
              <a:sym typeface="+mn-ea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95960" y="5156835"/>
            <a:ext cx="10596245" cy="1042035"/>
          </a:xfrm>
          <a:prstGeom prst="rect">
            <a:avLst/>
          </a:prstGeom>
          <a:solidFill>
            <a:schemeClr val="bg1"/>
          </a:solidFill>
          <a:ln w="50800">
            <a:gradFill>
              <a:gsLst>
                <a:gs pos="0">
                  <a:srgbClr val="14CD68"/>
                </a:gs>
                <a:gs pos="100000">
                  <a:srgbClr val="035C7D"/>
                </a:gs>
              </a:gsLst>
            </a:gradFill>
          </a:ln>
        </p:spPr>
        <p:txBody>
          <a:bodyPr wrap="square" anchor="ctr" anchorCtr="0">
            <a:noAutofit/>
          </a:bodyPr>
          <a:lstStyle/>
          <a:p>
            <a:pPr marL="457200" lvl="0" indent="-457200" algn="l">
              <a:buClrTx/>
              <a:buSzTx/>
              <a:buFont typeface="Wingdings" panose="05000000000000000000" charset="0"/>
              <a:buChar char="Ø"/>
            </a:pPr>
            <a:r>
              <a:rPr lang="zh-CN" altLang="en-US" sz="2800" b="1" dirty="0" smtClean="0">
                <a:gradFill>
                  <a:gsLst>
                    <a:gs pos="0">
                      <a:srgbClr val="14CD68"/>
                    </a:gs>
                    <a:gs pos="100000">
                      <a:srgbClr val="035C7D"/>
                    </a:gs>
                  </a:gsLst>
                  <a:lin scaled="0"/>
                </a:gra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售给企业单位生产用具以及生产上专用的劳动保护用品，计入批发额</a:t>
            </a:r>
            <a:endParaRPr lang="zh-CN" altLang="en-US" sz="2800" b="1" dirty="0" smtClean="0">
              <a:gradFill>
                <a:gsLst>
                  <a:gs pos="0">
                    <a:srgbClr val="14CD68"/>
                  </a:gs>
                  <a:gs pos="100000">
                    <a:srgbClr val="035C7D"/>
                  </a:gs>
                </a:gsLst>
                <a:lin scaled="0"/>
              </a:gradFill>
              <a:latin typeface="华文中宋" panose="02010600040101010101" pitchFamily="2" charset="-122"/>
              <a:ea typeface="华文中宋" panose="02010600040101010101" pitchFamily="2" charset="-122"/>
              <a:sym typeface="+mn-ea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695960" y="2456815"/>
            <a:ext cx="10596245" cy="859790"/>
          </a:xfrm>
          <a:prstGeom prst="rect">
            <a:avLst/>
          </a:prstGeom>
          <a:solidFill>
            <a:schemeClr val="bg1"/>
          </a:solidFill>
          <a:ln w="50800">
            <a:gradFill>
              <a:gsLst>
                <a:gs pos="0">
                  <a:srgbClr val="14CD68"/>
                </a:gs>
                <a:gs pos="100000">
                  <a:srgbClr val="035C7D"/>
                </a:gs>
              </a:gsLst>
            </a:gradFill>
          </a:ln>
        </p:spPr>
        <p:txBody>
          <a:bodyPr wrap="square" anchor="ctr" anchorCtr="0">
            <a:noAutofit/>
          </a:bodyPr>
          <a:lstStyle/>
          <a:p>
            <a:pPr marL="457200" lvl="0" indent="-457200" algn="l">
              <a:buClrTx/>
              <a:buSzTx/>
              <a:buFont typeface="Wingdings" panose="05000000000000000000" charset="0"/>
              <a:buChar char="Ø"/>
            </a:pPr>
            <a:r>
              <a:rPr lang="zh-CN" altLang="en-US" sz="2800" b="1" dirty="0" smtClean="0">
                <a:gradFill>
                  <a:gsLst>
                    <a:gs pos="0">
                      <a:srgbClr val="14CD68"/>
                    </a:gs>
                    <a:gs pos="100000">
                      <a:srgbClr val="035C7D"/>
                    </a:gs>
                  </a:gsLst>
                  <a:lin scaled="0"/>
                </a:gra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所有出口的商品，包括企业通过公共网络直接销售给境外个人的商品，均计入批发额</a:t>
            </a:r>
            <a:endParaRPr lang="zh-CN" altLang="en-US" sz="2800" b="1" dirty="0" smtClean="0">
              <a:gradFill>
                <a:gsLst>
                  <a:gs pos="0">
                    <a:srgbClr val="14CD68"/>
                  </a:gs>
                  <a:gs pos="100000">
                    <a:srgbClr val="035C7D"/>
                  </a:gs>
                </a:gsLst>
                <a:lin scaled="0"/>
              </a:gradFill>
              <a:latin typeface="华文中宋" panose="02010600040101010101" pitchFamily="2" charset="-122"/>
              <a:ea typeface="华文中宋" panose="02010600040101010101" pitchFamily="2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4" grpId="0" animBg="1"/>
      <p:bldP spid="5" grpId="0" animBg="1"/>
      <p:bldP spid="2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图片 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10600" y="0"/>
            <a:ext cx="3581400" cy="10064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图片 6" descr="五经普LOGO透明底（长）"/>
          <p:cNvPicPr>
            <a:picLocks noChangeAspect="1"/>
          </p:cNvPicPr>
          <p:nvPr/>
        </p:nvPicPr>
        <p:blipFill>
          <a:blip r:embed="rId2" cstate="print"/>
          <a:srcRect r="77058"/>
          <a:stretch>
            <a:fillRect/>
          </a:stretch>
        </p:blipFill>
        <p:spPr>
          <a:xfrm>
            <a:off x="-76200" y="-225425"/>
            <a:ext cx="847725" cy="1155065"/>
          </a:xfrm>
          <a:prstGeom prst="rect">
            <a:avLst/>
          </a:prstGeom>
        </p:spPr>
      </p:pic>
      <p:cxnSp>
        <p:nvCxnSpPr>
          <p:cNvPr id="8" name="直接连接符 7"/>
          <p:cNvCxnSpPr/>
          <p:nvPr/>
        </p:nvCxnSpPr>
        <p:spPr>
          <a:xfrm>
            <a:off x="0" y="696913"/>
            <a:ext cx="11176000" cy="0"/>
          </a:xfrm>
          <a:prstGeom prst="line">
            <a:avLst/>
          </a:prstGeom>
          <a:ln w="25400">
            <a:gradFill>
              <a:gsLst>
                <a:gs pos="0">
                  <a:srgbClr val="4B649F"/>
                </a:gs>
                <a:gs pos="100000">
                  <a:srgbClr val="7DB1CD">
                    <a:alpha val="0"/>
                  </a:srgb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2" name="文本框 141"/>
          <p:cNvSpPr txBox="1"/>
          <p:nvPr>
            <p:custDataLst>
              <p:tags r:id="rId3"/>
            </p:custDataLst>
          </p:nvPr>
        </p:nvSpPr>
        <p:spPr>
          <a:xfrm>
            <a:off x="8086414" y="1322944"/>
            <a:ext cx="2182944" cy="559468"/>
          </a:xfrm>
          <a:prstGeom prst="rect">
            <a:avLst/>
          </a:prstGeom>
          <a:noFill/>
        </p:spPr>
        <p:txBody>
          <a:bodyPr wrap="square" lIns="91440" tIns="45720" rIns="91440" bIns="45720" rtlCol="0" anchor="ctr">
            <a:normAutofit fontScale="90000"/>
          </a:bodyPr>
          <a:lstStyle/>
          <a:p>
            <a:pPr algn="ctr">
              <a:lnSpc>
                <a:spcPct val="120000"/>
              </a:lnSpc>
            </a:pPr>
            <a:r>
              <a:rPr lang="zh-CN" altLang="en-US" b="1" spc="3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普查数据处理系统</a:t>
            </a:r>
            <a:endParaRPr lang="zh-CN" altLang="en-US" b="1" spc="3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91210" y="121920"/>
            <a:ext cx="262128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400" dirty="0">
                <a:latin typeface="方正小标宋简体" panose="03000509000000000000" charset="-122"/>
                <a:ea typeface="方正小标宋简体" panose="03000509000000000000" charset="-122"/>
                <a:sym typeface="+mn-ea"/>
              </a:rPr>
              <a:t>普查机构人员管理</a:t>
            </a:r>
            <a:endParaRPr lang="zh-CN" altLang="en-US" sz="2400" dirty="0">
              <a:latin typeface="方正小标宋简体" panose="03000509000000000000" charset="-122"/>
              <a:ea typeface="方正小标宋简体" panose="03000509000000000000" charset="-122"/>
              <a:sym typeface="+mn-ea"/>
            </a:endParaRPr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" y="1"/>
            <a:ext cx="4381487" cy="6917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5" name="矩形 24"/>
          <p:cNvSpPr/>
          <p:nvPr/>
        </p:nvSpPr>
        <p:spPr>
          <a:xfrm>
            <a:off x="0" y="6724650"/>
            <a:ext cx="12192000" cy="133350"/>
          </a:xfrm>
          <a:prstGeom prst="rect">
            <a:avLst/>
          </a:prstGeom>
          <a:solidFill>
            <a:srgbClr val="4B64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3" name="图片 2" descr="E604表表样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9425" y="835660"/>
            <a:ext cx="5302885" cy="543433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56210" y="5445125"/>
            <a:ext cx="382905" cy="40005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effectLst/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❀</a:t>
            </a:r>
            <a:endParaRPr lang="zh-CN" altLang="en-US" sz="2800" b="1" dirty="0" smtClean="0">
              <a:solidFill>
                <a:srgbClr val="FF0000"/>
              </a:solidFill>
              <a:effectLst/>
              <a:latin typeface="华文中宋" panose="02010600040101010101" pitchFamily="2" charset="-122"/>
              <a:ea typeface="华文中宋" panose="02010600040101010101" pitchFamily="2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56210" y="5661660"/>
            <a:ext cx="382905" cy="40005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effectLst/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❀</a:t>
            </a:r>
            <a:endParaRPr lang="zh-CN" altLang="en-US" sz="2800" b="1" dirty="0" smtClean="0">
              <a:solidFill>
                <a:srgbClr val="FF0000"/>
              </a:solidFill>
              <a:effectLst/>
              <a:latin typeface="华文中宋" panose="02010600040101010101" pitchFamily="2" charset="-122"/>
              <a:ea typeface="华文中宋" panose="02010600040101010101" pitchFamily="2" charset="-122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982980" y="4973320"/>
            <a:ext cx="382905" cy="40005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effectLst/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❀</a:t>
            </a:r>
            <a:endParaRPr lang="zh-CN" altLang="en-US" sz="2800" b="1" dirty="0" smtClean="0">
              <a:solidFill>
                <a:srgbClr val="FF0000"/>
              </a:solidFill>
              <a:effectLst/>
              <a:latin typeface="华文中宋" panose="02010600040101010101" pitchFamily="2" charset="-122"/>
              <a:ea typeface="华文中宋" panose="02010600040101010101" pitchFamily="2" charset="-122"/>
              <a:sym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839470" y="3861435"/>
            <a:ext cx="382905" cy="40005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effectLst/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❀</a:t>
            </a:r>
            <a:endParaRPr lang="zh-CN" altLang="en-US" sz="2800" b="1" dirty="0" smtClean="0">
              <a:solidFill>
                <a:srgbClr val="FF0000"/>
              </a:solidFill>
              <a:effectLst/>
              <a:latin typeface="华文中宋" panose="02010600040101010101" pitchFamily="2" charset="-122"/>
              <a:ea typeface="华文中宋" panose="02010600040101010101" pitchFamily="2" charset="-122"/>
              <a:sym typeface="+mn-ea"/>
            </a:endParaRPr>
          </a:p>
        </p:txBody>
      </p:sp>
      <p:pic>
        <p:nvPicPr>
          <p:cNvPr id="4" name="图片 3" descr="E204-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239510" y="875665"/>
            <a:ext cx="5305425" cy="53949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9" grpId="0"/>
      <p:bldP spid="11" grpId="0"/>
      <p:bldP spid="13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图片 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10600" y="0"/>
            <a:ext cx="3581400" cy="10064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图片 6" descr="五经普LOGO透明底（长）"/>
          <p:cNvPicPr>
            <a:picLocks noChangeAspect="1"/>
          </p:cNvPicPr>
          <p:nvPr/>
        </p:nvPicPr>
        <p:blipFill>
          <a:blip r:embed="rId2" cstate="print"/>
          <a:srcRect r="77058"/>
          <a:stretch>
            <a:fillRect/>
          </a:stretch>
        </p:blipFill>
        <p:spPr>
          <a:xfrm>
            <a:off x="-76200" y="-225425"/>
            <a:ext cx="847725" cy="1155065"/>
          </a:xfrm>
          <a:prstGeom prst="rect">
            <a:avLst/>
          </a:prstGeom>
        </p:spPr>
      </p:pic>
      <p:cxnSp>
        <p:nvCxnSpPr>
          <p:cNvPr id="8" name="直接连接符 7"/>
          <p:cNvCxnSpPr/>
          <p:nvPr/>
        </p:nvCxnSpPr>
        <p:spPr>
          <a:xfrm>
            <a:off x="0" y="696913"/>
            <a:ext cx="11176000" cy="0"/>
          </a:xfrm>
          <a:prstGeom prst="line">
            <a:avLst/>
          </a:prstGeom>
          <a:ln w="25400">
            <a:gradFill>
              <a:gsLst>
                <a:gs pos="0">
                  <a:srgbClr val="4B649F"/>
                </a:gs>
                <a:gs pos="100000">
                  <a:srgbClr val="7DB1CD">
                    <a:alpha val="0"/>
                  </a:srgb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2" name="文本框 141"/>
          <p:cNvSpPr txBox="1"/>
          <p:nvPr>
            <p:custDataLst>
              <p:tags r:id="rId3"/>
            </p:custDataLst>
          </p:nvPr>
        </p:nvSpPr>
        <p:spPr>
          <a:xfrm>
            <a:off x="8086414" y="1322944"/>
            <a:ext cx="2182944" cy="559468"/>
          </a:xfrm>
          <a:prstGeom prst="rect">
            <a:avLst/>
          </a:prstGeom>
          <a:noFill/>
        </p:spPr>
        <p:txBody>
          <a:bodyPr wrap="square" lIns="91440" tIns="45720" rIns="91440" bIns="45720" rtlCol="0" anchor="ctr">
            <a:normAutofit fontScale="90000"/>
          </a:bodyPr>
          <a:lstStyle/>
          <a:p>
            <a:pPr algn="ctr">
              <a:lnSpc>
                <a:spcPct val="120000"/>
              </a:lnSpc>
            </a:pPr>
            <a:r>
              <a:rPr lang="zh-CN" altLang="en-US" b="1" spc="3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普查数据处理系统</a:t>
            </a:r>
            <a:endParaRPr lang="zh-CN" altLang="en-US" b="1" spc="3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91210" y="121920"/>
            <a:ext cx="262128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400" dirty="0">
                <a:latin typeface="方正小标宋简体" panose="03000509000000000000" charset="-122"/>
                <a:ea typeface="方正小标宋简体" panose="03000509000000000000" charset="-122"/>
                <a:sym typeface="+mn-ea"/>
              </a:rPr>
              <a:t>普查机构人员管理</a:t>
            </a:r>
            <a:endParaRPr lang="zh-CN" altLang="en-US" sz="2400" dirty="0">
              <a:latin typeface="方正小标宋简体" panose="03000509000000000000" charset="-122"/>
              <a:ea typeface="方正小标宋简体" panose="03000509000000000000" charset="-122"/>
              <a:sym typeface="+mn-ea"/>
            </a:endParaRPr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" y="1"/>
            <a:ext cx="4381487" cy="6917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文本框 1"/>
          <p:cNvSpPr txBox="1"/>
          <p:nvPr/>
        </p:nvSpPr>
        <p:spPr>
          <a:xfrm>
            <a:off x="4799965" y="836930"/>
            <a:ext cx="263906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lvl="1" algn="l">
              <a:spcAft>
                <a:spcPct val="15000"/>
              </a:spcAft>
              <a:buClrTx/>
              <a:buSzTx/>
              <a:buFontTx/>
            </a:pPr>
            <a:r>
              <a:rPr lang="zh-CN" altLang="en-US" sz="3200" b="1" dirty="0">
                <a:solidFill>
                  <a:schemeClr val="accent6">
                    <a:lumMod val="7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服务营业额</a:t>
            </a:r>
            <a:endParaRPr lang="zh-CN" altLang="en-US" sz="3200" b="1" dirty="0">
              <a:solidFill>
                <a:schemeClr val="accent6">
                  <a:lumMod val="75000"/>
                </a:schemeClr>
              </a:solidFill>
              <a:latin typeface="华文中宋" panose="02010600040101010101" pitchFamily="2" charset="-122"/>
              <a:ea typeface="华文中宋" panose="02010600040101010101" pitchFamily="2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62890" y="1420495"/>
            <a:ext cx="4822825" cy="582358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4540"/>
              </a:lnSpc>
            </a:pPr>
            <a:r>
              <a:rPr lang="zh-CN" sz="2800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指批发和零售业单位在经营活动中，因提供服务取得的收入（含增值税），包括</a:t>
            </a:r>
            <a:r>
              <a:rPr lang="zh-CN" sz="320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贸易经纪代理服务、拍卖服务、汽车维修和装饰服务、各种商务服务和商品代理、互联网交易平台服务、场地和商品租赁、充电服务</a:t>
            </a:r>
            <a:r>
              <a:rPr lang="zh-CN" sz="2800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等。</a:t>
            </a:r>
            <a:endParaRPr lang="zh-CN" altLang="en-US" sz="3200"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  <a:sym typeface="+mn-ea"/>
            </a:endParaRPr>
          </a:p>
          <a:p>
            <a:endParaRPr lang="en-US" altLang="zh-CN" sz="3200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0" y="6724650"/>
            <a:ext cx="12192000" cy="133350"/>
          </a:xfrm>
          <a:prstGeom prst="rect">
            <a:avLst/>
          </a:prstGeom>
          <a:solidFill>
            <a:srgbClr val="4B64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5" name="图片 4" descr="税表附表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85715" y="1700530"/>
            <a:ext cx="7037070" cy="421703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 rot="917234">
            <a:off x="6109335" y="4086225"/>
            <a:ext cx="5643245" cy="860425"/>
          </a:xfrm>
          <a:prstGeom prst="rect">
            <a:avLst/>
          </a:prstGeom>
          <a:solidFill>
            <a:schemeClr val="bg1"/>
          </a:solidFill>
          <a:ln w="50800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>
              <a:lnSpc>
                <a:spcPts val="3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税表中有</a:t>
            </a:r>
            <a:r>
              <a:rPr lang="en-US" altLang="zh-CN" sz="24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“6%”</a:t>
            </a:r>
            <a:r>
              <a:rPr lang="zh-CN" altLang="en-US" sz="24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税率收入，服务营业额通常不能为</a:t>
            </a:r>
            <a:r>
              <a:rPr lang="en-US" altLang="zh-CN" sz="24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0</a:t>
            </a:r>
            <a:r>
              <a:rPr lang="zh-CN" altLang="en-US" sz="24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！</a:t>
            </a:r>
            <a:endParaRPr lang="zh-CN" altLang="en-US" sz="2400" b="1" dirty="0">
              <a:solidFill>
                <a:srgbClr val="FF00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1" animBg="1"/>
      <p:bldP spid="6" grpId="2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图片 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10600" y="0"/>
            <a:ext cx="3581400" cy="10064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图片 6" descr="五经普LOGO透明底（长）"/>
          <p:cNvPicPr>
            <a:picLocks noChangeAspect="1"/>
          </p:cNvPicPr>
          <p:nvPr/>
        </p:nvPicPr>
        <p:blipFill>
          <a:blip r:embed="rId2" cstate="print"/>
          <a:srcRect r="77058"/>
          <a:stretch>
            <a:fillRect/>
          </a:stretch>
        </p:blipFill>
        <p:spPr>
          <a:xfrm>
            <a:off x="-76200" y="-225425"/>
            <a:ext cx="847725" cy="1155065"/>
          </a:xfrm>
          <a:prstGeom prst="rect">
            <a:avLst/>
          </a:prstGeom>
        </p:spPr>
      </p:pic>
      <p:cxnSp>
        <p:nvCxnSpPr>
          <p:cNvPr id="8" name="直接连接符 7"/>
          <p:cNvCxnSpPr/>
          <p:nvPr/>
        </p:nvCxnSpPr>
        <p:spPr>
          <a:xfrm>
            <a:off x="0" y="696913"/>
            <a:ext cx="11176000" cy="0"/>
          </a:xfrm>
          <a:prstGeom prst="line">
            <a:avLst/>
          </a:prstGeom>
          <a:ln w="25400">
            <a:gradFill>
              <a:gsLst>
                <a:gs pos="0">
                  <a:srgbClr val="4B649F"/>
                </a:gs>
                <a:gs pos="100000">
                  <a:srgbClr val="7DB1CD">
                    <a:alpha val="0"/>
                  </a:srgb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2" name="文本框 141"/>
          <p:cNvSpPr txBox="1"/>
          <p:nvPr>
            <p:custDataLst>
              <p:tags r:id="rId3"/>
            </p:custDataLst>
          </p:nvPr>
        </p:nvSpPr>
        <p:spPr>
          <a:xfrm>
            <a:off x="8086414" y="1322944"/>
            <a:ext cx="2182944" cy="559468"/>
          </a:xfrm>
          <a:prstGeom prst="rect">
            <a:avLst/>
          </a:prstGeom>
          <a:noFill/>
        </p:spPr>
        <p:txBody>
          <a:bodyPr wrap="square" lIns="91440" tIns="45720" rIns="91440" bIns="45720" rtlCol="0" anchor="ctr">
            <a:normAutofit fontScale="90000"/>
          </a:bodyPr>
          <a:lstStyle/>
          <a:p>
            <a:pPr algn="ctr">
              <a:lnSpc>
                <a:spcPct val="120000"/>
              </a:lnSpc>
            </a:pPr>
            <a:r>
              <a:rPr lang="zh-CN" altLang="en-US" b="1" spc="3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普查数据处理系统</a:t>
            </a:r>
            <a:endParaRPr lang="zh-CN" altLang="en-US" b="1" spc="3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91210" y="121920"/>
            <a:ext cx="262128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400" dirty="0">
                <a:latin typeface="方正小标宋简体" panose="03000509000000000000" charset="-122"/>
                <a:ea typeface="方正小标宋简体" panose="03000509000000000000" charset="-122"/>
                <a:sym typeface="+mn-ea"/>
              </a:rPr>
              <a:t>普查机构人员管理</a:t>
            </a:r>
            <a:endParaRPr lang="zh-CN" altLang="en-US" sz="2400" dirty="0">
              <a:latin typeface="方正小标宋简体" panose="03000509000000000000" charset="-122"/>
              <a:ea typeface="方正小标宋简体" panose="03000509000000000000" charset="-122"/>
              <a:sym typeface="+mn-ea"/>
            </a:endParaRPr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" y="1"/>
            <a:ext cx="4381487" cy="6917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文本框 1"/>
          <p:cNvSpPr txBox="1"/>
          <p:nvPr/>
        </p:nvSpPr>
        <p:spPr>
          <a:xfrm>
            <a:off x="3215640" y="1196975"/>
            <a:ext cx="583374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lvl="1" algn="l">
              <a:spcAft>
                <a:spcPct val="15000"/>
              </a:spcAft>
              <a:buClrTx/>
              <a:buSzTx/>
              <a:buFontTx/>
            </a:pPr>
            <a:r>
              <a:rPr lang="zh-CN" altLang="en-US" sz="3200" b="1" dirty="0">
                <a:solidFill>
                  <a:schemeClr val="accent6">
                    <a:lumMod val="7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批发和零售业年末零售面积</a:t>
            </a:r>
            <a:endParaRPr lang="zh-CN" altLang="en-US" sz="3200" b="1" dirty="0">
              <a:solidFill>
                <a:schemeClr val="accent6">
                  <a:lumMod val="75000"/>
                </a:schemeClr>
              </a:solidFill>
              <a:latin typeface="华文中宋" panose="02010600040101010101" pitchFamily="2" charset="-122"/>
              <a:ea typeface="华文中宋" panose="02010600040101010101" pitchFamily="2" charset="-122"/>
              <a:sym typeface="+mn-ea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0" y="6724650"/>
            <a:ext cx="12192000" cy="133350"/>
          </a:xfrm>
          <a:prstGeom prst="rect">
            <a:avLst/>
          </a:prstGeom>
          <a:solidFill>
            <a:srgbClr val="4B64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055370" y="2277110"/>
            <a:ext cx="9587230" cy="26047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ts val="4900"/>
              </a:lnSpc>
            </a:pPr>
            <a:r>
              <a:rPr lang="zh-CN" sz="3200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指批发和零售业企业用于本企业从事零售业务的对外营业的面积，</a:t>
            </a:r>
            <a:r>
              <a:rPr lang="zh-CN" sz="4000" u="sng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不包括其办公用房、仓库、加工场地以及对外出租场地</a:t>
            </a:r>
            <a:r>
              <a:rPr lang="zh-CN" sz="32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，</a:t>
            </a:r>
            <a:r>
              <a:rPr lang="zh-CN" sz="3200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按年末实有建筑面积统计。</a:t>
            </a:r>
            <a:endParaRPr lang="zh-CN" sz="3200"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图片 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10600" y="0"/>
            <a:ext cx="3581400" cy="10064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图片 6" descr="五经普LOGO透明底（长）"/>
          <p:cNvPicPr>
            <a:picLocks noChangeAspect="1"/>
          </p:cNvPicPr>
          <p:nvPr/>
        </p:nvPicPr>
        <p:blipFill>
          <a:blip r:embed="rId2" cstate="print"/>
          <a:srcRect r="77058"/>
          <a:stretch>
            <a:fillRect/>
          </a:stretch>
        </p:blipFill>
        <p:spPr>
          <a:xfrm>
            <a:off x="-76200" y="-225425"/>
            <a:ext cx="847725" cy="1155065"/>
          </a:xfrm>
          <a:prstGeom prst="rect">
            <a:avLst/>
          </a:prstGeom>
        </p:spPr>
      </p:pic>
      <p:cxnSp>
        <p:nvCxnSpPr>
          <p:cNvPr id="8" name="直接连接符 7"/>
          <p:cNvCxnSpPr/>
          <p:nvPr/>
        </p:nvCxnSpPr>
        <p:spPr>
          <a:xfrm>
            <a:off x="0" y="696913"/>
            <a:ext cx="11176000" cy="0"/>
          </a:xfrm>
          <a:prstGeom prst="line">
            <a:avLst/>
          </a:prstGeom>
          <a:ln w="25400">
            <a:gradFill>
              <a:gsLst>
                <a:gs pos="0">
                  <a:srgbClr val="4B649F"/>
                </a:gs>
                <a:gs pos="100000">
                  <a:srgbClr val="7DB1CD">
                    <a:alpha val="0"/>
                  </a:srgb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2" name="文本框 141"/>
          <p:cNvSpPr txBox="1"/>
          <p:nvPr>
            <p:custDataLst>
              <p:tags r:id="rId3"/>
            </p:custDataLst>
          </p:nvPr>
        </p:nvSpPr>
        <p:spPr>
          <a:xfrm>
            <a:off x="8086414" y="1322944"/>
            <a:ext cx="2182944" cy="559468"/>
          </a:xfrm>
          <a:prstGeom prst="rect">
            <a:avLst/>
          </a:prstGeom>
          <a:noFill/>
        </p:spPr>
        <p:txBody>
          <a:bodyPr wrap="square" lIns="91440" tIns="45720" rIns="91440" bIns="45720" rtlCol="0" anchor="ctr">
            <a:normAutofit fontScale="90000"/>
          </a:bodyPr>
          <a:lstStyle/>
          <a:p>
            <a:pPr algn="ctr">
              <a:lnSpc>
                <a:spcPct val="120000"/>
              </a:lnSpc>
            </a:pPr>
            <a:r>
              <a:rPr lang="zh-CN" altLang="en-US" b="1" spc="3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普查数据处理系统</a:t>
            </a:r>
            <a:endParaRPr lang="zh-CN" altLang="en-US" b="1" spc="3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91210" y="121920"/>
            <a:ext cx="262128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400" dirty="0">
                <a:latin typeface="方正小标宋简体" panose="03000509000000000000" charset="-122"/>
                <a:ea typeface="方正小标宋简体" panose="03000509000000000000" charset="-122"/>
                <a:sym typeface="+mn-ea"/>
              </a:rPr>
              <a:t>普查机构人员管理</a:t>
            </a:r>
            <a:endParaRPr lang="zh-CN" altLang="en-US" sz="2400" dirty="0">
              <a:latin typeface="方正小标宋简体" panose="03000509000000000000" charset="-122"/>
              <a:ea typeface="方正小标宋简体" panose="03000509000000000000" charset="-122"/>
              <a:sym typeface="+mn-ea"/>
            </a:endParaRPr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" y="1"/>
            <a:ext cx="4381487" cy="6917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文本框 1"/>
          <p:cNvSpPr txBox="1"/>
          <p:nvPr/>
        </p:nvSpPr>
        <p:spPr>
          <a:xfrm>
            <a:off x="2711450" y="1196975"/>
            <a:ext cx="669226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lvl="1" algn="l">
              <a:spcAft>
                <a:spcPct val="15000"/>
              </a:spcAft>
              <a:buClrTx/>
              <a:buSzTx/>
              <a:buFontTx/>
            </a:pPr>
            <a:r>
              <a:rPr lang="zh-CN" altLang="en-US" sz="3200" b="1" dirty="0">
                <a:solidFill>
                  <a:schemeClr val="accent6">
                    <a:lumMod val="7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非自营平台公共网络销售</a:t>
            </a:r>
            <a:r>
              <a:rPr lang="en-US" altLang="zh-CN" sz="3200" b="1" dirty="0">
                <a:solidFill>
                  <a:schemeClr val="accent6">
                    <a:lumMod val="7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/</a:t>
            </a:r>
            <a:r>
              <a:rPr lang="zh-CN" altLang="en-US" sz="3200" b="1" dirty="0">
                <a:solidFill>
                  <a:schemeClr val="accent6">
                    <a:lumMod val="7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零售额</a:t>
            </a:r>
            <a:endParaRPr lang="zh-CN" altLang="en-US" sz="3200" b="1" dirty="0">
              <a:solidFill>
                <a:schemeClr val="accent6">
                  <a:lumMod val="75000"/>
                </a:schemeClr>
              </a:solidFill>
              <a:latin typeface="华文中宋" panose="02010600040101010101" pitchFamily="2" charset="-122"/>
              <a:ea typeface="华文中宋" panose="02010600040101010101" pitchFamily="2" charset="-122"/>
              <a:sym typeface="+mn-ea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0" y="6724650"/>
            <a:ext cx="12192000" cy="133350"/>
          </a:xfrm>
          <a:prstGeom prst="rect">
            <a:avLst/>
          </a:prstGeom>
          <a:solidFill>
            <a:srgbClr val="4B64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199515" y="2132965"/>
            <a:ext cx="9587230" cy="26047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ts val="4900"/>
              </a:lnSpc>
            </a:pPr>
            <a:r>
              <a:rPr lang="zh-CN" sz="3200" dirty="0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指本单位通过公共网络</a:t>
            </a:r>
            <a:r>
              <a:rPr lang="zh-CN" sz="3600" b="1" u="sng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3000" endA="300" endPos="35500" dir="5400000" sy="-90000" algn="bl" rotWithShape="0"/>
                </a:effectLst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第三方交易平台（不包括自建网站）</a:t>
            </a:r>
            <a:r>
              <a:rPr lang="zh-CN" sz="3200" dirty="0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取得订单，对本单位以外的单位和个人出售的实物商品金额（含增值税），付款可以在网上进行，也可以在网下进行。</a:t>
            </a:r>
            <a:endParaRPr lang="zh-CN" sz="3200"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图片 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10600" y="0"/>
            <a:ext cx="3581400" cy="10064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" name="矩形 24"/>
          <p:cNvSpPr/>
          <p:nvPr/>
        </p:nvSpPr>
        <p:spPr>
          <a:xfrm>
            <a:off x="0" y="6724650"/>
            <a:ext cx="12192000" cy="133350"/>
          </a:xfrm>
          <a:prstGeom prst="rect">
            <a:avLst/>
          </a:prstGeom>
          <a:solidFill>
            <a:srgbClr val="4B64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7" name="图片 6" descr="五经普LOGO透明底（长）"/>
          <p:cNvPicPr>
            <a:picLocks noChangeAspect="1"/>
          </p:cNvPicPr>
          <p:nvPr/>
        </p:nvPicPr>
        <p:blipFill>
          <a:blip r:embed="rId2" cstate="print"/>
          <a:srcRect r="77058"/>
          <a:stretch>
            <a:fillRect/>
          </a:stretch>
        </p:blipFill>
        <p:spPr>
          <a:xfrm>
            <a:off x="-76200" y="-225425"/>
            <a:ext cx="847725" cy="1155065"/>
          </a:xfrm>
          <a:prstGeom prst="rect">
            <a:avLst/>
          </a:prstGeom>
        </p:spPr>
      </p:pic>
      <p:cxnSp>
        <p:nvCxnSpPr>
          <p:cNvPr id="8" name="直接连接符 7"/>
          <p:cNvCxnSpPr/>
          <p:nvPr/>
        </p:nvCxnSpPr>
        <p:spPr>
          <a:xfrm>
            <a:off x="0" y="696913"/>
            <a:ext cx="11176000" cy="0"/>
          </a:xfrm>
          <a:prstGeom prst="line">
            <a:avLst/>
          </a:prstGeom>
          <a:ln w="25400">
            <a:gradFill>
              <a:gsLst>
                <a:gs pos="0">
                  <a:srgbClr val="4B649F"/>
                </a:gs>
                <a:gs pos="100000">
                  <a:srgbClr val="7DB1CD">
                    <a:alpha val="0"/>
                  </a:srgb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/>
        </p:nvSpPr>
        <p:spPr>
          <a:xfrm>
            <a:off x="791210" y="121920"/>
            <a:ext cx="262128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lang="zh-CN" altLang="en-US" sz="2400" dirty="0">
                <a:solidFill>
                  <a:schemeClr val="tx1"/>
                </a:solidFill>
                <a:latin typeface="方正小标宋简体" panose="03000509000000000000" charset="-122"/>
                <a:ea typeface="方正小标宋简体" panose="03000509000000000000" charset="-122"/>
                <a:sym typeface="+mn-ea"/>
              </a:rPr>
              <a:t>普查机构人员管理</a:t>
            </a:r>
            <a:endParaRPr lang="zh-CN" altLang="en-US" sz="2400" dirty="0">
              <a:solidFill>
                <a:schemeClr val="tx1"/>
              </a:solidFill>
              <a:latin typeface="方正小标宋简体" panose="03000509000000000000" charset="-122"/>
              <a:ea typeface="方正小标宋简体" panose="03000509000000000000" charset="-122"/>
              <a:sym typeface="+mn-ea"/>
            </a:endParaRPr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" y="1"/>
            <a:ext cx="4381487" cy="6917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文本框 4"/>
          <p:cNvSpPr txBox="1"/>
          <p:nvPr/>
        </p:nvSpPr>
        <p:spPr>
          <a:xfrm rot="20940000">
            <a:off x="382905" y="2642870"/>
            <a:ext cx="2395220" cy="72961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endParaRPr lang="zh-CN" altLang="en-US" sz="2800" b="1" dirty="0">
              <a:solidFill>
                <a:srgbClr val="FF0000"/>
              </a:solidFill>
              <a:latin typeface="华文中宋" panose="02010600040101010101" pitchFamily="2" charset="-122"/>
              <a:ea typeface="华文中宋" panose="02010600040101010101" pitchFamily="2" charset="-122"/>
              <a:sym typeface="+mn-ea"/>
            </a:endParaRPr>
          </a:p>
          <a:p>
            <a:endParaRPr lang="zh-CN" altLang="en-US" sz="2800" b="1" dirty="0">
              <a:solidFill>
                <a:srgbClr val="FF0000"/>
              </a:solidFill>
              <a:latin typeface="华文中宋" panose="02010600040101010101" pitchFamily="2" charset="-122"/>
              <a:ea typeface="华文中宋" panose="02010600040101010101" pitchFamily="2" charset="-122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79425" y="764540"/>
            <a:ext cx="1118171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lvl="1" algn="l">
              <a:spcAft>
                <a:spcPct val="15000"/>
              </a:spcAft>
              <a:buClrTx/>
              <a:buSzTx/>
              <a:buFontTx/>
            </a:pPr>
            <a:r>
              <a:rPr lang="en-US" altLang="zh-CN" sz="3200" b="1" dirty="0">
                <a:solidFill>
                  <a:schemeClr val="accent6">
                    <a:lumMod val="7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      </a:t>
            </a:r>
            <a:r>
              <a:rPr lang="zh-CN" altLang="en-US" sz="3200" b="1" dirty="0">
                <a:solidFill>
                  <a:schemeClr val="accent6">
                    <a:lumMod val="7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年报BJE104-</a:t>
            </a:r>
            <a:r>
              <a:rPr lang="en-US" altLang="zh-CN" sz="3200" b="1" dirty="0">
                <a:solidFill>
                  <a:schemeClr val="accent6">
                    <a:lumMod val="7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2</a:t>
            </a:r>
            <a:r>
              <a:rPr lang="zh-CN" altLang="en-US" sz="3200" b="1" dirty="0">
                <a:solidFill>
                  <a:schemeClr val="accent6">
                    <a:lumMod val="7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表、月报</a:t>
            </a:r>
            <a:r>
              <a:rPr lang="en-US" altLang="zh-CN" sz="3200" b="1" dirty="0">
                <a:solidFill>
                  <a:schemeClr val="accent6">
                    <a:lumMod val="7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E204-1</a:t>
            </a:r>
            <a:r>
              <a:rPr lang="zh-CN" altLang="en-US" sz="3200" b="1" dirty="0">
                <a:solidFill>
                  <a:schemeClr val="accent6">
                    <a:lumMod val="7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表《分类值交易情况》</a:t>
            </a:r>
            <a:endParaRPr lang="zh-CN" altLang="en-US" sz="3200" b="1" dirty="0">
              <a:solidFill>
                <a:schemeClr val="accent6">
                  <a:lumMod val="75000"/>
                </a:schemeClr>
              </a:solidFill>
              <a:latin typeface="华文中宋" panose="02010600040101010101" pitchFamily="2" charset="-122"/>
              <a:ea typeface="华文中宋" panose="02010600040101010101" pitchFamily="2" charset="-122"/>
              <a:sym typeface="+mn-ea"/>
            </a:endParaRPr>
          </a:p>
        </p:txBody>
      </p:sp>
      <p:pic>
        <p:nvPicPr>
          <p:cNvPr id="14" name="图片 13" descr="E204-1(全）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84290" y="1482725"/>
            <a:ext cx="5499100" cy="5135245"/>
          </a:xfrm>
          <a:prstGeom prst="rect">
            <a:avLst/>
          </a:prstGeom>
        </p:spPr>
      </p:pic>
      <p:pic>
        <p:nvPicPr>
          <p:cNvPr id="3" name="图片 2" descr="BJE104-2(PPT)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9425" y="1355725"/>
            <a:ext cx="5697855" cy="5262245"/>
          </a:xfrm>
          <a:prstGeom prst="rect">
            <a:avLst/>
          </a:prstGeom>
        </p:spPr>
      </p:pic>
      <p:sp>
        <p:nvSpPr>
          <p:cNvPr id="15" name="矩形 14"/>
          <p:cNvSpPr/>
          <p:nvPr>
            <p:custDataLst>
              <p:tags r:id="rId6"/>
            </p:custDataLst>
          </p:nvPr>
        </p:nvSpPr>
        <p:spPr>
          <a:xfrm rot="21180000">
            <a:off x="401955" y="2557780"/>
            <a:ext cx="9839960" cy="571500"/>
          </a:xfrm>
          <a:prstGeom prst="rect">
            <a:avLst/>
          </a:prstGeom>
          <a:solidFill>
            <a:schemeClr val="bg1"/>
          </a:solidFill>
          <a:ln w="50800">
            <a:solidFill>
              <a:srgbClr val="FF0000"/>
            </a:solidFill>
          </a:ln>
        </p:spPr>
        <p:txBody>
          <a:bodyPr wrap="square">
            <a:noAutofit/>
          </a:bodyPr>
          <a:lstStyle/>
          <a:p>
            <a:pPr algn="ctr"/>
            <a:r>
              <a:rPr lang="zh-CN" altLang="en-US" sz="2800" b="1" dirty="0" smtClean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具体可参照最新版《批发和零售业统计报表制度》指标解释！</a:t>
            </a:r>
            <a:endParaRPr lang="zh-CN" altLang="en-US" sz="2800" b="1" dirty="0" smtClean="0">
              <a:solidFill>
                <a:srgbClr val="FF0000"/>
              </a:solidFill>
              <a:latin typeface="华文中宋" panose="02010600040101010101" pitchFamily="2" charset="-122"/>
              <a:ea typeface="华文中宋" panose="02010600040101010101" pitchFamily="2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图片 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10600" y="0"/>
            <a:ext cx="3581400" cy="10064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图片 6" descr="五经普LOGO透明底（长）"/>
          <p:cNvPicPr>
            <a:picLocks noChangeAspect="1"/>
          </p:cNvPicPr>
          <p:nvPr/>
        </p:nvPicPr>
        <p:blipFill>
          <a:blip r:embed="rId2" cstate="print"/>
          <a:srcRect r="77058"/>
          <a:stretch>
            <a:fillRect/>
          </a:stretch>
        </p:blipFill>
        <p:spPr>
          <a:xfrm>
            <a:off x="-76200" y="-225425"/>
            <a:ext cx="847725" cy="1155065"/>
          </a:xfrm>
          <a:prstGeom prst="rect">
            <a:avLst/>
          </a:prstGeom>
        </p:spPr>
      </p:pic>
      <p:cxnSp>
        <p:nvCxnSpPr>
          <p:cNvPr id="8" name="直接连接符 7"/>
          <p:cNvCxnSpPr/>
          <p:nvPr/>
        </p:nvCxnSpPr>
        <p:spPr>
          <a:xfrm>
            <a:off x="0" y="696913"/>
            <a:ext cx="11176000" cy="0"/>
          </a:xfrm>
          <a:prstGeom prst="line">
            <a:avLst/>
          </a:prstGeom>
          <a:ln w="25400">
            <a:gradFill>
              <a:gsLst>
                <a:gs pos="0">
                  <a:srgbClr val="4B649F"/>
                </a:gs>
                <a:gs pos="100000">
                  <a:srgbClr val="7DB1CD">
                    <a:alpha val="0"/>
                  </a:srgb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2" name="文本框 141"/>
          <p:cNvSpPr txBox="1"/>
          <p:nvPr>
            <p:custDataLst>
              <p:tags r:id="rId3"/>
            </p:custDataLst>
          </p:nvPr>
        </p:nvSpPr>
        <p:spPr>
          <a:xfrm>
            <a:off x="8086414" y="1322944"/>
            <a:ext cx="2182944" cy="559468"/>
          </a:xfrm>
          <a:prstGeom prst="rect">
            <a:avLst/>
          </a:prstGeom>
          <a:noFill/>
        </p:spPr>
        <p:txBody>
          <a:bodyPr wrap="square" lIns="91440" tIns="45720" rIns="91440" bIns="45720" rtlCol="0" anchor="ctr">
            <a:normAutofit fontScale="90000"/>
          </a:bodyPr>
          <a:lstStyle/>
          <a:p>
            <a:pPr algn="ctr">
              <a:lnSpc>
                <a:spcPct val="120000"/>
              </a:lnSpc>
            </a:pPr>
            <a:r>
              <a:rPr lang="zh-CN" altLang="en-US" b="1" spc="3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普查数据处理系统</a:t>
            </a:r>
            <a:endParaRPr lang="zh-CN" altLang="en-US" b="1" spc="3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91210" y="121920"/>
            <a:ext cx="262128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400" dirty="0">
                <a:latin typeface="方正小标宋简体" panose="03000509000000000000" charset="-122"/>
                <a:ea typeface="方正小标宋简体" panose="03000509000000000000" charset="-122"/>
                <a:sym typeface="+mn-ea"/>
              </a:rPr>
              <a:t>普查机构人员管理</a:t>
            </a:r>
            <a:endParaRPr lang="zh-CN" altLang="en-US" sz="2400" dirty="0">
              <a:latin typeface="方正小标宋简体" panose="03000509000000000000" charset="-122"/>
              <a:ea typeface="方正小标宋简体" panose="03000509000000000000" charset="-122"/>
              <a:sym typeface="+mn-ea"/>
            </a:endParaRPr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" y="1"/>
            <a:ext cx="4381487" cy="6917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文本框 1"/>
          <p:cNvSpPr txBox="1"/>
          <p:nvPr/>
        </p:nvSpPr>
        <p:spPr>
          <a:xfrm>
            <a:off x="3412490" y="929640"/>
            <a:ext cx="7296785" cy="706755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marL="0" lvl="1" algn="l">
              <a:spcAft>
                <a:spcPct val="15000"/>
              </a:spcAft>
              <a:buClrTx/>
              <a:buSzTx/>
              <a:buFontTx/>
            </a:pPr>
            <a:r>
              <a:rPr lang="zh-CN" altLang="en-US" sz="40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其他未列明商品类</a:t>
            </a:r>
            <a:endParaRPr lang="zh-CN" altLang="en-US" sz="4000" b="1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中宋" panose="02010600040101010101" pitchFamily="2" charset="-122"/>
              <a:ea typeface="华文中宋" panose="02010600040101010101" pitchFamily="2" charset="-122"/>
              <a:sym typeface="+mn-ea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0" y="6724650"/>
            <a:ext cx="12192000" cy="133350"/>
          </a:xfrm>
          <a:prstGeom prst="rect">
            <a:avLst/>
          </a:prstGeom>
          <a:solidFill>
            <a:srgbClr val="4B64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54050" y="1991995"/>
            <a:ext cx="10884535" cy="31305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l">
              <a:lnSpc>
                <a:spcPts val="4740"/>
              </a:lnSpc>
              <a:buClrTx/>
              <a:buSzTx/>
              <a:buFontTx/>
            </a:pPr>
            <a:r>
              <a:rPr lang="en-US" altLang="zh-CN" sz="3200" dirty="0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      </a:t>
            </a:r>
            <a:r>
              <a:rPr lang="zh-CN" sz="3200" dirty="0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指前</a:t>
            </a:r>
            <a:r>
              <a:rPr lang="en-US" altLang="zh-CN" sz="3200" dirty="0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1-26</a:t>
            </a:r>
            <a:r>
              <a:rPr lang="zh-CN" altLang="en-US" sz="3200" dirty="0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类未包</a:t>
            </a:r>
            <a:r>
              <a:rPr lang="zh-CN" sz="3200" dirty="0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括的商品类别，如</a:t>
            </a:r>
            <a:r>
              <a:rPr lang="zh-CN" sz="3200" i="1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大型医疗器材，文物、古董、邮票、硬币、现代绘画作品，土特产品、畜产品（各种牛皮、羊皮、猪皮及其他动物皮革，以及种畜、幼畜、幼禽绒毛、羽毛、鬃毛、肠衣等）、禽畜或宠物用的药品、宠物食品、花鸟鱼虫，消防器材及设施，废旧物资</a:t>
            </a:r>
            <a:r>
              <a:rPr lang="zh-CN" sz="3200" dirty="0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等。  </a:t>
            </a:r>
            <a:endParaRPr lang="zh-CN" sz="3200"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</p:txBody>
      </p:sp>
      <p:sp>
        <p:nvSpPr>
          <p:cNvPr id="15" name="矩形 14"/>
          <p:cNvSpPr/>
          <p:nvPr>
            <p:custDataLst>
              <p:tags r:id="rId5"/>
            </p:custDataLst>
          </p:nvPr>
        </p:nvSpPr>
        <p:spPr>
          <a:xfrm rot="540000">
            <a:off x="997585" y="3126740"/>
            <a:ext cx="10024745" cy="975995"/>
          </a:xfrm>
          <a:prstGeom prst="rect">
            <a:avLst/>
          </a:prstGeom>
          <a:solidFill>
            <a:schemeClr val="bg1"/>
          </a:solidFill>
          <a:ln w="50800">
            <a:solidFill>
              <a:srgbClr val="FF0000"/>
            </a:solidFill>
          </a:ln>
        </p:spPr>
        <p:txBody>
          <a:bodyPr wrap="square">
            <a:noAutofit/>
          </a:bodyPr>
          <a:lstStyle/>
          <a:p>
            <a:pPr algn="l"/>
            <a:r>
              <a:rPr lang="zh-CN" altLang="en-US" sz="2800" b="1" dirty="0" smtClean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企业所售商品，除非明确列示在</a:t>
            </a:r>
            <a:r>
              <a:rPr lang="en-US" altLang="zh-CN" sz="2800" b="1" dirty="0" smtClean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“</a:t>
            </a:r>
            <a:r>
              <a:rPr lang="zh-CN" altLang="en-US" sz="2800" b="1" dirty="0" smtClean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其他未列明商品类</a:t>
            </a:r>
            <a:r>
              <a:rPr lang="en-US" altLang="zh-CN" sz="2800" b="1" dirty="0" smtClean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”</a:t>
            </a:r>
            <a:r>
              <a:rPr lang="zh-CN" altLang="en-US" sz="2800" b="1" dirty="0" smtClean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内，否则正常情况下，应填报在前</a:t>
            </a:r>
            <a:r>
              <a:rPr lang="en-US" altLang="zh-CN" sz="3200" b="1" dirty="0" smtClean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  <a:latin typeface="Times New Roman" panose="02020603050405020304" pitchFamily="18" charset="0"/>
                <a:ea typeface="PMingLiU" panose="02020500000000000000" charset="-120"/>
                <a:cs typeface="Times New Roman" panose="02020603050405020304" pitchFamily="18" charset="0"/>
                <a:sym typeface="+mn-ea"/>
              </a:rPr>
              <a:t>1-26</a:t>
            </a:r>
            <a:r>
              <a:rPr lang="zh-CN" altLang="en-US" sz="3200" b="1" dirty="0" smtClean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类</a:t>
            </a:r>
            <a:r>
              <a:rPr lang="zh-CN" altLang="en-US" sz="2800" b="1" dirty="0" smtClean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项目内</a:t>
            </a:r>
            <a:r>
              <a:rPr lang="zh-CN" altLang="en-US" sz="2800" b="1" dirty="0" smtClean="0">
                <a:solidFill>
                  <a:srgbClr val="FF0000"/>
                </a:solidFill>
                <a:latin typeface="Comic Sans MS" panose="030F0702030302020204" charset="0"/>
                <a:ea typeface="华文中宋" panose="02010600040101010101" pitchFamily="2" charset="-122"/>
                <a:sym typeface="+mn-ea"/>
              </a:rPr>
              <a:t>！</a:t>
            </a:r>
            <a:endParaRPr lang="zh-CN" altLang="en-US" sz="2800" b="1" dirty="0" smtClean="0">
              <a:solidFill>
                <a:srgbClr val="FF0000"/>
              </a:solidFill>
              <a:latin typeface="Comic Sans MS" panose="030F0702030302020204" charset="0"/>
              <a:ea typeface="华文中宋" panose="02010600040101010101" pitchFamily="2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5" grpId="0" bldLvl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图片 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10600" y="0"/>
            <a:ext cx="3581400" cy="10064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" name="矩形 24"/>
          <p:cNvSpPr/>
          <p:nvPr/>
        </p:nvSpPr>
        <p:spPr>
          <a:xfrm>
            <a:off x="0" y="6724650"/>
            <a:ext cx="12192000" cy="133350"/>
          </a:xfrm>
          <a:prstGeom prst="rect">
            <a:avLst/>
          </a:prstGeom>
          <a:solidFill>
            <a:srgbClr val="4B64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7" name="图片 6" descr="五经普LOGO透明底（长）"/>
          <p:cNvPicPr>
            <a:picLocks noChangeAspect="1"/>
          </p:cNvPicPr>
          <p:nvPr/>
        </p:nvPicPr>
        <p:blipFill>
          <a:blip r:embed="rId2" cstate="print"/>
          <a:srcRect r="77058"/>
          <a:stretch>
            <a:fillRect/>
          </a:stretch>
        </p:blipFill>
        <p:spPr>
          <a:xfrm>
            <a:off x="-76200" y="-225425"/>
            <a:ext cx="847725" cy="1155065"/>
          </a:xfrm>
          <a:prstGeom prst="rect">
            <a:avLst/>
          </a:prstGeom>
        </p:spPr>
      </p:pic>
      <p:cxnSp>
        <p:nvCxnSpPr>
          <p:cNvPr id="8" name="直接连接符 7"/>
          <p:cNvCxnSpPr/>
          <p:nvPr/>
        </p:nvCxnSpPr>
        <p:spPr>
          <a:xfrm>
            <a:off x="0" y="696913"/>
            <a:ext cx="11176000" cy="0"/>
          </a:xfrm>
          <a:prstGeom prst="line">
            <a:avLst/>
          </a:prstGeom>
          <a:ln w="25400">
            <a:gradFill>
              <a:gsLst>
                <a:gs pos="0">
                  <a:srgbClr val="4B649F"/>
                </a:gs>
                <a:gs pos="100000">
                  <a:srgbClr val="7DB1CD">
                    <a:alpha val="0"/>
                  </a:srgb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/>
        </p:nvSpPr>
        <p:spPr>
          <a:xfrm>
            <a:off x="791210" y="121920"/>
            <a:ext cx="262128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lang="zh-CN" altLang="en-US" sz="2400" dirty="0">
                <a:solidFill>
                  <a:schemeClr val="tx1"/>
                </a:solidFill>
                <a:latin typeface="方正小标宋简体" panose="03000509000000000000" charset="-122"/>
                <a:ea typeface="方正小标宋简体" panose="03000509000000000000" charset="-122"/>
                <a:sym typeface="+mn-ea"/>
              </a:rPr>
              <a:t>普查机构人员管理</a:t>
            </a:r>
            <a:endParaRPr lang="zh-CN" altLang="en-US" sz="2400" dirty="0">
              <a:solidFill>
                <a:schemeClr val="tx1"/>
              </a:solidFill>
              <a:latin typeface="方正小标宋简体" panose="03000509000000000000" charset="-122"/>
              <a:ea typeface="方正小标宋简体" panose="03000509000000000000" charset="-122"/>
              <a:sym typeface="+mn-ea"/>
            </a:endParaRPr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" y="1"/>
            <a:ext cx="4381487" cy="6917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矩形 8"/>
          <p:cNvSpPr/>
          <p:nvPr/>
        </p:nvSpPr>
        <p:spPr>
          <a:xfrm>
            <a:off x="695960" y="1052830"/>
            <a:ext cx="10596245" cy="859790"/>
          </a:xfrm>
          <a:prstGeom prst="rect">
            <a:avLst/>
          </a:prstGeom>
          <a:solidFill>
            <a:schemeClr val="bg1"/>
          </a:solidFill>
          <a:ln w="50800">
            <a:gradFill>
              <a:gsLst>
                <a:gs pos="0">
                  <a:srgbClr val="14CD68"/>
                </a:gs>
                <a:gs pos="100000">
                  <a:srgbClr val="035C7D"/>
                </a:gs>
              </a:gsLst>
            </a:gradFill>
          </a:ln>
        </p:spPr>
        <p:txBody>
          <a:bodyPr wrap="square" anchor="ctr" anchorCtr="0">
            <a:noAutofit/>
          </a:bodyPr>
          <a:lstStyle/>
          <a:p>
            <a:pPr marL="457200" lvl="0" indent="-457200" algn="l">
              <a:buClrTx/>
              <a:buSzTx/>
              <a:buFont typeface="Wingdings" panose="05000000000000000000" charset="0"/>
              <a:buChar char="Ø"/>
            </a:pPr>
            <a:r>
              <a:rPr lang="zh-CN" altLang="en-US" sz="2800" b="1" dirty="0" smtClean="0">
                <a:gradFill>
                  <a:gsLst>
                    <a:gs pos="0">
                      <a:srgbClr val="14CD68"/>
                    </a:gs>
                    <a:gs pos="100000">
                      <a:srgbClr val="035C7D"/>
                    </a:gs>
                  </a:gsLst>
                  <a:lin scaled="0"/>
                </a:gra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“金银珠宝类”的其中项“其中：饰品类”只包含相关饰品，不包含金砖、金条等</a:t>
            </a:r>
            <a:endParaRPr lang="zh-CN" altLang="en-US" sz="2800" b="1" dirty="0" smtClean="0">
              <a:gradFill>
                <a:gsLst>
                  <a:gs pos="0">
                    <a:srgbClr val="14CD68"/>
                  </a:gs>
                  <a:gs pos="100000">
                    <a:srgbClr val="035C7D"/>
                  </a:gs>
                </a:gsLst>
                <a:lin scaled="0"/>
              </a:gradFill>
              <a:latin typeface="华文中宋" panose="02010600040101010101" pitchFamily="2" charset="-122"/>
              <a:ea typeface="华文中宋" panose="02010600040101010101" pitchFamily="2" charset="-122"/>
              <a:sym typeface="+mn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95960" y="3357245"/>
            <a:ext cx="10596245" cy="1450340"/>
          </a:xfrm>
          <a:prstGeom prst="rect">
            <a:avLst/>
          </a:prstGeom>
          <a:solidFill>
            <a:schemeClr val="bg1"/>
          </a:solidFill>
          <a:ln w="50800">
            <a:gradFill>
              <a:gsLst>
                <a:gs pos="0">
                  <a:srgbClr val="14CD68"/>
                </a:gs>
                <a:gs pos="100000">
                  <a:srgbClr val="035C7D"/>
                </a:gs>
              </a:gsLst>
            </a:gradFill>
          </a:ln>
        </p:spPr>
        <p:txBody>
          <a:bodyPr wrap="square" anchor="ctr" anchorCtr="0">
            <a:noAutofit/>
          </a:bodyPr>
          <a:lstStyle/>
          <a:p>
            <a:pPr marL="457200" lvl="0" indent="-457200" algn="l">
              <a:buClrTx/>
              <a:buSzTx/>
              <a:buFont typeface="Wingdings" panose="05000000000000000000" charset="0"/>
              <a:buChar char="Ø"/>
            </a:pPr>
            <a:r>
              <a:rPr lang="zh-CN" altLang="en-US" sz="2800" b="1" dirty="0" smtClean="0">
                <a:gradFill>
                  <a:gsLst>
                    <a:gs pos="0">
                      <a:srgbClr val="14CD68"/>
                    </a:gs>
                    <a:gs pos="100000">
                      <a:srgbClr val="035C7D"/>
                    </a:gs>
                  </a:gsLst>
                  <a:lin scaled="0"/>
                </a:gra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医疗用的各种大型设备，如CT机、核磁共振器等，和兽用的各种药品、医疗器材统计在“其他未列明商品类”，而不是“中西药品类”，且不能算作零售</a:t>
            </a:r>
            <a:endParaRPr lang="zh-CN" altLang="en-US" sz="2800" b="1" dirty="0" smtClean="0">
              <a:gradFill>
                <a:gsLst>
                  <a:gs pos="0">
                    <a:srgbClr val="14CD68"/>
                  </a:gs>
                  <a:gs pos="100000">
                    <a:srgbClr val="035C7D"/>
                  </a:gs>
                </a:gsLst>
                <a:lin scaled="0"/>
              </a:gradFill>
              <a:latin typeface="华文中宋" panose="02010600040101010101" pitchFamily="2" charset="-122"/>
              <a:ea typeface="华文中宋" panose="02010600040101010101" pitchFamily="2" charset="-122"/>
              <a:sym typeface="+mn-ea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95325" y="5085080"/>
            <a:ext cx="10596245" cy="1042035"/>
          </a:xfrm>
          <a:prstGeom prst="rect">
            <a:avLst/>
          </a:prstGeom>
          <a:solidFill>
            <a:schemeClr val="bg1"/>
          </a:solidFill>
          <a:ln w="50800">
            <a:gradFill>
              <a:gsLst>
                <a:gs pos="0">
                  <a:srgbClr val="14CD68"/>
                </a:gs>
                <a:gs pos="100000">
                  <a:srgbClr val="035C7D"/>
                </a:gs>
              </a:gsLst>
            </a:gradFill>
          </a:ln>
        </p:spPr>
        <p:txBody>
          <a:bodyPr wrap="square" anchor="ctr" anchorCtr="0">
            <a:noAutofit/>
          </a:bodyPr>
          <a:lstStyle/>
          <a:p>
            <a:pPr marL="457200" lvl="0" indent="-457200" algn="l">
              <a:buClrTx/>
              <a:buSzTx/>
              <a:buFont typeface="Wingdings" panose="05000000000000000000" charset="0"/>
              <a:buChar char="Ø"/>
            </a:pPr>
            <a:r>
              <a:rPr lang="zh-CN" altLang="en-US" sz="2800" b="1" dirty="0" smtClean="0">
                <a:gradFill>
                  <a:gsLst>
                    <a:gs pos="0">
                      <a:srgbClr val="14CD68"/>
                    </a:gs>
                    <a:gs pos="100000">
                      <a:srgbClr val="035C7D"/>
                    </a:gs>
                  </a:gsLst>
                  <a:lin scaled="0"/>
                </a:gra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医用敷料、小型医疗器械（导管、起搏器等）计入“中西药品类”，不填写其中项</a:t>
            </a:r>
            <a:endParaRPr lang="zh-CN" altLang="en-US" sz="2800" b="1" dirty="0" smtClean="0">
              <a:gradFill>
                <a:gsLst>
                  <a:gs pos="0">
                    <a:srgbClr val="14CD68"/>
                  </a:gs>
                  <a:gs pos="100000">
                    <a:srgbClr val="035C7D"/>
                  </a:gs>
                </a:gsLst>
                <a:lin scaled="0"/>
              </a:gradFill>
              <a:latin typeface="华文中宋" panose="02010600040101010101" pitchFamily="2" charset="-122"/>
              <a:ea typeface="华文中宋" panose="02010600040101010101" pitchFamily="2" charset="-122"/>
              <a:sym typeface="+mn-ea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695325" y="2205355"/>
            <a:ext cx="10596245" cy="859790"/>
          </a:xfrm>
          <a:prstGeom prst="rect">
            <a:avLst/>
          </a:prstGeom>
          <a:solidFill>
            <a:schemeClr val="bg1"/>
          </a:solidFill>
          <a:ln w="50800">
            <a:gradFill>
              <a:gsLst>
                <a:gs pos="0">
                  <a:srgbClr val="14CD68"/>
                </a:gs>
                <a:gs pos="100000">
                  <a:srgbClr val="035C7D"/>
                </a:gs>
              </a:gsLst>
            </a:gradFill>
          </a:ln>
        </p:spPr>
        <p:txBody>
          <a:bodyPr wrap="square" anchor="ctr" anchorCtr="0">
            <a:noAutofit/>
          </a:bodyPr>
          <a:lstStyle/>
          <a:p>
            <a:pPr marL="457200" lvl="0" indent="-457200" algn="l">
              <a:buClrTx/>
              <a:buSzTx/>
              <a:buFont typeface="Wingdings" panose="05000000000000000000" charset="0"/>
              <a:buChar char="Ø"/>
            </a:pPr>
            <a:r>
              <a:rPr lang="zh-CN" altLang="en-US" sz="2800" b="1" dirty="0" smtClean="0">
                <a:gradFill>
                  <a:gsLst>
                    <a:gs pos="0">
                      <a:srgbClr val="14CD68"/>
                    </a:gs>
                    <a:gs pos="100000">
                      <a:srgbClr val="035C7D"/>
                    </a:gs>
                  </a:gsLst>
                  <a:lin scaled="0"/>
                </a:gra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电子计算机软件应计入“电子出版物及音像制品类”，而不是“计算机及其配套产品类”</a:t>
            </a:r>
            <a:endParaRPr lang="zh-CN" altLang="en-US" sz="2800" b="1" dirty="0" smtClean="0">
              <a:gradFill>
                <a:gsLst>
                  <a:gs pos="0">
                    <a:srgbClr val="14CD68"/>
                  </a:gs>
                  <a:gs pos="100000">
                    <a:srgbClr val="035C7D"/>
                  </a:gs>
                </a:gsLst>
                <a:lin scaled="0"/>
              </a:gradFill>
              <a:latin typeface="华文中宋" panose="02010600040101010101" pitchFamily="2" charset="-122"/>
              <a:ea typeface="华文中宋" panose="02010600040101010101" pitchFamily="2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4" grpId="0" animBg="1"/>
      <p:bldP spid="5" grpId="0" animBg="1"/>
      <p:bldP spid="2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E204-2(1)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63750" y="692785"/>
            <a:ext cx="9646285" cy="6017260"/>
          </a:xfrm>
          <a:prstGeom prst="rect">
            <a:avLst/>
          </a:prstGeom>
        </p:spPr>
      </p:pic>
      <p:pic>
        <p:nvPicPr>
          <p:cNvPr id="9219" name="图片 1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10600" y="0"/>
            <a:ext cx="3581400" cy="10064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图片 6" descr="五经普LOGO透明底（长）"/>
          <p:cNvPicPr>
            <a:picLocks noChangeAspect="1"/>
          </p:cNvPicPr>
          <p:nvPr/>
        </p:nvPicPr>
        <p:blipFill>
          <a:blip r:embed="rId3" cstate="print"/>
          <a:srcRect r="77058"/>
          <a:stretch>
            <a:fillRect/>
          </a:stretch>
        </p:blipFill>
        <p:spPr>
          <a:xfrm>
            <a:off x="-76200" y="-225425"/>
            <a:ext cx="847725" cy="1155065"/>
          </a:xfrm>
          <a:prstGeom prst="rect">
            <a:avLst/>
          </a:prstGeom>
        </p:spPr>
      </p:pic>
      <p:cxnSp>
        <p:nvCxnSpPr>
          <p:cNvPr id="8" name="直接连接符 7"/>
          <p:cNvCxnSpPr/>
          <p:nvPr/>
        </p:nvCxnSpPr>
        <p:spPr>
          <a:xfrm>
            <a:off x="0" y="696913"/>
            <a:ext cx="11176000" cy="0"/>
          </a:xfrm>
          <a:prstGeom prst="line">
            <a:avLst/>
          </a:prstGeom>
          <a:ln w="25400">
            <a:gradFill>
              <a:gsLst>
                <a:gs pos="0">
                  <a:srgbClr val="4B649F"/>
                </a:gs>
                <a:gs pos="100000">
                  <a:srgbClr val="7DB1CD">
                    <a:alpha val="0"/>
                  </a:srgb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/>
        </p:nvSpPr>
        <p:spPr>
          <a:xfrm>
            <a:off x="791210" y="121920"/>
            <a:ext cx="262128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400" dirty="0">
                <a:latin typeface="方正小标宋简体" panose="03000509000000000000" charset="-122"/>
                <a:ea typeface="方正小标宋简体" panose="03000509000000000000" charset="-122"/>
                <a:sym typeface="+mn-ea"/>
              </a:rPr>
              <a:t>普查机构人员管理</a:t>
            </a:r>
            <a:endParaRPr lang="zh-CN" altLang="en-US" sz="2400" dirty="0">
              <a:latin typeface="方正小标宋简体" panose="03000509000000000000" charset="-122"/>
              <a:ea typeface="方正小标宋简体" panose="03000509000000000000" charset="-122"/>
              <a:sym typeface="+mn-ea"/>
            </a:endParaRPr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" y="1"/>
            <a:ext cx="4381487" cy="6917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5" name="矩形 24"/>
          <p:cNvSpPr/>
          <p:nvPr/>
        </p:nvSpPr>
        <p:spPr>
          <a:xfrm>
            <a:off x="0" y="6724650"/>
            <a:ext cx="12192000" cy="133350"/>
          </a:xfrm>
          <a:prstGeom prst="rect">
            <a:avLst/>
          </a:prstGeom>
          <a:solidFill>
            <a:srgbClr val="4B64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5" name="文本框 14"/>
          <p:cNvSpPr txBox="1"/>
          <p:nvPr/>
        </p:nvSpPr>
        <p:spPr>
          <a:xfrm rot="20940000">
            <a:off x="170180" y="1097915"/>
            <a:ext cx="2055495" cy="72961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E204-2</a:t>
            </a:r>
            <a:r>
              <a:rPr lang="zh-CN" altLang="en-US" sz="28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表</a:t>
            </a:r>
            <a:endParaRPr lang="zh-CN" altLang="en-US" sz="2800" b="1" dirty="0">
              <a:solidFill>
                <a:srgbClr val="FF0000"/>
              </a:solidFill>
              <a:latin typeface="华文中宋" panose="02010600040101010101" pitchFamily="2" charset="-122"/>
              <a:ea typeface="华文中宋" panose="02010600040101010101" pitchFamily="2" charset="-122"/>
              <a:sym typeface="+mn-ea"/>
            </a:endParaRPr>
          </a:p>
          <a:p>
            <a:endParaRPr lang="zh-CN" altLang="en-US" sz="2800" b="1" dirty="0">
              <a:solidFill>
                <a:srgbClr val="FF0000"/>
              </a:solidFill>
              <a:latin typeface="华文中宋" panose="02010600040101010101" pitchFamily="2" charset="-122"/>
              <a:ea typeface="华文中宋" panose="02010600040101010101" pitchFamily="2" charset="-122"/>
              <a:sym typeface="+mn-ea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3935730" y="3550920"/>
            <a:ext cx="678815" cy="3159125"/>
          </a:xfrm>
          <a:prstGeom prst="rect">
            <a:avLst/>
          </a:prstGeom>
          <a:noFill/>
          <a:ln w="5715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ctr" anchorCtr="0"/>
          <a:lstStyle/>
          <a:p>
            <a:pPr algn="ctr"/>
            <a:r>
              <a:rPr lang="zh-CN" altLang="en-US" sz="4800" dirty="0">
                <a:solidFill>
                  <a:srgbClr val="FFCC00"/>
                </a:solidFill>
                <a:latin typeface="Times New Roman" panose="02020603050405020304" pitchFamily="18" charset="0"/>
                <a:ea typeface="仿宋_GB2312" panose="02010609030101010101" pitchFamily="49" charset="-122"/>
              </a:rPr>
              <a:t>                                                   </a:t>
            </a:r>
            <a:endParaRPr lang="en-US" altLang="zh-CN" sz="4000" b="1" dirty="0">
              <a:solidFill>
                <a:srgbClr val="FF00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 algn="ctr"/>
            <a:r>
              <a:rPr lang="en-US" altLang="zh-CN" sz="40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 </a:t>
            </a:r>
            <a:endParaRPr lang="zh-CN" altLang="en-US" sz="4800" b="1" dirty="0">
              <a:solidFill>
                <a:srgbClr val="FF00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 rot="20520000">
            <a:off x="4805879" y="3634623"/>
            <a:ext cx="4239683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0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注意计量单位</a:t>
            </a:r>
            <a:endParaRPr lang="zh-CN" altLang="en-US" sz="4000" b="1" dirty="0">
              <a:solidFill>
                <a:srgbClr val="FF00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3" grpId="1"/>
      <p:bldP spid="3" grpId="2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图片 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10600" y="0"/>
            <a:ext cx="3581400" cy="10064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图片 6" descr="五经普LOGO透明底（长）"/>
          <p:cNvPicPr>
            <a:picLocks noChangeAspect="1"/>
          </p:cNvPicPr>
          <p:nvPr/>
        </p:nvPicPr>
        <p:blipFill>
          <a:blip r:embed="rId2" cstate="print"/>
          <a:srcRect r="77058"/>
          <a:stretch>
            <a:fillRect/>
          </a:stretch>
        </p:blipFill>
        <p:spPr>
          <a:xfrm>
            <a:off x="-76200" y="-225425"/>
            <a:ext cx="847725" cy="1155065"/>
          </a:xfrm>
          <a:prstGeom prst="rect">
            <a:avLst/>
          </a:prstGeom>
        </p:spPr>
      </p:pic>
      <p:cxnSp>
        <p:nvCxnSpPr>
          <p:cNvPr id="8" name="直接连接符 7"/>
          <p:cNvCxnSpPr/>
          <p:nvPr/>
        </p:nvCxnSpPr>
        <p:spPr>
          <a:xfrm>
            <a:off x="0" y="696913"/>
            <a:ext cx="11176000" cy="0"/>
          </a:xfrm>
          <a:prstGeom prst="line">
            <a:avLst/>
          </a:prstGeom>
          <a:ln w="25400">
            <a:gradFill>
              <a:gsLst>
                <a:gs pos="0">
                  <a:srgbClr val="4B649F"/>
                </a:gs>
                <a:gs pos="100000">
                  <a:srgbClr val="7DB1CD">
                    <a:alpha val="0"/>
                  </a:srgb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2" name="文本框 141"/>
          <p:cNvSpPr txBox="1"/>
          <p:nvPr>
            <p:custDataLst>
              <p:tags r:id="rId3"/>
            </p:custDataLst>
          </p:nvPr>
        </p:nvSpPr>
        <p:spPr>
          <a:xfrm>
            <a:off x="8086414" y="1322944"/>
            <a:ext cx="2182944" cy="559468"/>
          </a:xfrm>
          <a:prstGeom prst="rect">
            <a:avLst/>
          </a:prstGeom>
          <a:noFill/>
        </p:spPr>
        <p:txBody>
          <a:bodyPr wrap="square" lIns="91440" tIns="45720" rIns="91440" bIns="45720" rtlCol="0" anchor="ctr">
            <a:normAutofit fontScale="90000"/>
          </a:bodyPr>
          <a:lstStyle/>
          <a:p>
            <a:pPr algn="ctr">
              <a:lnSpc>
                <a:spcPct val="120000"/>
              </a:lnSpc>
            </a:pPr>
            <a:r>
              <a:rPr lang="zh-CN" altLang="en-US" b="1" spc="3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普查数据处理系统</a:t>
            </a:r>
            <a:endParaRPr lang="zh-CN" altLang="en-US" b="1" spc="3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91210" y="121920"/>
            <a:ext cx="262128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400" dirty="0">
                <a:latin typeface="方正小标宋简体" panose="03000509000000000000" charset="-122"/>
                <a:ea typeface="方正小标宋简体" panose="03000509000000000000" charset="-122"/>
                <a:sym typeface="+mn-ea"/>
              </a:rPr>
              <a:t>普查机构人员管理</a:t>
            </a:r>
            <a:endParaRPr lang="zh-CN" altLang="en-US" sz="2400" dirty="0">
              <a:latin typeface="方正小标宋简体" panose="03000509000000000000" charset="-122"/>
              <a:ea typeface="方正小标宋简体" panose="03000509000000000000" charset="-122"/>
              <a:sym typeface="+mn-ea"/>
            </a:endParaRPr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" y="1"/>
            <a:ext cx="4381487" cy="6917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文本框 1"/>
          <p:cNvSpPr txBox="1"/>
          <p:nvPr/>
        </p:nvSpPr>
        <p:spPr>
          <a:xfrm>
            <a:off x="4799965" y="929640"/>
            <a:ext cx="263906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lvl="1" algn="l">
              <a:spcAft>
                <a:spcPct val="15000"/>
              </a:spcAft>
              <a:buClrTx/>
              <a:buSzTx/>
              <a:buFontTx/>
            </a:pPr>
            <a:r>
              <a:rPr lang="zh-CN" altLang="en-US" sz="3200" b="1" dirty="0">
                <a:solidFill>
                  <a:schemeClr val="accent6">
                    <a:lumMod val="7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数据预估原则</a:t>
            </a:r>
            <a:endParaRPr lang="zh-CN" altLang="en-US" sz="3200" b="1" dirty="0">
              <a:solidFill>
                <a:schemeClr val="accent6">
                  <a:lumMod val="75000"/>
                </a:schemeClr>
              </a:solidFill>
              <a:latin typeface="华文中宋" panose="02010600040101010101" pitchFamily="2" charset="-122"/>
              <a:ea typeface="华文中宋" panose="02010600040101010101" pitchFamily="2" charset="-122"/>
              <a:sym typeface="+mn-ea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982980" y="1645285"/>
            <a:ext cx="10576560" cy="1245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atinLnBrk="0">
              <a:lnSpc>
                <a:spcPts val="4500"/>
              </a:lnSpc>
              <a:spcBef>
                <a:spcPts val="0"/>
              </a:spcBef>
            </a:pPr>
            <a:r>
              <a:rPr lang="en-US" altLang="zh-CN" sz="3200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1</a:t>
            </a:r>
            <a:r>
              <a:rPr lang="zh-CN" altLang="en-US" sz="3200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、</a:t>
            </a:r>
            <a:r>
              <a:rPr lang="zh-CN" sz="3200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允许合理方法预估，尽量缩小预估数和实际数差距，留存</a:t>
            </a:r>
            <a:r>
              <a:rPr lang="zh-CN" sz="3200" b="1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预估依据</a:t>
            </a:r>
            <a:r>
              <a:rPr lang="en-US" altLang="zh-CN" sz="3200" b="1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(</a:t>
            </a:r>
            <a:r>
              <a:rPr lang="zh-CN" altLang="zh-CN" sz="3200" b="1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如：业务系统数据、统计台账、对账表等）</a:t>
            </a:r>
            <a:endParaRPr lang="zh-CN" altLang="en-US" sz="3200"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  <a:sym typeface="+mn-ea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0" y="6724650"/>
            <a:ext cx="12192000" cy="133350"/>
          </a:xfrm>
          <a:prstGeom prst="rect">
            <a:avLst/>
          </a:prstGeom>
          <a:solidFill>
            <a:srgbClr val="4B64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084580" y="5568950"/>
            <a:ext cx="10092055" cy="1052830"/>
          </a:xfrm>
          <a:prstGeom prst="rect">
            <a:avLst/>
          </a:prstGeom>
          <a:solidFill>
            <a:schemeClr val="bg1"/>
          </a:solidFill>
          <a:ln w="50800">
            <a:gradFill>
              <a:gsLst>
                <a:gs pos="0">
                  <a:srgbClr val="14CD68"/>
                </a:gs>
                <a:gs pos="100000">
                  <a:srgbClr val="035C7D"/>
                </a:gs>
              </a:gsLst>
            </a:gradFill>
          </a:ln>
        </p:spPr>
        <p:txBody>
          <a:bodyPr wrap="square" anchor="ctr" anchorCtr="0">
            <a:no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800" b="1" dirty="0" smtClean="0">
                <a:gradFill>
                  <a:gsLst>
                    <a:gs pos="0">
                      <a:srgbClr val="14CD68"/>
                    </a:gs>
                    <a:gs pos="100000">
                      <a:srgbClr val="035C7D"/>
                    </a:gs>
                  </a:gsLst>
                  <a:lin scaled="0"/>
                </a:gra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例：填报</a:t>
            </a:r>
            <a:r>
              <a:rPr lang="en-US" altLang="zh-CN" sz="2800" b="1" dirty="0" smtClean="0">
                <a:gradFill>
                  <a:gsLst>
                    <a:gs pos="0">
                      <a:srgbClr val="14CD68"/>
                    </a:gs>
                    <a:gs pos="100000">
                      <a:srgbClr val="035C7D"/>
                    </a:gs>
                  </a:gsLst>
                  <a:lin scaled="0"/>
                </a:gra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1-12</a:t>
            </a:r>
            <a:r>
              <a:rPr lang="zh-CN" altLang="en-US" sz="2800" b="1" dirty="0" smtClean="0">
                <a:gradFill>
                  <a:gsLst>
                    <a:gs pos="0">
                      <a:srgbClr val="14CD68"/>
                    </a:gs>
                    <a:gs pos="100000">
                      <a:srgbClr val="035C7D"/>
                    </a:gs>
                  </a:gsLst>
                  <a:lin scaled="0"/>
                </a:gra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月数据时，若</a:t>
            </a:r>
            <a:r>
              <a:rPr lang="en-US" altLang="zh-CN" sz="2800" b="1" dirty="0" smtClean="0">
                <a:gradFill>
                  <a:gsLst>
                    <a:gs pos="0">
                      <a:srgbClr val="14CD68"/>
                    </a:gs>
                    <a:gs pos="100000">
                      <a:srgbClr val="035C7D"/>
                    </a:gs>
                  </a:gsLst>
                  <a:lin scaled="0"/>
                </a:gra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12</a:t>
            </a:r>
            <a:r>
              <a:rPr lang="zh-CN" altLang="en-US" sz="2800" b="1" dirty="0" smtClean="0">
                <a:gradFill>
                  <a:gsLst>
                    <a:gs pos="0">
                      <a:srgbClr val="14CD68"/>
                    </a:gs>
                    <a:gs pos="100000">
                      <a:srgbClr val="035C7D"/>
                    </a:gs>
                  </a:gsLst>
                  <a:lin scaled="0"/>
                </a:gra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月数据未出，用</a:t>
            </a:r>
            <a:r>
              <a:rPr lang="en-US" altLang="zh-CN" sz="2800" b="1" dirty="0" smtClean="0">
                <a:gradFill>
                  <a:gsLst>
                    <a:gs pos="0">
                      <a:srgbClr val="14CD68"/>
                    </a:gs>
                    <a:gs pos="100000">
                      <a:srgbClr val="035C7D"/>
                    </a:gs>
                  </a:gsLst>
                  <a:lin scaled="0"/>
                </a:gra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1-11</a:t>
            </a:r>
            <a:r>
              <a:rPr lang="zh-CN" altLang="en-US" sz="2800" b="1" dirty="0" smtClean="0">
                <a:gradFill>
                  <a:gsLst>
                    <a:gs pos="0">
                      <a:srgbClr val="14CD68"/>
                    </a:gs>
                    <a:gs pos="100000">
                      <a:srgbClr val="035C7D"/>
                    </a:gs>
                  </a:gsLst>
                  <a:lin scaled="0"/>
                </a:gra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月准确数据</a:t>
            </a:r>
            <a:r>
              <a:rPr lang="en-US" altLang="zh-CN" sz="2800" b="1" dirty="0" smtClean="0">
                <a:gradFill>
                  <a:gsLst>
                    <a:gs pos="0">
                      <a:srgbClr val="14CD68"/>
                    </a:gs>
                    <a:gs pos="100000">
                      <a:srgbClr val="035C7D"/>
                    </a:gs>
                  </a:gsLst>
                  <a:lin scaled="0"/>
                </a:gra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+12</a:t>
            </a:r>
            <a:r>
              <a:rPr lang="zh-CN" altLang="en-US" sz="2800" b="1" dirty="0" smtClean="0">
                <a:gradFill>
                  <a:gsLst>
                    <a:gs pos="0">
                      <a:srgbClr val="14CD68"/>
                    </a:gs>
                    <a:gs pos="100000">
                      <a:srgbClr val="035C7D"/>
                    </a:gs>
                  </a:gsLst>
                  <a:lin scaled="0"/>
                </a:gra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月当月预估填报，不能始终以预估数累加填报</a:t>
            </a:r>
            <a:endParaRPr lang="zh-CN" altLang="en-US" sz="2800" b="1" dirty="0" smtClean="0">
              <a:gradFill>
                <a:gsLst>
                  <a:gs pos="0">
                    <a:srgbClr val="14CD68"/>
                  </a:gs>
                  <a:gs pos="100000">
                    <a:srgbClr val="035C7D"/>
                  </a:gs>
                </a:gsLst>
                <a:lin scaled="0"/>
              </a:gradFill>
              <a:latin typeface="华文中宋" panose="02010600040101010101" pitchFamily="2" charset="-122"/>
              <a:ea typeface="华文中宋" panose="02010600040101010101" pitchFamily="2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055370" y="2890520"/>
            <a:ext cx="10576560" cy="1245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atinLnBrk="0">
              <a:lnSpc>
                <a:spcPts val="4500"/>
              </a:lnSpc>
              <a:spcBef>
                <a:spcPts val="0"/>
              </a:spcBef>
            </a:pPr>
            <a:r>
              <a:rPr lang="en-US" altLang="zh-CN" sz="3200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2</a:t>
            </a:r>
            <a:r>
              <a:rPr lang="zh-CN" altLang="en-US" sz="3200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、</a:t>
            </a:r>
            <a:r>
              <a:rPr lang="zh-CN" sz="3200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本月预估数据不应与上月报送数据完全一致，应在上月基础上进行合理调整</a:t>
            </a:r>
            <a:endParaRPr lang="zh-CN" altLang="en-US" sz="3200"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79500" y="4149090"/>
            <a:ext cx="10576560" cy="1245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atinLnBrk="0">
              <a:lnSpc>
                <a:spcPts val="4500"/>
              </a:lnSpc>
              <a:spcBef>
                <a:spcPts val="0"/>
              </a:spcBef>
            </a:pPr>
            <a:r>
              <a:rPr lang="en-US" altLang="zh-CN" sz="3200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3</a:t>
            </a:r>
            <a:r>
              <a:rPr lang="zh-CN" sz="3200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、“1-本月”应及时替换调整为实际数据，及时调整累计数据，减少累计数据的差错率</a:t>
            </a:r>
            <a:endParaRPr lang="zh-CN" altLang="en-US" sz="3200"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9" grpId="0" animBg="1"/>
      <p:bldP spid="5" grpId="0"/>
      <p:bldP spid="6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图片 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10600" y="0"/>
            <a:ext cx="3581400" cy="10064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图片 6" descr="五经普LOGO透明底（长）"/>
          <p:cNvPicPr>
            <a:picLocks noChangeAspect="1"/>
          </p:cNvPicPr>
          <p:nvPr/>
        </p:nvPicPr>
        <p:blipFill>
          <a:blip r:embed="rId2" cstate="print"/>
          <a:srcRect r="77058"/>
          <a:stretch>
            <a:fillRect/>
          </a:stretch>
        </p:blipFill>
        <p:spPr>
          <a:xfrm>
            <a:off x="-76200" y="-225425"/>
            <a:ext cx="847725" cy="1155065"/>
          </a:xfrm>
          <a:prstGeom prst="rect">
            <a:avLst/>
          </a:prstGeom>
        </p:spPr>
      </p:pic>
      <p:cxnSp>
        <p:nvCxnSpPr>
          <p:cNvPr id="8" name="直接连接符 7"/>
          <p:cNvCxnSpPr/>
          <p:nvPr/>
        </p:nvCxnSpPr>
        <p:spPr>
          <a:xfrm>
            <a:off x="0" y="696913"/>
            <a:ext cx="11176000" cy="0"/>
          </a:xfrm>
          <a:prstGeom prst="line">
            <a:avLst/>
          </a:prstGeom>
          <a:ln w="25400">
            <a:gradFill>
              <a:gsLst>
                <a:gs pos="0">
                  <a:srgbClr val="4B649F"/>
                </a:gs>
                <a:gs pos="100000">
                  <a:srgbClr val="7DB1CD">
                    <a:alpha val="0"/>
                  </a:srgb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2" name="文本框 141"/>
          <p:cNvSpPr txBox="1"/>
          <p:nvPr>
            <p:custDataLst>
              <p:tags r:id="rId3"/>
            </p:custDataLst>
          </p:nvPr>
        </p:nvSpPr>
        <p:spPr>
          <a:xfrm>
            <a:off x="8086414" y="1322944"/>
            <a:ext cx="2182944" cy="559468"/>
          </a:xfrm>
          <a:prstGeom prst="rect">
            <a:avLst/>
          </a:prstGeom>
          <a:noFill/>
        </p:spPr>
        <p:txBody>
          <a:bodyPr wrap="square" lIns="91440" tIns="45720" rIns="91440" bIns="45720" rtlCol="0" anchor="ctr">
            <a:normAutofit fontScale="90000"/>
          </a:bodyPr>
          <a:lstStyle/>
          <a:p>
            <a:pPr algn="ctr">
              <a:lnSpc>
                <a:spcPct val="120000"/>
              </a:lnSpc>
            </a:pPr>
            <a:r>
              <a:rPr lang="zh-CN" altLang="en-US" b="1" spc="3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普查数据处理系统</a:t>
            </a:r>
            <a:endParaRPr lang="zh-CN" altLang="en-US" b="1" spc="3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91210" y="121920"/>
            <a:ext cx="262128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400" dirty="0">
                <a:latin typeface="方正小标宋简体" panose="03000509000000000000" charset="-122"/>
                <a:ea typeface="方正小标宋简体" panose="03000509000000000000" charset="-122"/>
                <a:sym typeface="+mn-ea"/>
              </a:rPr>
              <a:t>普查机构人员管理</a:t>
            </a:r>
            <a:endParaRPr lang="zh-CN" altLang="en-US" sz="2400" dirty="0">
              <a:latin typeface="方正小标宋简体" panose="03000509000000000000" charset="-122"/>
              <a:ea typeface="方正小标宋简体" panose="03000509000000000000" charset="-122"/>
              <a:sym typeface="+mn-ea"/>
            </a:endParaRPr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" y="1"/>
            <a:ext cx="4381487" cy="6917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5" name="矩形 24"/>
          <p:cNvSpPr/>
          <p:nvPr/>
        </p:nvSpPr>
        <p:spPr>
          <a:xfrm>
            <a:off x="0" y="6724650"/>
            <a:ext cx="12192000" cy="133350"/>
          </a:xfrm>
          <a:prstGeom prst="rect">
            <a:avLst/>
          </a:prstGeom>
          <a:solidFill>
            <a:srgbClr val="4B64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5" name="文本框 14"/>
          <p:cNvSpPr txBox="1"/>
          <p:nvPr/>
        </p:nvSpPr>
        <p:spPr>
          <a:xfrm rot="20940000">
            <a:off x="170180" y="1097915"/>
            <a:ext cx="2055495" cy="72961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E204-2</a:t>
            </a:r>
            <a:r>
              <a:rPr lang="zh-CN" altLang="en-US" sz="28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表</a:t>
            </a:r>
            <a:endParaRPr lang="zh-CN" altLang="en-US" sz="2800" b="1" dirty="0">
              <a:solidFill>
                <a:srgbClr val="FF0000"/>
              </a:solidFill>
              <a:latin typeface="华文中宋" panose="02010600040101010101" pitchFamily="2" charset="-122"/>
              <a:ea typeface="华文中宋" panose="02010600040101010101" pitchFamily="2" charset="-122"/>
              <a:sym typeface="+mn-ea"/>
            </a:endParaRPr>
          </a:p>
          <a:p>
            <a:endParaRPr lang="zh-CN" altLang="en-US" sz="2800" b="1" dirty="0">
              <a:solidFill>
                <a:srgbClr val="FF0000"/>
              </a:solidFill>
              <a:latin typeface="华文中宋" panose="02010600040101010101" pitchFamily="2" charset="-122"/>
              <a:ea typeface="华文中宋" panose="02010600040101010101" pitchFamily="2" charset="-122"/>
              <a:sym typeface="+mn-ea"/>
            </a:endParaRPr>
          </a:p>
        </p:txBody>
      </p:sp>
      <p:pic>
        <p:nvPicPr>
          <p:cNvPr id="5" name="图片 4" descr="E204-2(2)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919605" y="764540"/>
            <a:ext cx="9871075" cy="573024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863975" y="2443480"/>
            <a:ext cx="678815" cy="4051935"/>
          </a:xfrm>
          <a:prstGeom prst="rect">
            <a:avLst/>
          </a:prstGeom>
          <a:noFill/>
          <a:ln w="635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ctr" anchorCtr="0"/>
          <a:lstStyle/>
          <a:p>
            <a:pPr algn="ctr"/>
            <a:r>
              <a:rPr lang="zh-CN" altLang="en-US" sz="4800" dirty="0">
                <a:solidFill>
                  <a:srgbClr val="FFCC00"/>
                </a:solidFill>
                <a:latin typeface="Times New Roman" panose="02020603050405020304" pitchFamily="18" charset="0"/>
                <a:ea typeface="仿宋_GB2312" panose="02010609030101010101" pitchFamily="49" charset="-122"/>
              </a:rPr>
              <a:t>                                                   </a:t>
            </a:r>
            <a:endParaRPr lang="en-US" altLang="zh-CN" sz="4000" b="1" dirty="0">
              <a:solidFill>
                <a:srgbClr val="FF00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 algn="ctr"/>
            <a:r>
              <a:rPr lang="en-US" altLang="zh-CN" sz="40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 </a:t>
            </a:r>
            <a:endParaRPr lang="zh-CN" altLang="en-US" sz="4800" b="1" dirty="0">
              <a:solidFill>
                <a:srgbClr val="FF00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 rot="20520000">
            <a:off x="5238314" y="3491113"/>
            <a:ext cx="4239683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0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注意计量单位</a:t>
            </a:r>
            <a:endParaRPr lang="zh-CN" altLang="en-US" sz="4000" b="1" dirty="0">
              <a:solidFill>
                <a:srgbClr val="FF00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1"/>
      <p:bldP spid="3" grpId="2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图片 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10600" y="0"/>
            <a:ext cx="3581400" cy="10064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图片 6" descr="五经普LOGO透明底（长）"/>
          <p:cNvPicPr>
            <a:picLocks noChangeAspect="1"/>
          </p:cNvPicPr>
          <p:nvPr/>
        </p:nvPicPr>
        <p:blipFill>
          <a:blip r:embed="rId2" cstate="print"/>
          <a:srcRect r="77058"/>
          <a:stretch>
            <a:fillRect/>
          </a:stretch>
        </p:blipFill>
        <p:spPr>
          <a:xfrm>
            <a:off x="-76200" y="-225425"/>
            <a:ext cx="847725" cy="1155065"/>
          </a:xfrm>
          <a:prstGeom prst="rect">
            <a:avLst/>
          </a:prstGeom>
        </p:spPr>
      </p:pic>
      <p:cxnSp>
        <p:nvCxnSpPr>
          <p:cNvPr id="8" name="直接连接符 7"/>
          <p:cNvCxnSpPr/>
          <p:nvPr/>
        </p:nvCxnSpPr>
        <p:spPr>
          <a:xfrm>
            <a:off x="0" y="696913"/>
            <a:ext cx="11176000" cy="0"/>
          </a:xfrm>
          <a:prstGeom prst="line">
            <a:avLst/>
          </a:prstGeom>
          <a:ln w="25400">
            <a:gradFill>
              <a:gsLst>
                <a:gs pos="0">
                  <a:srgbClr val="4B649F"/>
                </a:gs>
                <a:gs pos="100000">
                  <a:srgbClr val="7DB1CD">
                    <a:alpha val="0"/>
                  </a:srgb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2" name="文本框 141"/>
          <p:cNvSpPr txBox="1"/>
          <p:nvPr>
            <p:custDataLst>
              <p:tags r:id="rId3"/>
            </p:custDataLst>
          </p:nvPr>
        </p:nvSpPr>
        <p:spPr>
          <a:xfrm>
            <a:off x="8086414" y="1322944"/>
            <a:ext cx="2182944" cy="559468"/>
          </a:xfrm>
          <a:prstGeom prst="rect">
            <a:avLst/>
          </a:prstGeom>
          <a:noFill/>
        </p:spPr>
        <p:txBody>
          <a:bodyPr wrap="square" lIns="91440" tIns="45720" rIns="91440" bIns="45720" rtlCol="0" anchor="ctr">
            <a:normAutofit fontScale="90000"/>
          </a:bodyPr>
          <a:lstStyle/>
          <a:p>
            <a:pPr algn="ctr">
              <a:lnSpc>
                <a:spcPct val="120000"/>
              </a:lnSpc>
            </a:pPr>
            <a:r>
              <a:rPr lang="zh-CN" altLang="en-US" b="1" spc="3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普查数据处理系统</a:t>
            </a:r>
            <a:endParaRPr lang="zh-CN" altLang="en-US" b="1" spc="3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91210" y="121920"/>
            <a:ext cx="262128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400" dirty="0">
                <a:latin typeface="方正小标宋简体" panose="03000509000000000000" charset="-122"/>
                <a:ea typeface="方正小标宋简体" panose="03000509000000000000" charset="-122"/>
                <a:sym typeface="+mn-ea"/>
              </a:rPr>
              <a:t>普查机构人员管理</a:t>
            </a:r>
            <a:endParaRPr lang="zh-CN" altLang="en-US" sz="2400" dirty="0">
              <a:latin typeface="方正小标宋简体" panose="03000509000000000000" charset="-122"/>
              <a:ea typeface="方正小标宋简体" panose="03000509000000000000" charset="-122"/>
              <a:sym typeface="+mn-ea"/>
            </a:endParaRPr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" y="1"/>
            <a:ext cx="4381487" cy="6917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文本框 1"/>
          <p:cNvSpPr txBox="1"/>
          <p:nvPr/>
        </p:nvSpPr>
        <p:spPr>
          <a:xfrm>
            <a:off x="4799965" y="929640"/>
            <a:ext cx="2639060" cy="5530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lvl="1" algn="l">
              <a:spcAft>
                <a:spcPct val="15000"/>
              </a:spcAft>
              <a:buClrTx/>
              <a:buSzTx/>
              <a:buFontTx/>
            </a:pPr>
            <a:r>
              <a:rPr lang="zh-CN" altLang="en-US" sz="3200" b="1" dirty="0">
                <a:solidFill>
                  <a:schemeClr val="accent6">
                    <a:lumMod val="7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二、重点难点</a:t>
            </a:r>
            <a:endParaRPr lang="zh-CN" altLang="en-US" sz="3200" b="1" dirty="0">
              <a:solidFill>
                <a:schemeClr val="accent6">
                  <a:lumMod val="75000"/>
                </a:schemeClr>
              </a:solidFill>
              <a:latin typeface="华文中宋" panose="02010600040101010101" pitchFamily="2" charset="-122"/>
              <a:ea typeface="华文中宋" panose="02010600040101010101" pitchFamily="2" charset="-122"/>
              <a:sym typeface="+mn-ea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0" y="6724650"/>
            <a:ext cx="12192000" cy="133350"/>
          </a:xfrm>
          <a:prstGeom prst="rect">
            <a:avLst/>
          </a:prstGeom>
          <a:solidFill>
            <a:srgbClr val="4B64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631315" y="1821815"/>
            <a:ext cx="918400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lvl="1" algn="ctr">
              <a:spcAft>
                <a:spcPct val="15000"/>
              </a:spcAft>
              <a:buClrTx/>
              <a:buSzTx/>
              <a:buFontTx/>
            </a:pPr>
            <a:r>
              <a:rPr lang="en-US" altLang="zh-CN" sz="32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2024</a:t>
            </a:r>
            <a:r>
              <a:rPr lang="zh-CN" altLang="en-US" sz="32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年定报</a:t>
            </a:r>
            <a:r>
              <a:rPr lang="zh-CN" sz="32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 </a:t>
            </a:r>
            <a:endParaRPr lang="zh-CN" sz="3200" b="1" dirty="0">
              <a:solidFill>
                <a:srgbClr val="FF0000"/>
              </a:solidFill>
              <a:latin typeface="华文中宋" panose="02010600040101010101" pitchFamily="2" charset="-122"/>
              <a:ea typeface="华文中宋" panose="02010600040101010101" pitchFamily="2" charset="-122"/>
              <a:sym typeface="+mn-ea"/>
            </a:endParaRPr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custDataLst>
              <p:tags r:id="rId5"/>
            </p:custDataLst>
          </p:nvPr>
        </p:nvGraphicFramePr>
        <p:xfrm>
          <a:off x="1571625" y="796290"/>
          <a:ext cx="9132570" cy="5828665"/>
        </p:xfrm>
        <a:graphic>
          <a:graphicData uri="http://schemas.openxmlformats.org/drawingml/2006/table">
            <a:tbl>
              <a:tblPr/>
              <a:tblGrid>
                <a:gridCol w="573405"/>
                <a:gridCol w="703580"/>
                <a:gridCol w="704850"/>
                <a:gridCol w="855345"/>
                <a:gridCol w="593725"/>
                <a:gridCol w="594360"/>
                <a:gridCol w="770255"/>
                <a:gridCol w="702945"/>
                <a:gridCol w="469265"/>
                <a:gridCol w="585470"/>
                <a:gridCol w="703580"/>
                <a:gridCol w="468630"/>
                <a:gridCol w="821690"/>
                <a:gridCol w="585470"/>
              </a:tblGrid>
              <a:tr h="493395">
                <a:tc gridSpan="8">
                  <a:txBody>
                    <a:bodyPr/>
                    <a:lstStyle/>
                    <a:p>
                      <a:pPr algn="ctr" fontAlgn="ctr"/>
                      <a:r>
                        <a:rPr lang="zh-CN" altLang="en-US" sz="1600" b="1" i="0" u="none" strike="noStrike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商品销售量</a:t>
                      </a:r>
                      <a:endParaRPr lang="zh-CN" altLang="en-US" sz="1600" b="1" i="0" u="none" strike="noStrike" dirty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cP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</a:tcPr>
                </a:tc>
                <a:tc hMerge="1">
                  <a:tcP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</a:tcPr>
                </a:tc>
                <a:tc hMerge="1">
                  <a:tcP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</a:tcPr>
                </a:tc>
                <a:tc hMerge="1">
                  <a:tcP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</a:tcPr>
                </a:tc>
                <a:tc hMerge="1">
                  <a:tcP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</a:tcPr>
                </a:tc>
                <a:tc hMerge="1">
                  <a:tcP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</a:tcPr>
                </a:tc>
                <a:tc hMerge="1">
                  <a:tcPr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</a:tcPr>
                </a:tc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zh-CN" altLang="en-US" sz="1600" b="1" i="0" u="none" strike="noStrike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商品零售量</a:t>
                      </a:r>
                      <a:endParaRPr lang="zh-CN" altLang="en-US" sz="1600" b="1" i="0" u="none" strike="noStrike" dirty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cP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</a:tcPr>
                </a:tc>
                <a:tc hMerge="1">
                  <a:tcP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</a:tcPr>
                </a:tc>
                <a:tc hMerge="1">
                  <a:tcPr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zh-CN" altLang="en-US" sz="1600" b="1" i="0" u="none" strike="noStrike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期末商品</a:t>
                      </a:r>
                      <a:endParaRPr lang="en-US" altLang="zh-CN" sz="1600" b="1" i="0" u="none" strike="noStrike" dirty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  <a:p>
                      <a:pPr algn="ctr" fontAlgn="ctr"/>
                      <a:r>
                        <a:rPr lang="zh-CN" altLang="en-US" sz="1600" b="1" i="0" u="none" strike="noStrike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库存量</a:t>
                      </a:r>
                      <a:endParaRPr lang="zh-CN" altLang="en-US" sz="1600" b="1" i="0" u="none" strike="noStrike" dirty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>
                      <a:noFill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cPr>
                    <a:lnR>
                      <a:noFill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  <a:tr h="465455"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zh-CN" altLang="en-US" sz="1600" b="1" i="0" u="none" strike="noStrike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本年</a:t>
                      </a:r>
                      <a:endParaRPr lang="zh-CN" altLang="en-US" sz="1600" b="1" i="0" u="none" strike="noStrike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cP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</a:tcPr>
                </a:tc>
                <a:tc hMerge="1">
                  <a:tcP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</a:tcPr>
                </a:tc>
                <a:tc hMerge="1">
                  <a:tcPr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</a:tcPr>
                </a:tc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zh-CN" altLang="en-US" sz="1600" b="1" i="0" u="none" strike="noStrike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上年同期</a:t>
                      </a:r>
                      <a:endParaRPr lang="zh-CN" altLang="en-US" sz="1600" b="1" i="0" u="none" strike="noStrike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cP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</a:tcPr>
                </a:tc>
                <a:tc hMerge="1">
                  <a:tcP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</a:tcPr>
                </a:tc>
                <a:tc hMerge="1">
                  <a:tcPr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zh-CN" altLang="en-US" sz="1600" b="1" i="0" u="none" strike="noStrike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本年</a:t>
                      </a:r>
                      <a:endParaRPr lang="zh-CN" altLang="en-US" sz="1600" b="1" i="0" u="none" strike="noStrike" dirty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cPr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zh-CN" altLang="en-US" sz="1600" b="1" i="0" u="none" strike="noStrike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上年同期</a:t>
                      </a:r>
                      <a:endParaRPr lang="zh-CN" altLang="en-US" sz="1600" b="1" i="0" u="none" strike="noStrike" dirty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cPr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zh-CN" altLang="en-US" sz="1600" b="1" i="0" u="none" strike="noStrike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本年</a:t>
                      </a:r>
                      <a:endParaRPr lang="zh-CN" altLang="en-US" sz="1600" b="1" i="0" u="none" strike="noStrike" dirty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zh-CN" altLang="en-US" sz="1600" b="1" i="0" u="none" strike="noStrike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上年同期</a:t>
                      </a:r>
                      <a:endParaRPr lang="zh-CN" altLang="en-US" sz="1600" b="1" i="0" u="none" strike="noStrike" dirty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>
                      <a:noFill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466090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zh-CN" altLang="en-US" sz="1600" b="1" i="0" u="none" strike="noStrike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本季</a:t>
                      </a:r>
                      <a:endParaRPr lang="zh-CN" altLang="en-US" sz="1600" b="1" i="0" u="none" strike="noStrike" dirty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1" i="0" u="none" strike="noStrike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1-</a:t>
                      </a:r>
                      <a:r>
                        <a:rPr lang="zh-CN" altLang="en-US" sz="1600" b="1" i="0" u="none" strike="noStrike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本季</a:t>
                      </a:r>
                      <a:endParaRPr lang="zh-CN" altLang="en-US" sz="1600" b="1" i="0" u="none" strike="noStrike" dirty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zh-CN" altLang="en-US" sz="1600" b="1" i="0" u="none" strike="noStrike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　</a:t>
                      </a:r>
                      <a:endParaRPr lang="zh-CN" altLang="en-US" sz="1600" b="1" i="0" u="none" strike="noStrike" dirty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cPr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zh-CN" altLang="en-US" sz="1600" b="1" i="0" u="none" strike="noStrike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本季</a:t>
                      </a:r>
                      <a:endParaRPr lang="zh-CN" altLang="en-US" sz="1600" b="1" i="0" u="none" strike="noStrike" dirty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1" i="0" u="none" strike="noStrike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1-</a:t>
                      </a:r>
                      <a:r>
                        <a:rPr lang="zh-CN" altLang="en-US" sz="1600" b="1" i="0" u="none" strike="noStrike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本季</a:t>
                      </a:r>
                      <a:endParaRPr lang="zh-CN" altLang="en-US" sz="1600" b="1" i="0" u="none" strike="noStrike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zh-CN" altLang="en-US" sz="1600" b="1" i="0" u="none" strike="noStrike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　</a:t>
                      </a:r>
                      <a:endParaRPr lang="zh-CN" altLang="en-US" sz="1600" b="1" i="0" u="none" strike="noStrike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cPr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zh-CN" altLang="en-US" sz="1600" b="1" i="0" u="none" strike="noStrike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本季</a:t>
                      </a:r>
                      <a:endParaRPr lang="zh-CN" altLang="en-US" sz="1600" b="1" i="0" u="none" strike="noStrike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1" i="0" u="none" strike="noStrike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1-</a:t>
                      </a:r>
                      <a:r>
                        <a:rPr lang="zh-CN" altLang="en-US" sz="1600" b="1" i="0" u="none" strike="noStrike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本季</a:t>
                      </a:r>
                      <a:endParaRPr lang="zh-CN" altLang="en-US" sz="1600" b="1" i="0" u="none" strike="noStrike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zh-CN" altLang="en-US" sz="1600" b="1" i="0" u="none" strike="noStrike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本季</a:t>
                      </a:r>
                      <a:endParaRPr lang="zh-CN" altLang="en-US" sz="1600" b="1" i="0" u="none" strike="noStrike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1" i="0" u="none" strike="noStrike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1-</a:t>
                      </a:r>
                      <a:r>
                        <a:rPr lang="zh-CN" altLang="en-US" sz="1600" b="1" i="0" u="none" strike="noStrike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本季</a:t>
                      </a:r>
                      <a:endParaRPr lang="zh-CN" altLang="en-US" sz="1600" b="1" i="0" u="none" strike="noStrike" dirty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vMerge="1"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</a:tcPr>
                </a:tc>
                <a:tc vMerge="1"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>
                      <a:noFill/>
                    </a:lnR>
                  </a:tcPr>
                </a:tc>
              </a:tr>
              <a:tr h="987425">
                <a:tc vMerge="1">
                  <a:tcPr>
                    <a:lnL>
                      <a:noFill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B w="12700">
                      <a:solidFill>
                        <a:schemeClr val="tx1"/>
                      </a:solidFill>
                      <a:prstDash val="solid"/>
                    </a:lnB>
                  </a:tcPr>
                </a:tc>
                <a:tc vMerge="1"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B w="12700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b="1" i="0" u="none" strike="noStrike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其中：销售给个人</a:t>
                      </a:r>
                      <a:endParaRPr lang="zh-CN" altLang="en-US" sz="1600" b="1" i="0" u="none" strike="noStrike" dirty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b="1" i="0" u="none" strike="noStrike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其中：销售给社会集团</a:t>
                      </a:r>
                      <a:endParaRPr lang="zh-CN" altLang="en-US" sz="1600" b="1" i="0" u="none" strike="noStrike" dirty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vMerge="1"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B w="12700">
                      <a:solidFill>
                        <a:schemeClr val="tx1"/>
                      </a:solidFill>
                      <a:prstDash val="solid"/>
                    </a:lnB>
                  </a:tcPr>
                </a:tc>
                <a:tc vMerge="1"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B w="12700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b="1" i="0" u="none" strike="noStrike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其中：销售给个人</a:t>
                      </a:r>
                      <a:endParaRPr lang="zh-CN" altLang="en-US" sz="1600" b="1" i="0" u="none" strike="noStrike" dirty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b="1" i="0" u="none" strike="noStrike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其中：销售给社会集团</a:t>
                      </a:r>
                      <a:endParaRPr lang="zh-CN" altLang="en-US" sz="1600" b="1" i="0" u="none" strike="noStrike" dirty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vMerge="1"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B w="12700">
                      <a:solidFill>
                        <a:schemeClr val="tx1"/>
                      </a:solidFill>
                      <a:prstDash val="solid"/>
                    </a:lnB>
                  </a:tcPr>
                </a:tc>
                <a:tc vMerge="1"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B w="12700">
                      <a:solidFill>
                        <a:schemeClr val="tx1"/>
                      </a:solidFill>
                      <a:prstDash val="solid"/>
                    </a:lnB>
                  </a:tcPr>
                </a:tc>
                <a:tc vMerge="1"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B w="12700">
                      <a:solidFill>
                        <a:schemeClr val="tx1"/>
                      </a:solidFill>
                      <a:prstDash val="solid"/>
                    </a:lnB>
                  </a:tcPr>
                </a:tc>
                <a:tc vMerge="1"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B w="12700">
                      <a:solidFill>
                        <a:schemeClr val="tx1"/>
                      </a:solidFill>
                      <a:prstDash val="solid"/>
                    </a:lnB>
                  </a:tcPr>
                </a:tc>
                <a:tc vMerge="1"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B w="12700">
                      <a:solidFill>
                        <a:schemeClr val="tx1"/>
                      </a:solidFill>
                      <a:prstDash val="solid"/>
                    </a:lnB>
                  </a:tcPr>
                </a:tc>
                <a:tc vMerge="1"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>
                      <a:noFill/>
                    </a:lnR>
                    <a:lnB w="12700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  <a:tr h="466725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5</a:t>
                      </a:r>
                      <a:endParaRPr lang="en-US" altLang="zh-CN" sz="1400" b="0" i="0" u="none" strike="noStrike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6</a:t>
                      </a:r>
                      <a:endParaRPr lang="en-US" altLang="zh-CN" sz="1400" b="0" i="0" u="none" strike="noStrike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7</a:t>
                      </a:r>
                      <a:endParaRPr lang="en-US" altLang="zh-CN" sz="1400" b="0" i="0" u="none" strike="noStrike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8</a:t>
                      </a:r>
                      <a:endParaRPr lang="en-US" altLang="zh-CN" sz="1400" b="0" i="0" u="none" strike="noStrike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9</a:t>
                      </a:r>
                      <a:endParaRPr lang="en-US" altLang="zh-CN" sz="1400" b="0" i="0" u="none" strike="noStrike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10</a:t>
                      </a:r>
                      <a:endParaRPr lang="en-US" altLang="zh-CN" sz="1400" b="0" i="0" u="none" strike="noStrike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11</a:t>
                      </a:r>
                      <a:endParaRPr lang="en-US" altLang="zh-CN" sz="1400" b="0" i="0" u="none" strike="noStrike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12</a:t>
                      </a:r>
                      <a:endParaRPr lang="en-US" altLang="zh-CN" sz="1400" b="0" i="0" u="none" strike="noStrike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15</a:t>
                      </a:r>
                      <a:endParaRPr lang="en-US" altLang="zh-CN" sz="1400" b="0" i="0" u="none" strike="noStrike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16</a:t>
                      </a:r>
                      <a:endParaRPr lang="en-US" altLang="zh-CN" sz="1400" b="0" i="0" u="none" strike="noStrike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17</a:t>
                      </a:r>
                      <a:endParaRPr lang="en-US" altLang="zh-CN" sz="1400" b="0" i="0" u="none" strike="noStrike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18</a:t>
                      </a:r>
                      <a:endParaRPr lang="en-US" altLang="zh-CN" sz="1400" b="0" i="0" u="none" strike="noStrike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13</a:t>
                      </a:r>
                      <a:endParaRPr lang="en-US" altLang="zh-CN" sz="1400" b="0" i="0" u="none" strike="noStrike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14</a:t>
                      </a:r>
                      <a:endParaRPr lang="en-US" altLang="zh-CN" sz="1400" b="0" i="0" u="none" strike="noStrike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>
                      <a:noFill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94640">
                <a:tc>
                  <a:txBody>
                    <a:bodyPr/>
                    <a:lstStyle/>
                    <a:p>
                      <a:pPr algn="r" fontAlgn="ctr"/>
                      <a:endParaRPr lang="zh-CN" altLang="en-US" sz="1400" b="0" i="0" u="none" strike="noStrike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en-US" altLang="zh-CN" sz="1400" b="0" i="0" u="none" strike="noStrike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zh-CN" altLang="en-US" sz="1400" b="0" i="0" u="none" strike="noStrike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zh-CN" altLang="en-US" sz="1400" b="0" i="0" u="none" strike="noStrike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zh-CN" altLang="en-US" sz="1400" b="0" i="0" u="none" strike="noStrike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en-US" altLang="zh-CN" sz="1400" b="0" i="0" u="none" strike="noStrike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zh-CN" altLang="en-US" sz="1400" b="0" i="0" u="none" strike="noStrike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zh-CN" altLang="en-US" sz="1400" b="0" i="0" u="none" strike="noStrike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zh-CN" altLang="en-US" sz="1400" b="0" i="0" u="none" strike="noStrike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en-US" altLang="zh-CN" sz="1400" b="0" i="0" u="none" strike="noStrike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zh-CN" altLang="en-US" sz="1400" b="0" i="0" u="none" strike="noStrike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en-US" altLang="zh-CN" sz="1400" b="0" i="0" u="none" strike="noStrike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zh-CN" altLang="en-US" sz="1400" b="0" i="0" u="none" strike="noStrike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zh-CN" altLang="en-US" sz="1400" b="0" i="0" u="none" strike="noStrike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>
                      <a:noFill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95275">
                <a:tc>
                  <a:txBody>
                    <a:bodyPr/>
                    <a:lstStyle/>
                    <a:p>
                      <a:pPr algn="r" fontAlgn="ctr"/>
                      <a:endParaRPr lang="zh-CN" altLang="en-US" sz="1400" b="0" i="0" u="none" strike="noStrike" dirty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en-US" altLang="zh-CN" sz="1400" b="0" i="0" u="none" strike="noStrike" dirty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zh-CN" altLang="en-US" sz="1400" b="0" i="0" u="none" strike="noStrike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zh-CN" altLang="en-US" sz="1400" b="0" i="0" u="none" strike="noStrike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zh-CN" altLang="en-US" sz="1400" b="0" i="0" u="none" strike="noStrike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en-US" altLang="zh-CN" sz="1400" b="0" i="0" u="none" strike="noStrike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zh-CN" altLang="en-US" sz="1400" b="0" i="0" u="none" strike="noStrike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zh-CN" altLang="en-US" sz="1400" b="0" i="0" u="none" strike="noStrike" dirty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zh-CN" altLang="en-US" sz="1400" b="0" i="0" u="none" strike="noStrike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en-US" altLang="zh-CN" sz="1400" b="0" i="0" u="none" strike="noStrike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zh-CN" altLang="en-US" sz="1400" b="0" i="0" u="none" strike="noStrike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en-US" altLang="zh-CN" sz="1400" b="0" i="0" u="none" strike="noStrike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zh-CN" altLang="en-US" sz="1400" b="0" i="0" u="none" strike="noStrike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zh-CN" altLang="en-US" sz="1400" b="0" i="0" u="none" strike="noStrike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>
                      <a:noFill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94640">
                <a:tc>
                  <a:txBody>
                    <a:bodyPr/>
                    <a:lstStyle/>
                    <a:p>
                      <a:pPr algn="r" fontAlgn="ctr"/>
                      <a:endParaRPr lang="zh-CN" altLang="en-US" sz="1400" b="0" i="0" u="none" strike="noStrike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en-US" altLang="zh-CN" sz="1400" b="0" i="0" u="none" strike="noStrike" dirty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zh-CN" altLang="en-US" sz="1400" b="0" i="0" u="none" strike="noStrike" dirty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zh-CN" altLang="en-US" sz="1400" b="0" i="0" u="none" strike="noStrike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zh-CN" altLang="en-US" sz="1400" b="0" i="0" u="none" strike="noStrike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en-US" altLang="zh-CN" sz="1400" b="0" i="0" u="none" strike="noStrike" dirty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zh-CN" altLang="en-US" sz="1400" b="0" i="0" u="none" strike="noStrike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zh-CN" altLang="en-US" sz="1400" b="0" i="0" u="none" strike="noStrike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zh-CN" altLang="en-US" sz="1400" b="0" i="0" u="none" strike="noStrike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en-US" altLang="zh-CN" sz="1400" b="0" i="0" u="none" strike="noStrike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zh-CN" altLang="en-US" sz="1400" b="0" i="0" u="none" strike="noStrike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en-US" altLang="zh-CN" sz="1400" b="0" i="0" u="none" strike="noStrike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zh-CN" altLang="en-US" sz="1400" b="0" i="0" u="none" strike="noStrike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zh-CN" altLang="en-US" sz="1400" b="0" i="0" u="none" strike="noStrike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>
                      <a:noFill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94640">
                <a:tc>
                  <a:txBody>
                    <a:bodyPr/>
                    <a:lstStyle/>
                    <a:p>
                      <a:pPr algn="r" fontAlgn="ctr"/>
                      <a:endParaRPr lang="zh-CN" altLang="en-US" sz="1400" b="0" i="0" u="none" strike="noStrike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en-US" altLang="zh-CN" sz="1400" b="0" i="0" u="none" strike="noStrike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zh-CN" altLang="en-US" sz="1400" b="0" i="0" u="none" strike="noStrike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zh-CN" altLang="en-US" sz="1400" b="0" i="0" u="none" strike="noStrike" dirty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zh-CN" altLang="en-US" sz="1400" b="0" i="0" u="none" strike="noStrike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en-US" altLang="zh-CN" sz="1400" b="0" i="0" u="none" strike="noStrike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zh-CN" altLang="en-US" sz="1400" b="0" i="0" u="none" strike="noStrike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zh-CN" altLang="en-US" sz="1400" b="0" i="0" u="none" strike="noStrike" dirty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zh-CN" altLang="en-US" sz="1400" b="0" i="0" u="none" strike="noStrike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en-US" altLang="zh-CN" sz="1400" b="0" i="0" u="none" strike="noStrike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zh-CN" altLang="en-US" sz="1400" b="0" i="0" u="none" strike="noStrike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en-US" altLang="zh-CN" sz="1400" b="0" i="0" u="none" strike="noStrike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zh-CN" altLang="en-US" sz="1400" b="0" i="0" u="none" strike="noStrike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zh-CN" altLang="en-US" sz="1400" b="0" i="0" u="none" strike="noStrike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>
                      <a:noFill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95275">
                <a:tc>
                  <a:txBody>
                    <a:bodyPr/>
                    <a:lstStyle/>
                    <a:p>
                      <a:pPr algn="r" fontAlgn="ctr"/>
                      <a:endParaRPr lang="zh-CN" altLang="en-US" sz="1400" b="0" i="0" u="none" strike="noStrike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en-US" altLang="zh-CN" sz="1400" b="0" i="0" u="none" strike="noStrike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zh-CN" altLang="en-US" sz="1400" b="0" i="0" u="none" strike="noStrike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zh-CN" altLang="en-US" sz="1400" b="0" i="0" u="none" strike="noStrike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zh-CN" altLang="en-US" sz="1400" b="0" i="0" u="none" strike="noStrike" dirty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en-US" altLang="zh-CN" sz="1400" b="0" i="0" u="none" strike="noStrike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zh-CN" altLang="en-US" sz="1400" b="0" i="0" u="none" strike="noStrike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zh-CN" altLang="en-US" sz="1400" b="0" i="0" u="none" strike="noStrike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zh-CN" altLang="en-US" sz="1400" b="0" i="0" u="none" strike="noStrike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en-US" altLang="zh-CN" sz="1400" b="0" i="0" u="none" strike="noStrike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zh-CN" altLang="en-US" sz="1400" b="0" i="0" u="none" strike="noStrike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en-US" altLang="zh-CN" sz="1400" b="0" i="0" u="none" strike="noStrike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zh-CN" altLang="en-US" sz="1400" b="0" i="0" u="none" strike="noStrike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zh-CN" altLang="en-US" sz="1400" b="0" i="0" u="none" strike="noStrike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>
                      <a:noFill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94640">
                <a:tc>
                  <a:txBody>
                    <a:bodyPr/>
                    <a:lstStyle/>
                    <a:p>
                      <a:pPr algn="r" fontAlgn="ctr"/>
                      <a:endParaRPr lang="zh-CN" altLang="en-US" sz="1400" b="0" i="0" u="none" strike="noStrike" dirty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en-US" altLang="zh-CN" sz="1400" b="0" i="0" u="none" strike="noStrike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zh-CN" altLang="en-US" sz="1400" b="0" i="0" u="none" strike="noStrike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zh-CN" altLang="en-US" sz="1400" b="0" i="0" u="none" strike="noStrike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zh-CN" altLang="en-US" sz="1400" b="0" i="0" u="none" strike="noStrike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en-US" altLang="zh-CN" sz="1400" b="0" i="0" u="none" strike="noStrike" dirty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zh-CN" altLang="en-US" sz="1400" b="0" i="0" u="none" strike="noStrike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zh-CN" altLang="en-US" sz="1400" b="0" i="0" u="none" strike="noStrike" dirty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zh-CN" altLang="en-US" sz="1400" b="0" i="0" u="none" strike="noStrike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en-US" altLang="zh-CN" sz="1400" b="0" i="0" u="none" strike="noStrike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zh-CN" altLang="en-US" sz="1400" b="0" i="0" u="none" strike="noStrike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en-US" altLang="zh-CN" sz="1400" b="0" i="0" u="none" strike="noStrike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zh-CN" altLang="en-US" sz="1400" b="0" i="0" u="none" strike="noStrike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zh-CN" altLang="en-US" sz="1400" b="0" i="0" u="none" strike="noStrike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>
                      <a:noFill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95275">
                <a:tc>
                  <a:txBody>
                    <a:bodyPr/>
                    <a:lstStyle/>
                    <a:p>
                      <a:pPr algn="r" fontAlgn="ctr"/>
                      <a:endParaRPr lang="zh-CN" altLang="en-US" sz="1400" b="0" i="0" u="none" strike="noStrike" dirty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en-US" altLang="zh-CN" sz="1400" b="0" i="0" u="none" strike="noStrike" dirty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-</a:t>
                      </a:r>
                      <a:endParaRPr lang="en-US" altLang="zh-CN" sz="1400" b="0" i="0" u="none" strike="noStrike" dirty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-</a:t>
                      </a:r>
                      <a:endParaRPr lang="en-US" altLang="zh-CN" sz="1400" b="0" i="0" u="none" strike="noStrike" dirty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zh-CN" altLang="en-US" sz="1400" b="0" i="0" u="none" strike="noStrike" dirty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en-US" altLang="zh-CN" sz="1400" b="0" i="0" u="none" strike="noStrike" dirty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-</a:t>
                      </a:r>
                      <a:endParaRPr lang="en-US" altLang="zh-CN" sz="1400" b="0" i="0" u="none" strike="noStrike" dirty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-</a:t>
                      </a:r>
                      <a:endParaRPr lang="en-US" altLang="zh-CN" sz="1400" b="0" i="0" u="none" strike="noStrike" dirty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zh-CN" altLang="en-US" sz="1400" b="0" i="0" u="none" strike="noStrike" dirty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en-US" altLang="zh-CN" sz="1400" b="0" i="0" u="none" strike="noStrike" dirty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zh-CN" altLang="en-US" sz="1400" b="0" i="0" u="none" strike="noStrike" dirty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en-US" altLang="zh-CN" sz="1400" b="0" i="0" u="none" strike="noStrike" dirty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zh-CN" altLang="en-US" sz="1400" b="0" i="0" u="none" strike="noStrike" dirty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zh-CN" altLang="en-US" sz="1400" b="0" i="0" u="none" strike="noStrike" dirty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>
                      <a:noFill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95910">
                <a:tc>
                  <a:txBody>
                    <a:bodyPr/>
                    <a:lstStyle/>
                    <a:p>
                      <a:pPr algn="r" fontAlgn="ctr"/>
                      <a:endParaRPr lang="zh-CN" altLang="en-US" sz="1400" b="0" i="0" u="none" strike="noStrike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en-US" altLang="zh-CN" sz="1400" b="0" i="0" u="none" strike="noStrike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-</a:t>
                      </a:r>
                      <a:endParaRPr lang="en-US" altLang="zh-CN" sz="1400" b="0" i="0" u="none" strike="noStrike" dirty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-</a:t>
                      </a:r>
                      <a:endParaRPr lang="en-US" altLang="zh-CN" sz="1400" b="0" i="0" u="none" strike="noStrike" dirty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zh-CN" altLang="en-US" sz="1400" b="0" i="0" u="none" strike="noStrike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en-US" altLang="zh-CN" sz="1400" b="0" i="0" u="none" strike="noStrike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-</a:t>
                      </a:r>
                      <a:endParaRPr lang="en-US" altLang="zh-CN" sz="1400" b="0" i="0" u="none" strike="noStrike" dirty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-</a:t>
                      </a:r>
                      <a:endParaRPr lang="en-US" altLang="zh-CN" sz="1400" b="0" i="0" u="none" strike="noStrike" dirty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zh-CN" altLang="en-US" sz="1400" b="0" i="0" u="none" strike="noStrike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en-US" altLang="zh-CN" sz="1400" b="0" i="0" u="none" strike="noStrike" dirty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zh-CN" altLang="en-US" sz="1400" b="0" i="0" u="none" strike="noStrike" dirty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en-US" altLang="zh-CN" sz="1400" b="0" i="0" u="none" strike="noStrike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zh-CN" altLang="en-US" sz="1400" b="0" i="0" u="none" strike="noStrike" dirty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zh-CN" altLang="en-US" sz="1400" b="0" i="0" u="none" strike="noStrike" dirty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>
                      <a:noFill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94005">
                <a:tc>
                  <a:txBody>
                    <a:bodyPr/>
                    <a:lstStyle/>
                    <a:p>
                      <a:pPr algn="r" fontAlgn="ctr"/>
                      <a:endParaRPr lang="zh-CN" altLang="en-US" sz="1400" b="0" i="0" u="none" strike="noStrike" dirty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en-US" altLang="zh-CN" sz="1400" b="0" i="0" u="none" strike="noStrike" dirty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-</a:t>
                      </a:r>
                      <a:endParaRPr lang="en-US" altLang="zh-CN" sz="1400" b="0" i="0" u="none" strike="noStrike" dirty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-</a:t>
                      </a:r>
                      <a:endParaRPr lang="en-US" altLang="zh-CN" sz="1400" b="0" i="0" u="none" strike="noStrike" dirty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zh-CN" altLang="en-US" sz="1400" b="0" i="0" u="none" strike="noStrike" dirty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en-US" altLang="zh-CN" sz="1400" b="0" i="0" u="none" strike="noStrike" dirty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-</a:t>
                      </a:r>
                      <a:endParaRPr lang="en-US" altLang="zh-CN" sz="1400" b="0" i="0" u="none" strike="noStrike" dirty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-</a:t>
                      </a:r>
                      <a:endParaRPr lang="en-US" altLang="zh-CN" sz="1400" b="0" i="0" u="none" strike="noStrike" dirty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zh-CN" altLang="en-US" sz="1400" b="0" i="0" u="none" strike="noStrike" dirty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en-US" altLang="zh-CN" sz="1400" b="0" i="0" u="none" strike="noStrike" dirty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zh-CN" altLang="en-US" sz="1400" b="0" i="0" u="none" strike="noStrike" dirty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en-US" altLang="zh-CN" sz="1400" b="0" i="0" u="none" strike="noStrike" dirty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zh-CN" altLang="en-US" sz="1400" b="0" i="0" u="none" strike="noStrike" dirty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zh-CN" altLang="en-US" sz="1400" b="0" i="0" u="none" strike="noStrike" dirty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>
                      <a:noFill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95275">
                <a:tc>
                  <a:txBody>
                    <a:bodyPr/>
                    <a:lstStyle/>
                    <a:p>
                      <a:pPr algn="r" fontAlgn="ctr"/>
                      <a:endParaRPr lang="zh-CN" altLang="en-US" sz="1400" b="0" i="0" u="none" strike="noStrike" dirty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en-US" altLang="zh-CN" sz="1400" b="0" i="0" u="none" strike="noStrike" dirty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……</a:t>
                      </a:r>
                      <a:endParaRPr lang="en-US" altLang="zh-CN" sz="1400" b="0" i="0" u="none" strike="noStrike" dirty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……</a:t>
                      </a:r>
                      <a:endParaRPr lang="en-US" altLang="zh-CN" sz="1400" b="0" i="0" u="none" strike="noStrike" dirty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zh-CN" altLang="en-US" sz="1400" b="0" i="0" u="none" strike="noStrike" dirty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en-US" altLang="zh-CN" sz="1400" b="0" i="0" u="none" strike="noStrike" dirty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……</a:t>
                      </a:r>
                      <a:endParaRPr lang="en-US" altLang="zh-CN" sz="1400" b="0" i="0" u="none" strike="noStrike" dirty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……</a:t>
                      </a:r>
                      <a:endParaRPr lang="en-US" altLang="zh-CN" sz="1400" b="0" i="0" u="none" strike="noStrike" dirty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zh-CN" altLang="en-US" sz="1400" b="0" i="0" u="none" strike="noStrike" dirty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en-US" altLang="zh-CN" sz="1400" b="0" i="0" u="none" strike="noStrike" dirty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zh-CN" altLang="en-US" sz="1400" b="0" i="0" u="none" strike="noStrike" dirty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en-US" altLang="zh-CN" sz="1400" b="0" i="0" u="none" strike="noStrike" dirty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zh-CN" altLang="en-US" sz="1400" b="0" i="0" u="none" strike="noStrike" dirty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zh-CN" altLang="en-US" sz="1400" b="0" i="0" u="none" strike="noStrike" dirty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>
                      <a:noFill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1" name="矩形 10"/>
          <p:cNvSpPr/>
          <p:nvPr/>
        </p:nvSpPr>
        <p:spPr bwMode="auto">
          <a:xfrm>
            <a:off x="2855595" y="2217420"/>
            <a:ext cx="1574800" cy="1483360"/>
          </a:xfrm>
          <a:prstGeom prst="rect">
            <a:avLst/>
          </a:prstGeom>
          <a:noFill/>
          <a:ln w="635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/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4800" b="0" i="0" u="none" strike="noStrike" cap="none" normalizeH="0" baseline="0" dirty="0">
                <a:ln>
                  <a:noFill/>
                </a:ln>
                <a:solidFill>
                  <a:srgbClr val="FFCC00"/>
                </a:solidFill>
                <a:effectLst/>
                <a:latin typeface="Times New Roman" panose="02020603050405020304" pitchFamily="18" charset="0"/>
                <a:ea typeface="仿宋_GB2312" panose="02010609030101010101" pitchFamily="49" charset="-122"/>
              </a:rPr>
              <a:t>                                         </a:t>
            </a:r>
            <a:endParaRPr kumimoji="0" lang="en-US" altLang="zh-CN" sz="4000" b="1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sz="40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 </a:t>
            </a:r>
            <a:endParaRPr kumimoji="0" lang="zh-CN" altLang="en-US" sz="4800" b="1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9" name="矩形 8"/>
          <p:cNvSpPr/>
          <p:nvPr/>
        </p:nvSpPr>
        <p:spPr bwMode="auto">
          <a:xfrm>
            <a:off x="5623560" y="2216785"/>
            <a:ext cx="1445260" cy="1483995"/>
          </a:xfrm>
          <a:prstGeom prst="rect">
            <a:avLst/>
          </a:prstGeom>
          <a:noFill/>
          <a:ln w="635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/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4800" b="0" i="0" u="none" strike="noStrike" cap="none" normalizeH="0" baseline="0" dirty="0">
                <a:ln>
                  <a:noFill/>
                </a:ln>
                <a:solidFill>
                  <a:srgbClr val="FFCC00"/>
                </a:solidFill>
                <a:effectLst/>
                <a:latin typeface="Times New Roman" panose="02020603050405020304" pitchFamily="18" charset="0"/>
                <a:ea typeface="仿宋_GB2312" panose="02010609030101010101" pitchFamily="49" charset="-122"/>
              </a:rPr>
              <a:t>                                         </a:t>
            </a:r>
            <a:endParaRPr kumimoji="0" lang="en-US" altLang="zh-CN" sz="4000" b="1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sz="40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 </a:t>
            </a:r>
            <a:endParaRPr kumimoji="0" lang="zh-CN" altLang="en-US" sz="4800" b="1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 rot="20940000">
            <a:off x="170180" y="1097915"/>
            <a:ext cx="2055495" cy="72961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E204-2</a:t>
            </a:r>
            <a:r>
              <a:rPr lang="zh-CN" altLang="en-US" sz="28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表</a:t>
            </a:r>
            <a:endParaRPr lang="zh-CN" altLang="en-US" sz="2800" b="1" dirty="0">
              <a:solidFill>
                <a:srgbClr val="FF0000"/>
              </a:solidFill>
              <a:latin typeface="华文中宋" panose="02010600040101010101" pitchFamily="2" charset="-122"/>
              <a:ea typeface="华文中宋" panose="02010600040101010101" pitchFamily="2" charset="-122"/>
              <a:sym typeface="+mn-ea"/>
            </a:endParaRPr>
          </a:p>
          <a:p>
            <a:endParaRPr lang="zh-CN" altLang="en-US" sz="2800" b="1" dirty="0">
              <a:solidFill>
                <a:srgbClr val="FF0000"/>
              </a:solidFill>
              <a:latin typeface="华文中宋" panose="02010600040101010101" pitchFamily="2" charset="-122"/>
              <a:ea typeface="华文中宋" panose="02010600040101010101" pitchFamily="2" charset="-122"/>
              <a:sym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423160" y="4077335"/>
            <a:ext cx="7625080" cy="1568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1.</a:t>
            </a:r>
            <a:r>
              <a:rPr lang="zh-CN" altLang="en-US" sz="28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仅四季度填报</a:t>
            </a:r>
            <a:endParaRPr lang="en-US" altLang="zh-CN" sz="2800" b="1" dirty="0">
              <a:solidFill>
                <a:srgbClr val="FF00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r>
              <a:rPr lang="en-US" altLang="zh-CN" sz="28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2.</a:t>
            </a:r>
            <a:r>
              <a:rPr lang="zh-CN" altLang="en-US" sz="28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零售量，</a:t>
            </a:r>
            <a:r>
              <a:rPr lang="zh-CN" altLang="en-US" sz="2800" b="1" dirty="0" smtClean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不包括用于生产、经营的商品数量</a:t>
            </a:r>
            <a:endParaRPr lang="zh-CN" altLang="en-US" sz="4000" b="1" dirty="0">
              <a:solidFill>
                <a:srgbClr val="FF00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endParaRPr lang="zh-CN" altLang="en-US" sz="4000" b="1" dirty="0">
              <a:solidFill>
                <a:srgbClr val="FF00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1" grpId="1" animBg="1"/>
      <p:bldP spid="9" grpId="0" bldLvl="0" animBg="1"/>
      <p:bldP spid="9" grpId="1" animBg="1"/>
      <p:bldP spid="3" grpId="1"/>
      <p:bldP spid="3" grpId="2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图片 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10600" y="0"/>
            <a:ext cx="3581400" cy="10064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" name="矩形 24"/>
          <p:cNvSpPr/>
          <p:nvPr/>
        </p:nvSpPr>
        <p:spPr>
          <a:xfrm>
            <a:off x="0" y="6724650"/>
            <a:ext cx="12192000" cy="133350"/>
          </a:xfrm>
          <a:prstGeom prst="rect">
            <a:avLst/>
          </a:prstGeom>
          <a:solidFill>
            <a:srgbClr val="4B64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7" name="图片 6" descr="五经普LOGO透明底（长）"/>
          <p:cNvPicPr>
            <a:picLocks noChangeAspect="1"/>
          </p:cNvPicPr>
          <p:nvPr/>
        </p:nvPicPr>
        <p:blipFill>
          <a:blip r:embed="rId2" cstate="print"/>
          <a:srcRect r="77058"/>
          <a:stretch>
            <a:fillRect/>
          </a:stretch>
        </p:blipFill>
        <p:spPr>
          <a:xfrm>
            <a:off x="-76200" y="-225425"/>
            <a:ext cx="847725" cy="1155065"/>
          </a:xfrm>
          <a:prstGeom prst="rect">
            <a:avLst/>
          </a:prstGeom>
        </p:spPr>
      </p:pic>
      <p:cxnSp>
        <p:nvCxnSpPr>
          <p:cNvPr id="8" name="直接连接符 7"/>
          <p:cNvCxnSpPr/>
          <p:nvPr/>
        </p:nvCxnSpPr>
        <p:spPr>
          <a:xfrm>
            <a:off x="0" y="696913"/>
            <a:ext cx="11176000" cy="0"/>
          </a:xfrm>
          <a:prstGeom prst="line">
            <a:avLst/>
          </a:prstGeom>
          <a:ln w="25400">
            <a:gradFill>
              <a:gsLst>
                <a:gs pos="0">
                  <a:srgbClr val="4B649F"/>
                </a:gs>
                <a:gs pos="100000">
                  <a:srgbClr val="7DB1CD">
                    <a:alpha val="0"/>
                  </a:srgb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/>
        </p:nvSpPr>
        <p:spPr>
          <a:xfrm>
            <a:off x="791210" y="121920"/>
            <a:ext cx="262128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lang="zh-CN" altLang="en-US" sz="2400" dirty="0">
                <a:solidFill>
                  <a:schemeClr val="tx1"/>
                </a:solidFill>
                <a:latin typeface="方正小标宋简体" panose="03000509000000000000" charset="-122"/>
                <a:ea typeface="方正小标宋简体" panose="03000509000000000000" charset="-122"/>
                <a:sym typeface="+mn-ea"/>
              </a:rPr>
              <a:t>普查机构人员管理</a:t>
            </a:r>
            <a:endParaRPr lang="zh-CN" altLang="en-US" sz="2400" dirty="0">
              <a:solidFill>
                <a:schemeClr val="tx1"/>
              </a:solidFill>
              <a:latin typeface="方正小标宋简体" panose="03000509000000000000" charset="-122"/>
              <a:ea typeface="方正小标宋简体" panose="03000509000000000000" charset="-122"/>
              <a:sym typeface="+mn-ea"/>
            </a:endParaRPr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" y="1"/>
            <a:ext cx="4381487" cy="6917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796405" y="4436745"/>
            <a:ext cx="4691380" cy="1958975"/>
          </a:xfrm>
        </p:spPr>
        <p:txBody>
          <a:bodyPr/>
          <a:lstStyle/>
          <a:p>
            <a:pPr algn="just" eaLnBrk="1" latinLnBrk="0" hangingPunct="1">
              <a:lnSpc>
                <a:spcPts val="3700"/>
              </a:lnSpc>
              <a:buFont typeface="Wingdings" panose="05000000000000000000" charset="0"/>
              <a:buChar char="Ø"/>
            </a:pPr>
            <a:r>
              <a:rPr lang="zh-CN" sz="2800">
                <a:latin typeface="方正姚体" panose="02010601030101010101" charset="-122"/>
                <a:ea typeface="方正姚体" panose="02010601030101010101" charset="-122"/>
                <a:cs typeface="华文中宋" panose="02010600040101010101" pitchFamily="2" charset="-122"/>
              </a:rPr>
              <a:t>外省市含义，指</a:t>
            </a:r>
            <a:r>
              <a:rPr lang="zh-CN" sz="3200" i="1" u="sng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粗黑宋简体" panose="02000000000000000000" charset="-122"/>
                <a:ea typeface="方正粗黑宋简体" panose="02000000000000000000" charset="-122"/>
                <a:cs typeface="方正姚体" panose="02010601030101010101" charset="-122"/>
              </a:rPr>
              <a:t>卖方</a:t>
            </a:r>
            <a:r>
              <a:rPr lang="zh-CN" sz="2800">
                <a:latin typeface="方正姚体" panose="02010601030101010101" charset="-122"/>
                <a:ea typeface="方正姚体" panose="02010601030101010101" charset="-122"/>
                <a:cs typeface="华文中宋" panose="02010600040101010101" pitchFamily="2" charset="-122"/>
              </a:rPr>
              <a:t>即经营单位</a:t>
            </a:r>
            <a:r>
              <a:rPr lang="zh-CN" sz="3200" i="1" u="sng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粗黑宋简体" panose="02000000000000000000" charset="-122"/>
                <a:ea typeface="方正粗黑宋简体" panose="02000000000000000000" charset="-122"/>
                <a:cs typeface="方正姚体" panose="02010601030101010101" charset="-122"/>
              </a:rPr>
              <a:t>位于外省市</a:t>
            </a:r>
            <a:r>
              <a:rPr lang="zh-CN" sz="2800">
                <a:latin typeface="方正姚体" panose="02010601030101010101" charset="-122"/>
                <a:ea typeface="方正姚体" panose="02010601030101010101" charset="-122"/>
                <a:cs typeface="华文中宋" panose="02010600040101010101" pitchFamily="2" charset="-122"/>
              </a:rPr>
              <a:t>，而不是买方（销售对象）位于外省市。</a:t>
            </a:r>
            <a:endParaRPr lang="zh-CN" altLang="en-US" sz="2800" dirty="0" smtClean="0">
              <a:latin typeface="方正姚体" panose="02010601030101010101" charset="-122"/>
              <a:ea typeface="方正姚体" panose="02010601030101010101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479425" y="1412875"/>
            <a:ext cx="5937250" cy="4807585"/>
            <a:chOff x="2950" y="3318"/>
            <a:chExt cx="9367" cy="7289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4"/>
            <a:srcRect l="25481" t="24600" r="29139" b="19030"/>
            <a:stretch>
              <a:fillRect/>
            </a:stretch>
          </p:blipFill>
          <p:spPr>
            <a:xfrm>
              <a:off x="2950" y="3318"/>
              <a:ext cx="9367" cy="7273"/>
            </a:xfrm>
            <a:prstGeom prst="rect">
              <a:avLst/>
            </a:prstGeom>
          </p:spPr>
        </p:pic>
        <p:sp>
          <p:nvSpPr>
            <p:cNvPr id="4" name="矩形 3"/>
            <p:cNvSpPr/>
            <p:nvPr/>
          </p:nvSpPr>
          <p:spPr>
            <a:xfrm>
              <a:off x="3001" y="10272"/>
              <a:ext cx="9253" cy="335"/>
            </a:xfrm>
            <a:prstGeom prst="rect">
              <a:avLst/>
            </a:prstGeom>
            <a:noFill/>
            <a:ln w="28575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vert="horz" wrap="none" lIns="91440" tIns="45720" rIns="91440" bIns="45720" numCol="1" anchor="ctr" anchorCtr="0" compatLnSpc="1"/>
            <a:lstStyle/>
            <a:p>
              <a:pPr marL="0" marR="0" indent="0" algn="ctr" defTabSz="91313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3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ahoma" panose="020B0604030504040204" pitchFamily="34" charset="0"/>
                <a:ea typeface="黑体" panose="02010609060101010101" pitchFamily="49" charset="-122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 rot="20940000">
            <a:off x="382905" y="2642870"/>
            <a:ext cx="2395220" cy="72961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endParaRPr lang="zh-CN" altLang="en-US" sz="2800" b="1" dirty="0">
              <a:solidFill>
                <a:srgbClr val="FF0000"/>
              </a:solidFill>
              <a:latin typeface="华文中宋" panose="02010600040101010101" pitchFamily="2" charset="-122"/>
              <a:ea typeface="华文中宋" panose="02010600040101010101" pitchFamily="2" charset="-122"/>
              <a:sym typeface="+mn-ea"/>
            </a:endParaRPr>
          </a:p>
          <a:p>
            <a:endParaRPr lang="zh-CN" altLang="en-US" sz="2800" b="1" dirty="0">
              <a:solidFill>
                <a:srgbClr val="FF0000"/>
              </a:solidFill>
              <a:latin typeface="华文中宋" panose="02010600040101010101" pitchFamily="2" charset="-122"/>
              <a:ea typeface="华文中宋" panose="02010600040101010101" pitchFamily="2" charset="-122"/>
              <a:sym typeface="+mn-ea"/>
            </a:endParaRPr>
          </a:p>
        </p:txBody>
      </p:sp>
      <p:sp>
        <p:nvSpPr>
          <p:cNvPr id="9" name="内容占位符 2"/>
          <p:cNvSpPr>
            <a:spLocks noGrp="1"/>
          </p:cNvSpPr>
          <p:nvPr/>
        </p:nvSpPr>
        <p:spPr>
          <a:xfrm>
            <a:off x="6744335" y="1340485"/>
            <a:ext cx="4752340" cy="300482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>
            <a:lvl1pPr marL="228600" indent="-228600" algn="l" rtl="0" fontAlgn="base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ts val="3760"/>
              </a:lnSpc>
              <a:buFont typeface="Wingdings" panose="05000000000000000000" charset="0"/>
              <a:buChar char="Ø"/>
            </a:pPr>
            <a:r>
              <a:rPr lang="zh-CN">
                <a:latin typeface="方正姚体" panose="02010601030101010101" charset="-122"/>
                <a:ea typeface="方正姚体" panose="02010601030101010101" charset="-122"/>
                <a:cs typeface="方正姚体" panose="02010601030101010101" charset="-122"/>
                <a:sym typeface="+mn-ea"/>
              </a:rPr>
              <a:t>按照单位销售/营业网点所在地区进行填报。即本单位自身的经营场所</a:t>
            </a:r>
            <a:r>
              <a:rPr lang="zh-CN" sz="3200" i="1" u="sng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粗黑宋简体" panose="02000000000000000000" charset="-122"/>
                <a:ea typeface="方正粗黑宋简体" panose="02000000000000000000" charset="-122"/>
                <a:cs typeface="方正姚体" panose="02010601030101010101" charset="-122"/>
                <a:sym typeface="+mn-ea"/>
              </a:rPr>
              <a:t>（卖方所在地）</a:t>
            </a:r>
            <a:r>
              <a:rPr lang="zh-CN">
                <a:latin typeface="方正姚体" panose="02010601030101010101" charset="-122"/>
                <a:ea typeface="方正姚体" panose="02010601030101010101" charset="-122"/>
                <a:cs typeface="方正姚体" panose="02010601030101010101" charset="-122"/>
                <a:sym typeface="+mn-ea"/>
              </a:rPr>
              <a:t>，反映的是供给端的销售（营业）情况，不是销售对象的所在地区。</a:t>
            </a:r>
            <a:endParaRPr lang="zh-CN">
              <a:latin typeface="方正姚体" panose="02010601030101010101" charset="-122"/>
              <a:ea typeface="方正姚体" panose="02010601030101010101" charset="-122"/>
              <a:cs typeface="方正姚体" panose="02010601030101010101" charset="-122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79425" y="764540"/>
            <a:ext cx="1118171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lvl="1" algn="l">
              <a:spcAft>
                <a:spcPct val="15000"/>
              </a:spcAft>
              <a:buClrTx/>
              <a:buSzTx/>
              <a:buFontTx/>
            </a:pPr>
            <a:r>
              <a:rPr lang="en-US" altLang="zh-CN" sz="3200" b="1" dirty="0">
                <a:solidFill>
                  <a:schemeClr val="accent6">
                    <a:lumMod val="7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                      </a:t>
            </a:r>
            <a:r>
              <a:rPr lang="zh-CN" altLang="en-US" sz="3200" b="1" dirty="0">
                <a:solidFill>
                  <a:schemeClr val="accent6">
                    <a:lumMod val="7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BJE104-6、BJE204-6表</a:t>
            </a:r>
            <a:endParaRPr lang="zh-CN" altLang="en-US" sz="3200" b="1" dirty="0">
              <a:solidFill>
                <a:schemeClr val="accent6">
                  <a:lumMod val="75000"/>
                </a:schemeClr>
              </a:solidFill>
              <a:latin typeface="华文中宋" panose="02010600040101010101" pitchFamily="2" charset="-122"/>
              <a:ea typeface="华文中宋" panose="02010600040101010101" pitchFamily="2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9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图片 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10600" y="0"/>
            <a:ext cx="3581400" cy="10064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" name="矩形 24"/>
          <p:cNvSpPr/>
          <p:nvPr/>
        </p:nvSpPr>
        <p:spPr>
          <a:xfrm>
            <a:off x="0" y="6724650"/>
            <a:ext cx="12192000" cy="133350"/>
          </a:xfrm>
          <a:prstGeom prst="rect">
            <a:avLst/>
          </a:prstGeom>
          <a:solidFill>
            <a:srgbClr val="4B64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7" name="图片 6" descr="五经普LOGO透明底（长）"/>
          <p:cNvPicPr>
            <a:picLocks noChangeAspect="1"/>
          </p:cNvPicPr>
          <p:nvPr/>
        </p:nvPicPr>
        <p:blipFill>
          <a:blip r:embed="rId2" cstate="print"/>
          <a:srcRect r="77058"/>
          <a:stretch>
            <a:fillRect/>
          </a:stretch>
        </p:blipFill>
        <p:spPr>
          <a:xfrm>
            <a:off x="-76200" y="-225425"/>
            <a:ext cx="847725" cy="1155065"/>
          </a:xfrm>
          <a:prstGeom prst="rect">
            <a:avLst/>
          </a:prstGeom>
        </p:spPr>
      </p:pic>
      <p:cxnSp>
        <p:nvCxnSpPr>
          <p:cNvPr id="8" name="直接连接符 7"/>
          <p:cNvCxnSpPr/>
          <p:nvPr/>
        </p:nvCxnSpPr>
        <p:spPr>
          <a:xfrm>
            <a:off x="0" y="696913"/>
            <a:ext cx="11176000" cy="0"/>
          </a:xfrm>
          <a:prstGeom prst="line">
            <a:avLst/>
          </a:prstGeom>
          <a:ln w="25400">
            <a:gradFill>
              <a:gsLst>
                <a:gs pos="0">
                  <a:srgbClr val="4B649F"/>
                </a:gs>
                <a:gs pos="100000">
                  <a:srgbClr val="7DB1CD">
                    <a:alpha val="0"/>
                  </a:srgb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/>
        </p:nvSpPr>
        <p:spPr>
          <a:xfrm>
            <a:off x="791210" y="121920"/>
            <a:ext cx="262128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lang="zh-CN" altLang="en-US" sz="2400" dirty="0">
                <a:solidFill>
                  <a:schemeClr val="tx1"/>
                </a:solidFill>
                <a:latin typeface="方正小标宋简体" panose="03000509000000000000" charset="-122"/>
                <a:ea typeface="方正小标宋简体" panose="03000509000000000000" charset="-122"/>
                <a:sym typeface="+mn-ea"/>
              </a:rPr>
              <a:t>普查机构人员管理</a:t>
            </a:r>
            <a:endParaRPr lang="zh-CN" altLang="en-US" sz="2400" dirty="0">
              <a:solidFill>
                <a:schemeClr val="tx1"/>
              </a:solidFill>
              <a:latin typeface="方正小标宋简体" panose="03000509000000000000" charset="-122"/>
              <a:ea typeface="方正小标宋简体" panose="03000509000000000000" charset="-122"/>
              <a:sym typeface="+mn-ea"/>
            </a:endParaRPr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" y="1"/>
            <a:ext cx="4381487" cy="6917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内容占位符 2"/>
          <p:cNvSpPr>
            <a:spLocks noGrp="1"/>
          </p:cNvSpPr>
          <p:nvPr/>
        </p:nvSpPr>
        <p:spPr>
          <a:xfrm>
            <a:off x="767080" y="582295"/>
            <a:ext cx="10530205" cy="2411095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>
            <a:lvl1pPr marL="228600" indent="-228600" algn="l" rtl="0" fontAlgn="base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zh-CN" altLang="en-US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ts val="4600"/>
              </a:lnSpc>
              <a:buFont typeface="Wingdings" panose="05000000000000000000" charset="0"/>
              <a:buChar char="Ø"/>
            </a:pPr>
            <a:r>
              <a:rPr lang="zh-CN" altLang="en-US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例：一个食品销售企业，给各个超</a:t>
            </a:r>
            <a:r>
              <a:rPr lang="zh-CN" altLang="en-US" dirty="0" smtClean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市供货，属于批发业务，</a:t>
            </a:r>
            <a:r>
              <a:rPr lang="zh-CN" altLang="en-US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超市只是其销售对象，不是他的销售网点，</a:t>
            </a:r>
            <a:r>
              <a:rPr lang="zh-CN" altLang="en-US" dirty="0" smtClean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不能按超市的分布地填，按照</a:t>
            </a:r>
            <a:r>
              <a:rPr lang="zh-CN" altLang="en-US" b="1" u="sng" dirty="0" smtClean="0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华文中宋" panose="02010600040101010101" pitchFamily="2" charset="-122"/>
                <a:ea typeface="华文中宋" panose="02010600040101010101" pitchFamily="2" charset="-122"/>
              </a:rPr>
              <a:t>企业自身的经营结算地</a:t>
            </a:r>
            <a:r>
              <a:rPr lang="zh-CN" altLang="en-US" dirty="0" smtClean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填报。</a:t>
            </a:r>
            <a:endParaRPr lang="zh-CN" altLang="en-US" dirty="0" smtClean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/>
        </p:nvSpPr>
        <p:spPr>
          <a:xfrm>
            <a:off x="695325" y="2474595"/>
            <a:ext cx="10530205" cy="235712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>
            <a:lvl1pPr marL="228600" indent="-228600" algn="l" rtl="0" fontAlgn="base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zh-CN" altLang="en-US" dirty="0" smtClean="0">
              <a:solidFill>
                <a:srgbClr val="FF00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>
              <a:lnSpc>
                <a:spcPts val="4600"/>
              </a:lnSpc>
              <a:buFont typeface="Wingdings" panose="05000000000000000000" charset="0"/>
              <a:buChar char="Ø"/>
            </a:pPr>
            <a:r>
              <a:rPr lang="zh-CN" altLang="en-US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例：一个服装品牌在各个百货商场中有店铺，经营方式为与商场为</a:t>
            </a:r>
            <a:r>
              <a:rPr lang="zh-CN" altLang="en-US" dirty="0" smtClean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联营</a:t>
            </a:r>
            <a:r>
              <a:rPr lang="zh-CN" altLang="en-US" dirty="0" smtClean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或租赁</a:t>
            </a:r>
            <a:r>
              <a:rPr lang="zh-CN" altLang="en-US" dirty="0" smtClean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，</a:t>
            </a:r>
            <a:r>
              <a:rPr lang="zh-CN" altLang="en-US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各个商场内的店铺为其</a:t>
            </a:r>
            <a:r>
              <a:rPr lang="zh-CN" altLang="en-US" b="1" u="sng" dirty="0" smtClean="0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华文中宋" panose="02010600040101010101" pitchFamily="2" charset="-122"/>
                <a:ea typeface="华文中宋" panose="02010600040101010101" pitchFamily="2" charset="-122"/>
              </a:rPr>
              <a:t>销售网点</a:t>
            </a:r>
            <a:r>
              <a:rPr lang="zh-CN" altLang="en-US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。</a:t>
            </a:r>
            <a:endParaRPr lang="zh-CN" altLang="en-US" dirty="0" smtClean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945515" y="4364990"/>
            <a:ext cx="10173335" cy="1030605"/>
          </a:xfrm>
          <a:prstGeom prst="rect">
            <a:avLst/>
          </a:prstGeom>
          <a:solidFill>
            <a:schemeClr val="bg1"/>
          </a:solidFill>
          <a:ln w="50800">
            <a:gradFill>
              <a:gsLst>
                <a:gs pos="0">
                  <a:srgbClr val="14CD68"/>
                </a:gs>
                <a:gs pos="100000">
                  <a:srgbClr val="035C7D"/>
                </a:gs>
              </a:gsLst>
            </a:gradFill>
          </a:ln>
        </p:spPr>
        <p:txBody>
          <a:bodyPr wrap="square" anchor="ctr" anchorCtr="0">
            <a:noAutofit/>
          </a:bodyPr>
          <a:lstStyle/>
          <a:p>
            <a:pPr lvl="0" algn="l">
              <a:buClrTx/>
              <a:buSzTx/>
              <a:buFont typeface="Wingdings" panose="05000000000000000000" charset="0"/>
            </a:pPr>
            <a:r>
              <a:rPr lang="zh-CN" altLang="en-US" sz="2800" b="1" dirty="0" smtClean="0">
                <a:gradFill>
                  <a:gsLst>
                    <a:gs pos="0">
                      <a:srgbClr val="14CD68"/>
                    </a:gs>
                    <a:gs pos="100000">
                      <a:srgbClr val="035C7D"/>
                    </a:gs>
                  </a:gsLst>
                  <a:lin ang="0" scaled="0"/>
                </a:gra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①若服装品牌租赁商场柜台，仅向商场提供服务费或者管理费，计入该服装品牌零售额</a:t>
            </a:r>
            <a:endParaRPr lang="zh-CN" altLang="en-US" sz="2800" b="1" dirty="0" smtClean="0">
              <a:gradFill>
                <a:gsLst>
                  <a:gs pos="0">
                    <a:srgbClr val="14CD68"/>
                  </a:gs>
                  <a:gs pos="100000">
                    <a:srgbClr val="035C7D"/>
                  </a:gs>
                </a:gsLst>
                <a:lin ang="0" scaled="0"/>
              </a:gradFill>
              <a:latin typeface="华文中宋" panose="02010600040101010101" pitchFamily="2" charset="-122"/>
              <a:ea typeface="华文中宋" panose="02010600040101010101" pitchFamily="2" charset="-122"/>
              <a:sym typeface="+mn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911225" y="5517515"/>
            <a:ext cx="10173335" cy="1030605"/>
          </a:xfrm>
          <a:prstGeom prst="rect">
            <a:avLst/>
          </a:prstGeom>
          <a:solidFill>
            <a:schemeClr val="bg1"/>
          </a:solidFill>
          <a:ln w="50800">
            <a:gradFill>
              <a:gsLst>
                <a:gs pos="0">
                  <a:srgbClr val="14CD68"/>
                </a:gs>
                <a:gs pos="100000">
                  <a:srgbClr val="035C7D"/>
                </a:gs>
              </a:gsLst>
            </a:gradFill>
          </a:ln>
        </p:spPr>
        <p:txBody>
          <a:bodyPr wrap="square" anchor="ctr" anchorCtr="0">
            <a:noAutofit/>
          </a:bodyPr>
          <a:lstStyle/>
          <a:p>
            <a:pPr lvl="0" algn="l">
              <a:buClrTx/>
              <a:buSzTx/>
              <a:buFont typeface="Wingdings" panose="05000000000000000000" charset="0"/>
            </a:pPr>
            <a:r>
              <a:rPr lang="zh-CN" altLang="en-US" sz="2800" b="1" dirty="0" smtClean="0">
                <a:gradFill>
                  <a:gsLst>
                    <a:gs pos="0">
                      <a:srgbClr val="14CD68"/>
                    </a:gs>
                    <a:gs pos="100000">
                      <a:srgbClr val="035C7D"/>
                    </a:gs>
                  </a:gsLst>
                  <a:lin scaled="0"/>
                </a:gra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②若服装品牌与商场联营，商场按照合同划定比例提成，计入该服装品牌的批发额</a:t>
            </a:r>
            <a:endParaRPr lang="zh-CN" altLang="en-US" sz="2800" b="1" dirty="0" smtClean="0">
              <a:gradFill>
                <a:gsLst>
                  <a:gs pos="0">
                    <a:srgbClr val="14CD68"/>
                  </a:gs>
                  <a:gs pos="100000">
                    <a:srgbClr val="035C7D"/>
                  </a:gs>
                </a:gsLst>
                <a:lin scaled="0"/>
              </a:gradFill>
              <a:latin typeface="华文中宋" panose="02010600040101010101" pitchFamily="2" charset="-122"/>
              <a:ea typeface="华文中宋" panose="02010600040101010101" pitchFamily="2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9" grpId="0" bldLvl="0" animBg="1"/>
      <p:bldP spid="4" grpId="0" bldLvl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图片 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10600" y="0"/>
            <a:ext cx="3581400" cy="10064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图片 6" descr="五经普LOGO透明底（长）"/>
          <p:cNvPicPr>
            <a:picLocks noChangeAspect="1"/>
          </p:cNvPicPr>
          <p:nvPr/>
        </p:nvPicPr>
        <p:blipFill>
          <a:blip r:embed="rId2" cstate="print"/>
          <a:srcRect r="77058"/>
          <a:stretch>
            <a:fillRect/>
          </a:stretch>
        </p:blipFill>
        <p:spPr>
          <a:xfrm>
            <a:off x="-76200" y="-225425"/>
            <a:ext cx="847725" cy="1155065"/>
          </a:xfrm>
          <a:prstGeom prst="rect">
            <a:avLst/>
          </a:prstGeom>
        </p:spPr>
      </p:pic>
      <p:cxnSp>
        <p:nvCxnSpPr>
          <p:cNvPr id="8" name="直接连接符 7"/>
          <p:cNvCxnSpPr/>
          <p:nvPr/>
        </p:nvCxnSpPr>
        <p:spPr>
          <a:xfrm>
            <a:off x="0" y="696913"/>
            <a:ext cx="11176000" cy="0"/>
          </a:xfrm>
          <a:prstGeom prst="line">
            <a:avLst/>
          </a:prstGeom>
          <a:ln w="25400">
            <a:gradFill>
              <a:gsLst>
                <a:gs pos="0">
                  <a:srgbClr val="4B649F"/>
                </a:gs>
                <a:gs pos="100000">
                  <a:srgbClr val="7DB1CD">
                    <a:alpha val="0"/>
                  </a:srgb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2" name="文本框 141"/>
          <p:cNvSpPr txBox="1"/>
          <p:nvPr>
            <p:custDataLst>
              <p:tags r:id="rId3"/>
            </p:custDataLst>
          </p:nvPr>
        </p:nvSpPr>
        <p:spPr>
          <a:xfrm>
            <a:off x="8086414" y="1322944"/>
            <a:ext cx="2182944" cy="559468"/>
          </a:xfrm>
          <a:prstGeom prst="rect">
            <a:avLst/>
          </a:prstGeom>
          <a:noFill/>
        </p:spPr>
        <p:txBody>
          <a:bodyPr wrap="square" lIns="91440" tIns="45720" rIns="91440" bIns="45720" rtlCol="0" anchor="ctr">
            <a:normAutofit fontScale="90000"/>
          </a:bodyPr>
          <a:lstStyle/>
          <a:p>
            <a:pPr algn="ctr">
              <a:lnSpc>
                <a:spcPct val="120000"/>
              </a:lnSpc>
            </a:pPr>
            <a:r>
              <a:rPr lang="zh-CN" altLang="en-US" b="1" spc="3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普查数据处理系统</a:t>
            </a:r>
            <a:endParaRPr lang="zh-CN" altLang="en-US" b="1" spc="3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91210" y="121920"/>
            <a:ext cx="262128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400" dirty="0">
                <a:latin typeface="方正小标宋简体" panose="03000509000000000000" charset="-122"/>
                <a:ea typeface="方正小标宋简体" panose="03000509000000000000" charset="-122"/>
                <a:sym typeface="+mn-ea"/>
              </a:rPr>
              <a:t>普查机构人员管理</a:t>
            </a:r>
            <a:endParaRPr lang="zh-CN" altLang="en-US" sz="2400" dirty="0">
              <a:latin typeface="方正小标宋简体" panose="03000509000000000000" charset="-122"/>
              <a:ea typeface="方正小标宋简体" panose="03000509000000000000" charset="-122"/>
              <a:sym typeface="+mn-ea"/>
            </a:endParaRPr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" y="1"/>
            <a:ext cx="4381487" cy="6917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5" name="矩形 24"/>
          <p:cNvSpPr/>
          <p:nvPr/>
        </p:nvSpPr>
        <p:spPr>
          <a:xfrm>
            <a:off x="0" y="6724650"/>
            <a:ext cx="12192000" cy="133350"/>
          </a:xfrm>
          <a:prstGeom prst="rect">
            <a:avLst/>
          </a:prstGeom>
          <a:solidFill>
            <a:srgbClr val="4B64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1" name="图片 10" descr="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19685" y="706120"/>
            <a:ext cx="12211685" cy="60178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图片 6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6326188" y="5200650"/>
            <a:ext cx="5865812" cy="16573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388" name="文本框 62"/>
          <p:cNvSpPr txBox="1"/>
          <p:nvPr/>
        </p:nvSpPr>
        <p:spPr>
          <a:xfrm>
            <a:off x="4771390" y="2637155"/>
            <a:ext cx="2930525" cy="110680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6600" b="1" dirty="0">
                <a:solidFill>
                  <a:srgbClr val="4B649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谢谢！ </a:t>
            </a:r>
            <a:endParaRPr lang="zh-CN" altLang="en-US" sz="6600" b="1" dirty="0">
              <a:solidFill>
                <a:srgbClr val="4B649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069" name="矩形 1068"/>
          <p:cNvSpPr/>
          <p:nvPr/>
        </p:nvSpPr>
        <p:spPr>
          <a:xfrm>
            <a:off x="10906125" y="4237038"/>
            <a:ext cx="476250" cy="476250"/>
          </a:xfrm>
          <a:prstGeom prst="rect">
            <a:avLst/>
          </a:prstGeom>
          <a:solidFill>
            <a:srgbClr val="4B64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7" name="矩形 116"/>
          <p:cNvSpPr/>
          <p:nvPr/>
        </p:nvSpPr>
        <p:spPr>
          <a:xfrm>
            <a:off x="10637838" y="4008438"/>
            <a:ext cx="474663" cy="474663"/>
          </a:xfrm>
          <a:prstGeom prst="rect">
            <a:avLst/>
          </a:prstGeom>
          <a:solidFill>
            <a:srgbClr val="4B649F">
              <a:alpha val="6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8" name="矩形 117"/>
          <p:cNvSpPr/>
          <p:nvPr/>
        </p:nvSpPr>
        <p:spPr>
          <a:xfrm>
            <a:off x="1262063" y="2146300"/>
            <a:ext cx="474663" cy="474663"/>
          </a:xfrm>
          <a:prstGeom prst="rect">
            <a:avLst/>
          </a:prstGeom>
          <a:solidFill>
            <a:srgbClr val="4B64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9" name="矩形 118"/>
          <p:cNvSpPr/>
          <p:nvPr/>
        </p:nvSpPr>
        <p:spPr>
          <a:xfrm>
            <a:off x="1460500" y="2386013"/>
            <a:ext cx="474663" cy="474663"/>
          </a:xfrm>
          <a:prstGeom prst="rect">
            <a:avLst/>
          </a:prstGeom>
          <a:solidFill>
            <a:srgbClr val="4B649F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24" name="直接连接符 23"/>
          <p:cNvCxnSpPr/>
          <p:nvPr/>
        </p:nvCxnSpPr>
        <p:spPr>
          <a:xfrm>
            <a:off x="0" y="696913"/>
            <a:ext cx="11176000" cy="0"/>
          </a:xfrm>
          <a:prstGeom prst="line">
            <a:avLst/>
          </a:prstGeom>
          <a:ln w="25400">
            <a:gradFill>
              <a:gsLst>
                <a:gs pos="0">
                  <a:srgbClr val="4B649F"/>
                </a:gs>
                <a:gs pos="100000">
                  <a:srgbClr val="7DB1CD">
                    <a:alpha val="0"/>
                  </a:srgb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53" name="Text Box 3"/>
          <p:cNvSpPr/>
          <p:nvPr/>
        </p:nvSpPr>
        <p:spPr>
          <a:xfrm>
            <a:off x="137795" y="4806315"/>
            <a:ext cx="12198350" cy="39878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marL="342900" indent="-342900" algn="l">
              <a:spcBef>
                <a:spcPct val="50000"/>
              </a:spcBef>
              <a:buClrTx/>
              <a:buFontTx/>
            </a:pPr>
            <a:r>
              <a:rPr lang="en-US" altLang="zh-CN" sz="20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                                         </a:t>
            </a:r>
            <a:endParaRPr lang="zh-CN" altLang="en-US" sz="20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图片 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10600" y="0"/>
            <a:ext cx="3581400" cy="10064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" name="矩形 24"/>
          <p:cNvSpPr/>
          <p:nvPr/>
        </p:nvSpPr>
        <p:spPr>
          <a:xfrm>
            <a:off x="0" y="6724650"/>
            <a:ext cx="12192000" cy="133350"/>
          </a:xfrm>
          <a:prstGeom prst="rect">
            <a:avLst/>
          </a:prstGeom>
          <a:solidFill>
            <a:srgbClr val="4B64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7" name="图片 6" descr="五经普LOGO透明底（长）"/>
          <p:cNvPicPr>
            <a:picLocks noChangeAspect="1"/>
          </p:cNvPicPr>
          <p:nvPr/>
        </p:nvPicPr>
        <p:blipFill>
          <a:blip r:embed="rId2" cstate="print"/>
          <a:srcRect r="77058"/>
          <a:stretch>
            <a:fillRect/>
          </a:stretch>
        </p:blipFill>
        <p:spPr>
          <a:xfrm>
            <a:off x="-76200" y="-225425"/>
            <a:ext cx="847725" cy="1155065"/>
          </a:xfrm>
          <a:prstGeom prst="rect">
            <a:avLst/>
          </a:prstGeom>
        </p:spPr>
      </p:pic>
      <p:cxnSp>
        <p:nvCxnSpPr>
          <p:cNvPr id="8" name="直接连接符 7"/>
          <p:cNvCxnSpPr/>
          <p:nvPr/>
        </p:nvCxnSpPr>
        <p:spPr>
          <a:xfrm>
            <a:off x="0" y="696913"/>
            <a:ext cx="11176000" cy="0"/>
          </a:xfrm>
          <a:prstGeom prst="line">
            <a:avLst/>
          </a:prstGeom>
          <a:ln w="25400">
            <a:gradFill>
              <a:gsLst>
                <a:gs pos="0">
                  <a:srgbClr val="4B649F"/>
                </a:gs>
                <a:gs pos="100000">
                  <a:srgbClr val="7DB1CD">
                    <a:alpha val="0"/>
                  </a:srgb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2" name="文本框 141"/>
          <p:cNvSpPr txBox="1"/>
          <p:nvPr>
            <p:custDataLst>
              <p:tags r:id="rId3"/>
            </p:custDataLst>
          </p:nvPr>
        </p:nvSpPr>
        <p:spPr>
          <a:xfrm>
            <a:off x="8086414" y="1322944"/>
            <a:ext cx="2182944" cy="559468"/>
          </a:xfrm>
          <a:prstGeom prst="rect">
            <a:avLst/>
          </a:prstGeom>
          <a:noFill/>
        </p:spPr>
        <p:txBody>
          <a:bodyPr wrap="square" lIns="91440" tIns="45720" rIns="91440" bIns="45720" rtlCol="0" anchor="ctr">
            <a:normAutofit fontScale="90000"/>
          </a:bodyPr>
          <a:lstStyle/>
          <a:p>
            <a:pPr algn="ctr">
              <a:lnSpc>
                <a:spcPct val="120000"/>
              </a:lnSpc>
            </a:pPr>
            <a:r>
              <a:rPr lang="zh-CN" altLang="en-US" b="1" spc="3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普查数据处理系统</a:t>
            </a:r>
            <a:endParaRPr lang="zh-CN" altLang="en-US" b="1" spc="3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91210" y="121920"/>
            <a:ext cx="262128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lang="zh-CN" altLang="en-US" sz="2400" dirty="0">
                <a:solidFill>
                  <a:schemeClr val="tx1"/>
                </a:solidFill>
                <a:latin typeface="方正小标宋简体" panose="03000509000000000000" charset="-122"/>
                <a:ea typeface="方正小标宋简体" panose="03000509000000000000" charset="-122"/>
                <a:sym typeface="+mn-ea"/>
              </a:rPr>
              <a:t>普查机构人员管理</a:t>
            </a:r>
            <a:endParaRPr lang="zh-CN" altLang="en-US" sz="2400" dirty="0">
              <a:solidFill>
                <a:schemeClr val="tx1"/>
              </a:solidFill>
              <a:latin typeface="方正小标宋简体" panose="03000509000000000000" charset="-122"/>
              <a:ea typeface="方正小标宋简体" panose="03000509000000000000" charset="-122"/>
              <a:sym typeface="+mn-ea"/>
            </a:endParaRPr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" y="1"/>
            <a:ext cx="4381487" cy="6917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aphicFrame>
        <p:nvGraphicFramePr>
          <p:cNvPr id="14" name="图示 13"/>
          <p:cNvGraphicFramePr/>
          <p:nvPr/>
        </p:nvGraphicFramePr>
        <p:xfrm>
          <a:off x="3287378" y="1412861"/>
          <a:ext cx="6000792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图片 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10600" y="0"/>
            <a:ext cx="3581400" cy="10064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" name="矩形 24"/>
          <p:cNvSpPr/>
          <p:nvPr/>
        </p:nvSpPr>
        <p:spPr>
          <a:xfrm>
            <a:off x="0" y="6724650"/>
            <a:ext cx="12192000" cy="133350"/>
          </a:xfrm>
          <a:prstGeom prst="rect">
            <a:avLst/>
          </a:prstGeom>
          <a:solidFill>
            <a:srgbClr val="4B64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7" name="图片 6" descr="五经普LOGO透明底（长）"/>
          <p:cNvPicPr>
            <a:picLocks noChangeAspect="1"/>
          </p:cNvPicPr>
          <p:nvPr/>
        </p:nvPicPr>
        <p:blipFill>
          <a:blip r:embed="rId2" cstate="print"/>
          <a:srcRect r="77058"/>
          <a:stretch>
            <a:fillRect/>
          </a:stretch>
        </p:blipFill>
        <p:spPr>
          <a:xfrm>
            <a:off x="-76200" y="-225425"/>
            <a:ext cx="847725" cy="1155065"/>
          </a:xfrm>
          <a:prstGeom prst="rect">
            <a:avLst/>
          </a:prstGeom>
        </p:spPr>
      </p:pic>
      <p:cxnSp>
        <p:nvCxnSpPr>
          <p:cNvPr id="8" name="直接连接符 7"/>
          <p:cNvCxnSpPr/>
          <p:nvPr/>
        </p:nvCxnSpPr>
        <p:spPr>
          <a:xfrm>
            <a:off x="0" y="696913"/>
            <a:ext cx="11176000" cy="0"/>
          </a:xfrm>
          <a:prstGeom prst="line">
            <a:avLst/>
          </a:prstGeom>
          <a:ln w="25400">
            <a:gradFill>
              <a:gsLst>
                <a:gs pos="0">
                  <a:srgbClr val="4B649F"/>
                </a:gs>
                <a:gs pos="100000">
                  <a:srgbClr val="7DB1CD">
                    <a:alpha val="0"/>
                  </a:srgb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2" name="文本框 141"/>
          <p:cNvSpPr txBox="1"/>
          <p:nvPr>
            <p:custDataLst>
              <p:tags r:id="rId3"/>
            </p:custDataLst>
          </p:nvPr>
        </p:nvSpPr>
        <p:spPr>
          <a:xfrm>
            <a:off x="8086414" y="1322944"/>
            <a:ext cx="2182944" cy="559468"/>
          </a:xfrm>
          <a:prstGeom prst="rect">
            <a:avLst/>
          </a:prstGeom>
          <a:noFill/>
        </p:spPr>
        <p:txBody>
          <a:bodyPr wrap="square" lIns="91440" tIns="45720" rIns="91440" bIns="45720" rtlCol="0" anchor="ctr">
            <a:normAutofit fontScale="90000"/>
          </a:bodyPr>
          <a:lstStyle/>
          <a:p>
            <a:pPr algn="ctr">
              <a:lnSpc>
                <a:spcPct val="120000"/>
              </a:lnSpc>
            </a:pPr>
            <a:r>
              <a:rPr lang="zh-CN" altLang="en-US" b="1" spc="3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普查数据处理系统</a:t>
            </a:r>
            <a:endParaRPr lang="zh-CN" altLang="en-US" b="1" spc="3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91210" y="121920"/>
            <a:ext cx="262128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lang="zh-CN" altLang="en-US" sz="2400" dirty="0">
                <a:solidFill>
                  <a:schemeClr val="tx1"/>
                </a:solidFill>
                <a:latin typeface="方正小标宋简体" panose="03000509000000000000" charset="-122"/>
                <a:ea typeface="方正小标宋简体" panose="03000509000000000000" charset="-122"/>
                <a:sym typeface="+mn-ea"/>
              </a:rPr>
              <a:t>普查机构人员管理</a:t>
            </a:r>
            <a:endParaRPr lang="zh-CN" altLang="en-US" sz="2400" dirty="0">
              <a:solidFill>
                <a:schemeClr val="tx1"/>
              </a:solidFill>
              <a:latin typeface="方正小标宋简体" panose="03000509000000000000" charset="-122"/>
              <a:ea typeface="方正小标宋简体" panose="03000509000000000000" charset="-122"/>
              <a:sym typeface="+mn-ea"/>
            </a:endParaRPr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" y="1"/>
            <a:ext cx="4381487" cy="6917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aphicFrame>
        <p:nvGraphicFramePr>
          <p:cNvPr id="14" name="图示 13"/>
          <p:cNvGraphicFramePr/>
          <p:nvPr/>
        </p:nvGraphicFramePr>
        <p:xfrm>
          <a:off x="3287378" y="1412861"/>
          <a:ext cx="6000792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图片 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10600" y="0"/>
            <a:ext cx="3581400" cy="10064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" name="矩形 24"/>
          <p:cNvSpPr/>
          <p:nvPr/>
        </p:nvSpPr>
        <p:spPr>
          <a:xfrm>
            <a:off x="0" y="6724650"/>
            <a:ext cx="12192000" cy="133350"/>
          </a:xfrm>
          <a:prstGeom prst="rect">
            <a:avLst/>
          </a:prstGeom>
          <a:solidFill>
            <a:srgbClr val="4B64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7" name="图片 6" descr="五经普LOGO透明底（长）"/>
          <p:cNvPicPr>
            <a:picLocks noChangeAspect="1"/>
          </p:cNvPicPr>
          <p:nvPr/>
        </p:nvPicPr>
        <p:blipFill>
          <a:blip r:embed="rId2" cstate="print"/>
          <a:srcRect r="77058"/>
          <a:stretch>
            <a:fillRect/>
          </a:stretch>
        </p:blipFill>
        <p:spPr>
          <a:xfrm>
            <a:off x="-76200" y="-225425"/>
            <a:ext cx="847725" cy="1155065"/>
          </a:xfrm>
          <a:prstGeom prst="rect">
            <a:avLst/>
          </a:prstGeom>
        </p:spPr>
      </p:pic>
      <p:cxnSp>
        <p:nvCxnSpPr>
          <p:cNvPr id="8" name="直接连接符 7"/>
          <p:cNvCxnSpPr/>
          <p:nvPr/>
        </p:nvCxnSpPr>
        <p:spPr>
          <a:xfrm>
            <a:off x="0" y="696913"/>
            <a:ext cx="11176000" cy="0"/>
          </a:xfrm>
          <a:prstGeom prst="line">
            <a:avLst/>
          </a:prstGeom>
          <a:ln w="25400">
            <a:gradFill>
              <a:gsLst>
                <a:gs pos="0">
                  <a:srgbClr val="4B649F"/>
                </a:gs>
                <a:gs pos="100000">
                  <a:srgbClr val="7DB1CD">
                    <a:alpha val="0"/>
                  </a:srgb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2" name="文本框 141"/>
          <p:cNvSpPr txBox="1"/>
          <p:nvPr>
            <p:custDataLst>
              <p:tags r:id="rId3"/>
            </p:custDataLst>
          </p:nvPr>
        </p:nvSpPr>
        <p:spPr>
          <a:xfrm>
            <a:off x="8086414" y="1322944"/>
            <a:ext cx="2182944" cy="559468"/>
          </a:xfrm>
          <a:prstGeom prst="rect">
            <a:avLst/>
          </a:prstGeom>
          <a:noFill/>
        </p:spPr>
        <p:txBody>
          <a:bodyPr wrap="square" lIns="91440" tIns="45720" rIns="91440" bIns="45720" rtlCol="0" anchor="ctr">
            <a:normAutofit fontScale="90000"/>
          </a:bodyPr>
          <a:lstStyle/>
          <a:p>
            <a:pPr algn="ctr">
              <a:lnSpc>
                <a:spcPct val="120000"/>
              </a:lnSpc>
            </a:pPr>
            <a:r>
              <a:rPr lang="zh-CN" altLang="en-US" b="1" spc="3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普查数据处理系统</a:t>
            </a:r>
            <a:endParaRPr lang="zh-CN" altLang="en-US" b="1" spc="3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91210" y="121920"/>
            <a:ext cx="262128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lang="zh-CN" altLang="en-US" sz="2400" dirty="0">
                <a:solidFill>
                  <a:schemeClr val="tx1"/>
                </a:solidFill>
                <a:latin typeface="方正小标宋简体" panose="03000509000000000000" charset="-122"/>
                <a:ea typeface="方正小标宋简体" panose="03000509000000000000" charset="-122"/>
                <a:sym typeface="+mn-ea"/>
              </a:rPr>
              <a:t>普查机构人员管理</a:t>
            </a:r>
            <a:endParaRPr lang="zh-CN" altLang="en-US" sz="2400" dirty="0">
              <a:solidFill>
                <a:schemeClr val="tx1"/>
              </a:solidFill>
              <a:latin typeface="方正小标宋简体" panose="03000509000000000000" charset="-122"/>
              <a:ea typeface="方正小标宋简体" panose="03000509000000000000" charset="-122"/>
              <a:sym typeface="+mn-ea"/>
            </a:endParaRPr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" y="1"/>
            <a:ext cx="4381487" cy="6917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文本框 1"/>
          <p:cNvSpPr txBox="1"/>
          <p:nvPr/>
        </p:nvSpPr>
        <p:spPr>
          <a:xfrm>
            <a:off x="3411220" y="1124585"/>
            <a:ext cx="619633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3200" b="1" dirty="0">
                <a:solidFill>
                  <a:schemeClr val="accent6">
                    <a:lumMod val="7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2024</a:t>
            </a:r>
            <a:r>
              <a:rPr lang="zh-CN" altLang="en-US" sz="3200" b="1" dirty="0">
                <a:solidFill>
                  <a:schemeClr val="accent6">
                    <a:lumMod val="7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年统计定报填报起始时间</a:t>
            </a:r>
            <a:endParaRPr lang="zh-CN" altLang="en-US" sz="3200" b="1" dirty="0">
              <a:solidFill>
                <a:schemeClr val="accent6">
                  <a:lumMod val="75000"/>
                </a:schemeClr>
              </a:solidFill>
              <a:latin typeface="华文中宋" panose="02010600040101010101" pitchFamily="2" charset="-122"/>
              <a:ea typeface="华文中宋" panose="02010600040101010101" pitchFamily="2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127250" y="2060575"/>
            <a:ext cx="8764270" cy="1076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zh-CN" sz="32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每月</a:t>
            </a:r>
            <a:r>
              <a:rPr lang="en-US" altLang="zh-CN" sz="32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1</a:t>
            </a:r>
            <a:r>
              <a:rPr lang="zh-CN" altLang="en-US" sz="32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日</a:t>
            </a:r>
            <a:endParaRPr lang="zh-CN" altLang="en-US" sz="3200" b="1" dirty="0">
              <a:solidFill>
                <a:srgbClr val="FF0000"/>
              </a:solidFill>
              <a:latin typeface="华文中宋" panose="02010600040101010101" pitchFamily="2" charset="-122"/>
              <a:ea typeface="华文中宋" panose="02010600040101010101" pitchFamily="2" charset="-122"/>
              <a:sym typeface="+mn-ea"/>
            </a:endParaRPr>
          </a:p>
          <a:p>
            <a:pPr algn="ctr"/>
            <a:r>
              <a:rPr lang="zh-CN" altLang="en-US" sz="32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（十一一般会提前</a:t>
            </a:r>
            <a:r>
              <a:rPr lang="en-US" altLang="zh-CN" sz="32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2</a:t>
            </a:r>
            <a:r>
              <a:rPr lang="zh-CN" altLang="en-US" sz="32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天开网）</a:t>
            </a:r>
            <a:endParaRPr lang="zh-CN" altLang="en-US" sz="3200" b="1" dirty="0">
              <a:solidFill>
                <a:srgbClr val="FF0000"/>
              </a:solidFill>
              <a:latin typeface="华文中宋" panose="02010600040101010101" pitchFamily="2" charset="-122"/>
              <a:ea typeface="华文中宋" panose="02010600040101010101" pitchFamily="2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079875" y="3933190"/>
            <a:ext cx="460565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200" b="1" dirty="0">
                <a:solidFill>
                  <a:schemeClr val="accent6">
                    <a:lumMod val="7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调查单位填报截止时间</a:t>
            </a:r>
            <a:endParaRPr lang="zh-CN" altLang="en-US" sz="3200" b="1" dirty="0">
              <a:solidFill>
                <a:schemeClr val="accent6">
                  <a:lumMod val="75000"/>
                </a:schemeClr>
              </a:solidFill>
              <a:latin typeface="华文中宋" panose="02010600040101010101" pitchFamily="2" charset="-122"/>
              <a:ea typeface="华文中宋" panose="02010600040101010101" pitchFamily="2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555115" y="4869180"/>
            <a:ext cx="9965055" cy="1076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en-US" altLang="zh-CN" sz="32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                    </a:t>
            </a:r>
            <a:r>
              <a:rPr lang="zh-CN" sz="32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具体以制度时间为准                               </a:t>
            </a:r>
            <a:r>
              <a:rPr lang="en-US" altLang="zh-CN" sz="3200" b="1" dirty="0">
                <a:pattFill prst="dkUpDiag">
                  <a:fgClr>
                    <a:schemeClr val="bg1">
                      <a:lumMod val="50000"/>
                    </a:schemeClr>
                  </a:fgClr>
                  <a:bgClr>
                    <a:schemeClr val="tx1">
                      <a:lumMod val="75000"/>
                      <a:lumOff val="25000"/>
                    </a:schemeClr>
                  </a:bgClr>
                </a:patt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(</a:t>
            </a:r>
            <a:r>
              <a:rPr lang="zh-CN" altLang="zh-CN" sz="3200" b="1" dirty="0">
                <a:pattFill prst="dkUpDiag">
                  <a:fgClr>
                    <a:schemeClr val="bg1">
                      <a:lumMod val="50000"/>
                    </a:schemeClr>
                  </a:fgClr>
                  <a:bgClr>
                    <a:schemeClr val="tx1">
                      <a:lumMod val="75000"/>
                      <a:lumOff val="25000"/>
                    </a:schemeClr>
                  </a:bgClr>
                </a:patt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务必在企业填报截止时间内上报，数据可合理预估）</a:t>
            </a:r>
            <a:endParaRPr lang="zh-CN" altLang="zh-CN" sz="3200" b="1" dirty="0">
              <a:pattFill prst="dkUpDiag">
                <a:fgClr>
                  <a:schemeClr val="bg1">
                    <a:lumMod val="50000"/>
                  </a:schemeClr>
                </a:fgClr>
                <a:bgClr>
                  <a:schemeClr val="tx1">
                    <a:lumMod val="75000"/>
                    <a:lumOff val="25000"/>
                  </a:schemeClr>
                </a:bgClr>
              </a:pattFill>
              <a:effectLst>
                <a:outerShdw blurRad="38100" dist="19050" dir="2700000" algn="tl" rotWithShape="0">
                  <a:schemeClr val="dk1">
                    <a:lumMod val="50000"/>
                    <a:alpha val="40000"/>
                  </a:schemeClr>
                </a:outerShdw>
              </a:effectLst>
              <a:latin typeface="华文中宋" panose="02010600040101010101" pitchFamily="2" charset="-122"/>
              <a:ea typeface="华文中宋" panose="02010600040101010101" pitchFamily="2" charset="-122"/>
              <a:sym typeface="+mn-ea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图片 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10600" y="0"/>
            <a:ext cx="3581400" cy="10064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" name="矩形 24"/>
          <p:cNvSpPr/>
          <p:nvPr/>
        </p:nvSpPr>
        <p:spPr>
          <a:xfrm>
            <a:off x="0" y="6724650"/>
            <a:ext cx="12192000" cy="133350"/>
          </a:xfrm>
          <a:prstGeom prst="rect">
            <a:avLst/>
          </a:prstGeom>
          <a:solidFill>
            <a:srgbClr val="4B64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7" name="图片 6" descr="五经普LOGO透明底（长）"/>
          <p:cNvPicPr>
            <a:picLocks noChangeAspect="1"/>
          </p:cNvPicPr>
          <p:nvPr/>
        </p:nvPicPr>
        <p:blipFill>
          <a:blip r:embed="rId2" cstate="print"/>
          <a:srcRect r="77058"/>
          <a:stretch>
            <a:fillRect/>
          </a:stretch>
        </p:blipFill>
        <p:spPr>
          <a:xfrm>
            <a:off x="-76200" y="-225425"/>
            <a:ext cx="847725" cy="1155065"/>
          </a:xfrm>
          <a:prstGeom prst="rect">
            <a:avLst/>
          </a:prstGeom>
        </p:spPr>
      </p:pic>
      <p:cxnSp>
        <p:nvCxnSpPr>
          <p:cNvPr id="8" name="直接连接符 7"/>
          <p:cNvCxnSpPr/>
          <p:nvPr/>
        </p:nvCxnSpPr>
        <p:spPr>
          <a:xfrm>
            <a:off x="0" y="696913"/>
            <a:ext cx="11176000" cy="0"/>
          </a:xfrm>
          <a:prstGeom prst="line">
            <a:avLst/>
          </a:prstGeom>
          <a:ln w="25400">
            <a:gradFill>
              <a:gsLst>
                <a:gs pos="0">
                  <a:srgbClr val="4B649F"/>
                </a:gs>
                <a:gs pos="100000">
                  <a:srgbClr val="7DB1CD">
                    <a:alpha val="0"/>
                  </a:srgb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/>
        </p:nvSpPr>
        <p:spPr>
          <a:xfrm>
            <a:off x="791210" y="121920"/>
            <a:ext cx="262128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lang="zh-CN" altLang="en-US" sz="2400" dirty="0">
                <a:solidFill>
                  <a:schemeClr val="tx1"/>
                </a:solidFill>
                <a:latin typeface="方正小标宋简体" panose="03000509000000000000" charset="-122"/>
                <a:ea typeface="方正小标宋简体" panose="03000509000000000000" charset="-122"/>
                <a:sym typeface="+mn-ea"/>
              </a:rPr>
              <a:t>普查机构人员管理</a:t>
            </a:r>
            <a:endParaRPr lang="zh-CN" altLang="en-US" sz="2400" dirty="0">
              <a:solidFill>
                <a:schemeClr val="tx1"/>
              </a:solidFill>
              <a:latin typeface="方正小标宋简体" panose="03000509000000000000" charset="-122"/>
              <a:ea typeface="方正小标宋简体" panose="03000509000000000000" charset="-122"/>
              <a:sym typeface="+mn-ea"/>
            </a:endParaRPr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" y="1"/>
            <a:ext cx="4381487" cy="6917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文本框 1"/>
          <p:cNvSpPr txBox="1"/>
          <p:nvPr/>
        </p:nvSpPr>
        <p:spPr>
          <a:xfrm>
            <a:off x="3071495" y="980440"/>
            <a:ext cx="719836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lvl="1" algn="l">
              <a:spcAft>
                <a:spcPct val="15000"/>
              </a:spcAft>
              <a:buClrTx/>
              <a:buSzTx/>
              <a:buFontTx/>
            </a:pPr>
            <a:r>
              <a:rPr lang="en-US" altLang="zh-CN" sz="3200" b="1" dirty="0">
                <a:solidFill>
                  <a:schemeClr val="accent6">
                    <a:lumMod val="7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2023年限额以上单位</a:t>
            </a:r>
            <a:r>
              <a:rPr lang="zh-CN" altLang="en-US" sz="3200" b="1" dirty="0">
                <a:solidFill>
                  <a:schemeClr val="accent6">
                    <a:lumMod val="7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经普</a:t>
            </a:r>
            <a:r>
              <a:rPr lang="zh-CN" altLang="en-US" sz="3200" b="1" dirty="0">
                <a:solidFill>
                  <a:srgbClr val="FF0000"/>
                </a:solidFill>
                <a:effectLst/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（年报）</a:t>
            </a:r>
            <a:endParaRPr lang="zh-CN" altLang="en-US" sz="3200" b="1" dirty="0">
              <a:solidFill>
                <a:srgbClr val="FF0000"/>
              </a:solidFill>
              <a:effectLst/>
              <a:latin typeface="华文中宋" panose="02010600040101010101" pitchFamily="2" charset="-122"/>
              <a:ea typeface="华文中宋" panose="02010600040101010101" pitchFamily="2" charset="-122"/>
              <a:sym typeface="+mn-ea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559560" y="2420620"/>
            <a:ext cx="4315460" cy="98996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sz="3200" b="1" dirty="0"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国家平台</a:t>
            </a:r>
            <a:endParaRPr lang="zh-CN" altLang="en-US" sz="3200" b="1" dirty="0">
              <a:latin typeface="华文中宋" panose="02010600040101010101" pitchFamily="2" charset="-122"/>
              <a:ea typeface="华文中宋" panose="02010600040101010101" pitchFamily="2" charset="-122"/>
              <a:sym typeface="+mn-ea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6383655" y="2420620"/>
            <a:ext cx="4315460" cy="9906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 eaLnBrk="1" fontAlgn="auto" latinLnBrk="0" hangingPunct="1">
              <a:lnSpc>
                <a:spcPts val="3600"/>
              </a:lnSpc>
              <a:spcBef>
                <a:spcPct val="0"/>
              </a:spcBef>
              <a:spcAft>
                <a:spcPts val="0"/>
              </a:spcAft>
            </a:pP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北京</a:t>
            </a:r>
            <a:r>
              <a:rPr lang="zh-CN" sz="3200" b="1" dirty="0"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平台</a:t>
            </a:r>
            <a:endParaRPr lang="zh-CN" sz="3200" b="1" dirty="0">
              <a:latin typeface="华文中宋" panose="02010600040101010101" pitchFamily="2" charset="-122"/>
              <a:ea typeface="华文中宋" panose="02010600040101010101" pitchFamily="2" charset="-122"/>
              <a:sym typeface="+mn-ea"/>
            </a:endParaRPr>
          </a:p>
          <a:p>
            <a:pPr lvl="0" algn="ctr" eaLnBrk="1" fontAlgn="auto" latinLnBrk="0" hangingPunct="1">
              <a:lnSpc>
                <a:spcPts val="3600"/>
              </a:lnSpc>
              <a:spcBef>
                <a:spcPct val="0"/>
              </a:spcBef>
              <a:spcAft>
                <a:spcPts val="0"/>
              </a:spcAft>
            </a:pPr>
            <a:r>
              <a:rPr lang="zh-CN" sz="3200" b="1" dirty="0"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（补充报表或指标）</a:t>
            </a:r>
            <a:endParaRPr lang="zh-CN" sz="3200" b="1" dirty="0">
              <a:latin typeface="华文中宋" panose="02010600040101010101" pitchFamily="2" charset="-122"/>
              <a:ea typeface="华文中宋" panose="02010600040101010101" pitchFamily="2" charset="-122"/>
              <a:sym typeface="+mn-ea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1415415" y="4220845"/>
            <a:ext cx="9942830" cy="12712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ts val="4600"/>
              </a:lnSpc>
            </a:pPr>
            <a:r>
              <a:rPr lang="zh-CN" altLang="en-US" sz="3200" b="1" dirty="0">
                <a:solidFill>
                  <a:schemeClr val="accent6">
                    <a:lumMod val="7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1.均需登录，建议先按照</a:t>
            </a:r>
            <a:r>
              <a:rPr lang="zh-CN" sz="3200" b="1" u="sng" dirty="0">
                <a:ln w="12700">
                  <a:solidFill>
                    <a:schemeClr val="accent5"/>
                  </a:solidFill>
                  <a:prstDash val="solid"/>
                </a:ln>
                <a:pattFill prst="ltDnDiag">
                  <a:fgClr>
                    <a:schemeClr val="accent5">
                      <a:lumMod val="60000"/>
                      <a:lumOff val="40000"/>
                    </a:schemeClr>
                  </a:fgClr>
                  <a:bgClr>
                    <a:schemeClr val="bg1"/>
                  </a:bgClr>
                </a:pattFill>
                <a:effectLst/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先国家平台后北京平台</a:t>
            </a:r>
            <a:r>
              <a:rPr lang="zh-CN" altLang="en-US" sz="3200" b="1" dirty="0">
                <a:solidFill>
                  <a:schemeClr val="accent6">
                    <a:lumMod val="7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的顺序</a:t>
            </a:r>
            <a:endParaRPr lang="zh-CN" altLang="en-US" sz="3200" b="1" dirty="0">
              <a:solidFill>
                <a:schemeClr val="accent6">
                  <a:lumMod val="75000"/>
                </a:schemeClr>
              </a:solidFill>
              <a:latin typeface="华文中宋" panose="02010600040101010101" pitchFamily="2" charset="-122"/>
              <a:ea typeface="华文中宋" panose="02010600040101010101" pitchFamily="2" charset="-122"/>
              <a:sym typeface="+mn-ea"/>
            </a:endParaRPr>
          </a:p>
          <a:p>
            <a:pPr>
              <a:lnSpc>
                <a:spcPts val="4600"/>
              </a:lnSpc>
            </a:pPr>
            <a:r>
              <a:rPr lang="zh-CN" altLang="en-US" sz="3200" b="1" dirty="0">
                <a:solidFill>
                  <a:schemeClr val="accent6">
                    <a:lumMod val="7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2.具体登陆和操作方法会另行告知</a:t>
            </a:r>
            <a:endParaRPr lang="zh-CN" altLang="en-US" sz="3200" b="1" dirty="0">
              <a:solidFill>
                <a:schemeClr val="accent6">
                  <a:lumMod val="75000"/>
                </a:schemeClr>
              </a:solidFill>
              <a:latin typeface="华文中宋" panose="02010600040101010101" pitchFamily="2" charset="-122"/>
              <a:ea typeface="华文中宋" panose="02010600040101010101" pitchFamily="2" charset="-122"/>
              <a:sym typeface="+mn-ea"/>
            </a:endParaRPr>
          </a:p>
        </p:txBody>
      </p:sp>
      <p:sp>
        <p:nvSpPr>
          <p:cNvPr id="3" name="矩形 2"/>
          <p:cNvSpPr/>
          <p:nvPr/>
        </p:nvSpPr>
        <p:spPr>
          <a:xfrm rot="20520000">
            <a:off x="1901190" y="2315845"/>
            <a:ext cx="8314690" cy="1076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※</a:t>
            </a:r>
            <a:r>
              <a:rPr lang="zh-CN" altLang="en-US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具体报送哪张表，调查单位可以在开网后自行查看！</a:t>
            </a:r>
            <a:endParaRPr lang="zh-CN" altLang="en-US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中宋" panose="02010600040101010101" pitchFamily="2" charset="-122"/>
              <a:ea typeface="华文中宋" panose="02010600040101010101" pitchFamily="2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1"/>
      <p:bldP spid="3" grpId="2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图片 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10600" y="0"/>
            <a:ext cx="3581400" cy="10064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" name="矩形 24"/>
          <p:cNvSpPr/>
          <p:nvPr/>
        </p:nvSpPr>
        <p:spPr>
          <a:xfrm>
            <a:off x="0" y="6724650"/>
            <a:ext cx="12192000" cy="133350"/>
          </a:xfrm>
          <a:prstGeom prst="rect">
            <a:avLst/>
          </a:prstGeom>
          <a:solidFill>
            <a:srgbClr val="4B64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7" name="图片 6" descr="五经普LOGO透明底（长）"/>
          <p:cNvPicPr>
            <a:picLocks noChangeAspect="1"/>
          </p:cNvPicPr>
          <p:nvPr/>
        </p:nvPicPr>
        <p:blipFill>
          <a:blip r:embed="rId2" cstate="print"/>
          <a:srcRect r="77058"/>
          <a:stretch>
            <a:fillRect/>
          </a:stretch>
        </p:blipFill>
        <p:spPr>
          <a:xfrm>
            <a:off x="-76200" y="-225425"/>
            <a:ext cx="847725" cy="1155065"/>
          </a:xfrm>
          <a:prstGeom prst="rect">
            <a:avLst/>
          </a:prstGeom>
        </p:spPr>
      </p:pic>
      <p:cxnSp>
        <p:nvCxnSpPr>
          <p:cNvPr id="8" name="直接连接符 7"/>
          <p:cNvCxnSpPr/>
          <p:nvPr/>
        </p:nvCxnSpPr>
        <p:spPr>
          <a:xfrm>
            <a:off x="0" y="696913"/>
            <a:ext cx="11176000" cy="0"/>
          </a:xfrm>
          <a:prstGeom prst="line">
            <a:avLst/>
          </a:prstGeom>
          <a:ln w="25400">
            <a:gradFill>
              <a:gsLst>
                <a:gs pos="0">
                  <a:srgbClr val="4B649F"/>
                </a:gs>
                <a:gs pos="100000">
                  <a:srgbClr val="7DB1CD">
                    <a:alpha val="0"/>
                  </a:srgb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2" name="文本框 141"/>
          <p:cNvSpPr txBox="1"/>
          <p:nvPr>
            <p:custDataLst>
              <p:tags r:id="rId3"/>
            </p:custDataLst>
          </p:nvPr>
        </p:nvSpPr>
        <p:spPr>
          <a:xfrm>
            <a:off x="8086414" y="1322944"/>
            <a:ext cx="2182944" cy="559468"/>
          </a:xfrm>
          <a:prstGeom prst="rect">
            <a:avLst/>
          </a:prstGeom>
          <a:noFill/>
        </p:spPr>
        <p:txBody>
          <a:bodyPr wrap="square" lIns="91440" tIns="45720" rIns="91440" bIns="45720" rtlCol="0" anchor="ctr">
            <a:normAutofit fontScale="90000"/>
          </a:bodyPr>
          <a:lstStyle/>
          <a:p>
            <a:pPr algn="ctr">
              <a:lnSpc>
                <a:spcPct val="120000"/>
              </a:lnSpc>
            </a:pPr>
            <a:r>
              <a:rPr lang="zh-CN" altLang="en-US" b="1" spc="3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普查数据处理系统</a:t>
            </a:r>
            <a:endParaRPr lang="zh-CN" altLang="en-US" b="1" spc="3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aphicFrame>
        <p:nvGraphicFramePr>
          <p:cNvPr id="9" name="表格 8"/>
          <p:cNvGraphicFramePr>
            <a:graphicFrameLocks noGrp="1"/>
          </p:cNvGraphicFramePr>
          <p:nvPr/>
        </p:nvGraphicFramePr>
        <p:xfrm>
          <a:off x="40005" y="760730"/>
          <a:ext cx="12115800" cy="59531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98980"/>
                <a:gridCol w="2374900"/>
                <a:gridCol w="5203825"/>
                <a:gridCol w="2538095"/>
              </a:tblGrid>
              <a:tr h="836295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400" dirty="0" smtClean="0"/>
                        <a:t>调查对象</a:t>
                      </a:r>
                      <a:endParaRPr lang="zh-CN" altLang="en-US" sz="24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400" dirty="0" smtClean="0"/>
                        <a:t>普查表号</a:t>
                      </a:r>
                      <a:endParaRPr lang="zh-CN" altLang="en-US" sz="24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400" dirty="0" smtClean="0"/>
                        <a:t>表名</a:t>
                      </a:r>
                      <a:endParaRPr lang="zh-CN" altLang="en-US" sz="24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dirty="0"/>
                        <a:t>报送方式</a:t>
                      </a:r>
                      <a:endParaRPr lang="zh-CN" altLang="en-US" sz="2400" dirty="0"/>
                    </a:p>
                  </a:txBody>
                  <a:tcPr/>
                </a:tc>
              </a:tr>
              <a:tr h="2728595">
                <a:tc rowSpan="3">
                  <a:txBody>
                    <a:bodyPr/>
                    <a:lstStyle/>
                    <a:p>
                      <a:pPr marL="0" marR="0" lvl="0" indent="0" algn="ctr" defTabSz="914400" rtl="0" fontAlgn="auto">
                        <a:lnSpc>
                          <a:spcPts val="4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800" b="0">
                          <a:solidFill>
                            <a:schemeClr val="tx1"/>
                          </a:solidFill>
                          <a:latin typeface="华文中宋" panose="02010600040101010101" pitchFamily="2" charset="-122"/>
                          <a:ea typeface="华文中宋" panose="02010600040101010101" pitchFamily="2" charset="-122"/>
                          <a:sym typeface="+mn-ea"/>
                        </a:rPr>
                        <a:t>限额以上批零住餐法人单位</a:t>
                      </a:r>
                      <a:endParaRPr lang="zh-CN" altLang="en-US" sz="3200">
                        <a:solidFill>
                          <a:schemeClr val="tx1"/>
                        </a:solidFill>
                        <a:latin typeface="华文中宋" panose="02010600040101010101" pitchFamily="2" charset="-122"/>
                        <a:ea typeface="华文中宋" panose="02010600040101010101" pitchFamily="2" charset="-122"/>
                        <a:sym typeface="+mn-ea"/>
                      </a:endParaRPr>
                    </a:p>
                    <a:p>
                      <a:pPr marL="0" marR="0" lvl="0" indent="0" algn="ctr" defTabSz="914400" rtl="0" fontAlgn="auto">
                        <a:lnSpc>
                          <a:spcPts val="31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zh-CN" altLang="en-US" sz="2400">
                        <a:solidFill>
                          <a:schemeClr val="tx1"/>
                        </a:solidFill>
                        <a:latin typeface="华文中宋" panose="02010600040101010101" pitchFamily="2" charset="-122"/>
                        <a:ea typeface="华文中宋" panose="02010600040101010101" pitchFamily="2" charset="-122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zh-CN" altLang="en-US" sz="2400">
                        <a:solidFill>
                          <a:schemeClr val="tx1"/>
                        </a:solidFill>
                        <a:latin typeface="华文中宋" panose="02010600040101010101" pitchFamily="2" charset="-122"/>
                        <a:ea typeface="华文中宋" panose="02010600040101010101" pitchFamily="2" charset="-122"/>
                        <a:sym typeface="Arial" panose="020B0604020202020204" pitchFamily="34" charset="0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zh-CN" altLang="en-US" sz="2400">
                        <a:solidFill>
                          <a:schemeClr val="tx1"/>
                        </a:solidFill>
                        <a:latin typeface="华文中宋" panose="02010600040101010101" pitchFamily="2" charset="-122"/>
                        <a:ea typeface="华文中宋" panose="02010600040101010101" pitchFamily="2" charset="-122"/>
                        <a:sym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indent="0" algn="l" fontAlgn="auto">
                        <a:lnSpc>
                          <a:spcPct val="100000"/>
                        </a:lnSpc>
                        <a:buClrTx/>
                        <a:buSzTx/>
                        <a:buFontTx/>
                        <a:buNone/>
                      </a:pPr>
                      <a:r>
                        <a:rPr lang="zh-CN" altLang="en-US" sz="2400" b="0">
                          <a:solidFill>
                            <a:schemeClr val="tx1"/>
                          </a:solidFill>
                          <a:effectLst/>
                          <a:latin typeface="华文中宋" panose="02010600040101010101" pitchFamily="2" charset="-122"/>
                          <a:ea typeface="华文中宋" panose="02010600040101010101" pitchFamily="2" charset="-122"/>
                        </a:rPr>
                        <a:t>E604表</a:t>
                      </a:r>
                      <a:endParaRPr lang="zh-CN" altLang="en-US" sz="2400" b="0">
                        <a:solidFill>
                          <a:schemeClr val="tx1"/>
                        </a:solidFill>
                        <a:effectLst/>
                        <a:latin typeface="华文中宋" panose="02010600040101010101" pitchFamily="2" charset="-122"/>
                        <a:ea typeface="华文中宋" panose="0201060004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0" algn="l" fontAlgn="auto">
                        <a:lnSpc>
                          <a:spcPct val="100000"/>
                        </a:lnSpc>
                        <a:buClrTx/>
                        <a:buSzTx/>
                        <a:buFontTx/>
                        <a:buNone/>
                      </a:pPr>
                      <a:r>
                        <a:rPr lang="zh-CN" altLang="en-US" sz="2400" b="0">
                          <a:solidFill>
                            <a:schemeClr val="tx1"/>
                          </a:solidFill>
                          <a:effectLst/>
                          <a:latin typeface="华文中宋" panose="02010600040101010101" pitchFamily="2" charset="-122"/>
                          <a:ea typeface="华文中宋" panose="02010600040101010101" pitchFamily="2" charset="-122"/>
                        </a:rPr>
                        <a:t>限额以上批发和零售业经营情况</a:t>
                      </a:r>
                      <a:endParaRPr lang="zh-CN" altLang="en-US" sz="2400" b="0">
                        <a:solidFill>
                          <a:schemeClr val="tx1"/>
                        </a:solidFill>
                        <a:effectLst/>
                        <a:latin typeface="华文中宋" panose="02010600040101010101" pitchFamily="2" charset="-122"/>
                        <a:ea typeface="华文中宋" panose="0201060004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0" algn="l" fontAlgn="auto">
                        <a:lnSpc>
                          <a:spcPct val="100000"/>
                        </a:lnSpc>
                        <a:buClrTx/>
                        <a:buSzTx/>
                        <a:buFontTx/>
                        <a:buNone/>
                      </a:pPr>
                      <a:r>
                        <a:rPr lang="zh-CN" altLang="en-US" sz="2400" b="0">
                          <a:solidFill>
                            <a:schemeClr val="tx1"/>
                          </a:solidFill>
                          <a:effectLst/>
                          <a:latin typeface="华文中宋" panose="02010600040101010101" pitchFamily="2" charset="-122"/>
                          <a:ea typeface="华文中宋" panose="02010600040101010101" pitchFamily="2" charset="-122"/>
                          <a:sym typeface="+mn-ea"/>
                        </a:rPr>
                        <a:t>第五次全国经济普查数据采集处理系统</a:t>
                      </a:r>
                      <a:endParaRPr lang="zh-CN" altLang="en-US" sz="2400" b="0">
                        <a:solidFill>
                          <a:schemeClr val="tx1"/>
                        </a:solidFill>
                        <a:effectLst/>
                        <a:latin typeface="华文中宋" panose="02010600040101010101" pitchFamily="2" charset="-122"/>
                        <a:ea typeface="华文中宋" panose="02010600040101010101" pitchFamily="2" charset="-122"/>
                        <a:sym typeface="+mn-ea"/>
                      </a:endParaRPr>
                    </a:p>
                  </a:txBody>
                  <a:tcPr marL="68580" marR="68580" marT="0" marB="0" anchor="ctr"/>
                </a:tc>
              </a:tr>
              <a:tr h="1108075">
                <a:tc vMerge="1">
                  <a:tcPr anchor="ctr"/>
                </a:tc>
                <a:tc>
                  <a:txBody>
                    <a:bodyPr/>
                    <a:lstStyle/>
                    <a:p>
                      <a:pPr indent="0" algn="l" fontAlgn="auto">
                        <a:lnSpc>
                          <a:spcPct val="100000"/>
                        </a:lnSpc>
                        <a:buClrTx/>
                        <a:buSzTx/>
                        <a:buFontTx/>
                        <a:buNone/>
                      </a:pPr>
                      <a:r>
                        <a:rPr lang="zh-CN" altLang="en-US" sz="2400" b="0">
                          <a:solidFill>
                            <a:schemeClr val="tx1"/>
                          </a:solidFill>
                          <a:effectLst/>
                          <a:latin typeface="华文中宋" panose="02010600040101010101" pitchFamily="2" charset="-122"/>
                          <a:ea typeface="华文中宋" panose="02010600040101010101" pitchFamily="2" charset="-122"/>
                        </a:rPr>
                        <a:t>BJE104-2表</a:t>
                      </a:r>
                      <a:endParaRPr lang="zh-CN" altLang="en-US" sz="2400" b="0">
                        <a:solidFill>
                          <a:schemeClr val="tx1"/>
                        </a:solidFill>
                        <a:effectLst/>
                        <a:latin typeface="华文中宋" panose="02010600040101010101" pitchFamily="2" charset="-122"/>
                        <a:ea typeface="华文中宋" panose="0201060004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0" algn="l" fontAlgn="auto">
                        <a:lnSpc>
                          <a:spcPct val="100000"/>
                        </a:lnSpc>
                        <a:buClrTx/>
                        <a:buSzTx/>
                        <a:buFontTx/>
                        <a:buNone/>
                      </a:pPr>
                      <a:r>
                        <a:rPr lang="zh-CN" altLang="en-US" sz="2400" b="0">
                          <a:solidFill>
                            <a:schemeClr val="tx1"/>
                          </a:solidFill>
                          <a:effectLst/>
                          <a:latin typeface="华文中宋" panose="02010600040101010101" pitchFamily="2" charset="-122"/>
                          <a:ea typeface="华文中宋" panose="02010600040101010101" pitchFamily="2" charset="-122"/>
                        </a:rPr>
                        <a:t>批发和零售业商品销售类值</a:t>
                      </a:r>
                      <a:endParaRPr lang="zh-CN" altLang="en-US" sz="2400" b="0">
                        <a:solidFill>
                          <a:schemeClr val="tx1"/>
                        </a:solidFill>
                        <a:effectLst/>
                        <a:latin typeface="华文中宋" panose="02010600040101010101" pitchFamily="2" charset="-122"/>
                        <a:ea typeface="华文中宋" panose="02010600040101010101" pitchFamily="2" charset="-122"/>
                      </a:endParaRPr>
                    </a:p>
                  </a:txBody>
                  <a:tcPr marL="68580" marR="68580" marT="0" marB="0" anchor="ctr"/>
                </a:tc>
                <a:tc rowSpan="2">
                  <a:txBody>
                    <a:bodyPr/>
                    <a:lstStyle/>
                    <a:p>
                      <a:pPr indent="0" algn="l" fontAlgn="auto">
                        <a:lnSpc>
                          <a:spcPct val="100000"/>
                        </a:lnSpc>
                        <a:buClrTx/>
                        <a:buSzTx/>
                        <a:buFontTx/>
                        <a:buNone/>
                      </a:pPr>
                      <a:r>
                        <a:rPr lang="zh-CN" altLang="en-US" sz="2400" b="0">
                          <a:solidFill>
                            <a:schemeClr val="tx1"/>
                          </a:solidFill>
                          <a:effectLst/>
                          <a:latin typeface="华文中宋" panose="02010600040101010101" pitchFamily="2" charset="-122"/>
                          <a:ea typeface="华文中宋" panose="02010600040101010101" pitchFamily="2" charset="-122"/>
                          <a:sym typeface="+mn-ea"/>
                        </a:rPr>
                        <a:t>北京联网直报平台</a:t>
                      </a:r>
                      <a:endParaRPr lang="zh-CN" altLang="en-US" sz="2400" b="0">
                        <a:solidFill>
                          <a:schemeClr val="tx1"/>
                        </a:solidFill>
                        <a:effectLst/>
                        <a:latin typeface="华文中宋" panose="02010600040101010101" pitchFamily="2" charset="-122"/>
                        <a:ea typeface="华文中宋" panose="02010600040101010101" pitchFamily="2" charset="-122"/>
                        <a:sym typeface="+mn-ea"/>
                      </a:endParaRPr>
                    </a:p>
                  </a:txBody>
                  <a:tcPr marL="68580" marR="68580" marT="0" marB="0" anchor="ctr"/>
                </a:tc>
              </a:tr>
              <a:tr h="1280160">
                <a:tc vMerge="1">
                  <a:tcPr anchor="ctr"/>
                </a:tc>
                <a:tc>
                  <a:txBody>
                    <a:bodyPr/>
                    <a:lstStyle/>
                    <a:p>
                      <a:pPr algn="l" fontAlgn="auto">
                        <a:lnSpc>
                          <a:spcPts val="2800"/>
                        </a:lnSpc>
                        <a:buClrTx/>
                        <a:buSzTx/>
                        <a:buFontTx/>
                        <a:buNone/>
                      </a:pPr>
                      <a:r>
                        <a:rPr lang="zh-CN" altLang="en-US" sz="2400" b="0">
                          <a:solidFill>
                            <a:schemeClr val="tx1"/>
                          </a:solidFill>
                          <a:effectLst/>
                          <a:latin typeface="华文中宋" panose="02010600040101010101" pitchFamily="2" charset="-122"/>
                          <a:ea typeface="华文中宋" panose="02010600040101010101" pitchFamily="2" charset="-122"/>
                        </a:rPr>
                        <a:t>BJE104-6表</a:t>
                      </a:r>
                      <a:endParaRPr lang="zh-CN" altLang="en-US" sz="2400" b="0">
                        <a:solidFill>
                          <a:schemeClr val="tx1"/>
                        </a:solidFill>
                        <a:effectLst/>
                        <a:latin typeface="华文中宋" panose="02010600040101010101" pitchFamily="2" charset="-122"/>
                        <a:ea typeface="华文中宋" panose="0201060004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 fontAlgn="auto">
                        <a:lnSpc>
                          <a:spcPts val="2800"/>
                        </a:lnSpc>
                        <a:buClrTx/>
                        <a:buSzTx/>
                        <a:buFontTx/>
                        <a:buNone/>
                      </a:pPr>
                      <a:r>
                        <a:rPr lang="zh-CN" altLang="en-US" sz="2400" b="0">
                          <a:solidFill>
                            <a:schemeClr val="tx1"/>
                          </a:solidFill>
                          <a:effectLst/>
                          <a:latin typeface="华文中宋" panose="02010600040101010101" pitchFamily="2" charset="-122"/>
                          <a:ea typeface="华文中宋" panose="02010600040101010101" pitchFamily="2" charset="-122"/>
                        </a:rPr>
                        <a:t>批发和零售业分地区经营情况</a:t>
                      </a:r>
                      <a:endParaRPr lang="zh-CN" altLang="en-US" sz="2400" b="0">
                        <a:solidFill>
                          <a:schemeClr val="tx1"/>
                        </a:solidFill>
                        <a:effectLst/>
                        <a:latin typeface="华文中宋" panose="02010600040101010101" pitchFamily="2" charset="-122"/>
                        <a:ea typeface="华文中宋" panose="02010600040101010101" pitchFamily="2" charset="-122"/>
                      </a:endParaRPr>
                    </a:p>
                  </a:txBody>
                  <a:tcPr marL="68580" marR="68580" marT="0" marB="0" anchor="ctr"/>
                </a:tc>
                <a:tc vMerge="1">
                  <a:tcPr marL="68580" marR="68580" marT="0" marB="0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7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448_1_1"/>
  <p:tag name="KSO_WM_UNIT_ID" val="diagram20168780_1*l_h_a*448_1_1"/>
  <p:tag name="KSO_WM_TEMPLATE_CATEGORY" val="diagram"/>
  <p:tag name="KSO_WM_TEMPLATE_INDEX" val="20168780"/>
  <p:tag name="KSO_WM_UNIT_LAYERLEVEL" val="1_1_1"/>
  <p:tag name="KSO_WM_TAG_VERSION" val="1.0"/>
  <p:tag name="KSO_WM_BEAUTIFY_FLAG" val="#wm#"/>
  <p:tag name="KSO_WM_UNIT_PRESET_TEXT" val="添加标题"/>
  <p:tag name="KSO_WM_UNIT_TEXT_FILL_FORE_SCHEMECOLOR_INDEX" val="14"/>
  <p:tag name="KSO_WM_UNIT_TEXT_FILL_TYPE" val="1"/>
  <p:tag name="KSO_WM_UNIT_USESOURCEFORMAT_APPLY" val="0"/>
</p:tagLst>
</file>

<file path=ppt/tags/tag10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7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448_1_1"/>
  <p:tag name="KSO_WM_UNIT_ID" val="diagram20168780_1*l_h_a*448_1_1"/>
  <p:tag name="KSO_WM_TEMPLATE_CATEGORY" val="diagram"/>
  <p:tag name="KSO_WM_TEMPLATE_INDEX" val="20168780"/>
  <p:tag name="KSO_WM_UNIT_LAYERLEVEL" val="1_1_1"/>
  <p:tag name="KSO_WM_TAG_VERSION" val="1.0"/>
  <p:tag name="KSO_WM_BEAUTIFY_FLAG" val="#wm#"/>
  <p:tag name="KSO_WM_UNIT_PRESET_TEXT" val="添加标题"/>
  <p:tag name="KSO_WM_UNIT_TEXT_FILL_FORE_SCHEMECOLOR_INDEX" val="14"/>
  <p:tag name="KSO_WM_UNIT_TEXT_FILL_TYPE" val="1"/>
  <p:tag name="KSO_WM_UNIT_USESOURCEFORMAT_APPLY" val="0"/>
</p:tagLst>
</file>

<file path=ppt/tags/tag11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7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448_1_1"/>
  <p:tag name="KSO_WM_UNIT_ID" val="diagram20168780_1*l_h_a*448_1_1"/>
  <p:tag name="KSO_WM_TEMPLATE_CATEGORY" val="diagram"/>
  <p:tag name="KSO_WM_TEMPLATE_INDEX" val="20168780"/>
  <p:tag name="KSO_WM_UNIT_LAYERLEVEL" val="1_1_1"/>
  <p:tag name="KSO_WM_TAG_VERSION" val="1.0"/>
  <p:tag name="KSO_WM_BEAUTIFY_FLAG" val="#wm#"/>
  <p:tag name="KSO_WM_UNIT_PRESET_TEXT" val="添加标题"/>
  <p:tag name="KSO_WM_UNIT_TEXT_FILL_FORE_SCHEMECOLOR_INDEX" val="14"/>
  <p:tag name="KSO_WM_UNIT_TEXT_FILL_TYPE" val="1"/>
  <p:tag name="KSO_WM_UNIT_USESOURCEFORMAT_APPLY" val="0"/>
</p:tagLst>
</file>

<file path=ppt/tags/tag12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7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448_1_1"/>
  <p:tag name="KSO_WM_UNIT_ID" val="diagram20168780_1*l_h_a*448_1_1"/>
  <p:tag name="KSO_WM_TEMPLATE_CATEGORY" val="diagram"/>
  <p:tag name="KSO_WM_TEMPLATE_INDEX" val="20168780"/>
  <p:tag name="KSO_WM_UNIT_LAYERLEVEL" val="1_1_1"/>
  <p:tag name="KSO_WM_TAG_VERSION" val="1.0"/>
  <p:tag name="KSO_WM_BEAUTIFY_FLAG" val="#wm#"/>
  <p:tag name="KSO_WM_UNIT_PRESET_TEXT" val="添加标题"/>
  <p:tag name="KSO_WM_UNIT_TEXT_FILL_FORE_SCHEMECOLOR_INDEX" val="14"/>
  <p:tag name="KSO_WM_UNIT_TEXT_FILL_TYPE" val="1"/>
  <p:tag name="KSO_WM_UNIT_USESOURCEFORMAT_APPLY" val="0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7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448_1_1"/>
  <p:tag name="KSO_WM_UNIT_ID" val="diagram20168780_1*l_h_a*448_1_1"/>
  <p:tag name="KSO_WM_TEMPLATE_CATEGORY" val="diagram"/>
  <p:tag name="KSO_WM_TEMPLATE_INDEX" val="20168780"/>
  <p:tag name="KSO_WM_UNIT_LAYERLEVEL" val="1_1_1"/>
  <p:tag name="KSO_WM_TAG_VERSION" val="1.0"/>
  <p:tag name="KSO_WM_BEAUTIFY_FLAG" val="#wm#"/>
  <p:tag name="KSO_WM_UNIT_PRESET_TEXT" val="添加标题"/>
  <p:tag name="KSO_WM_UNIT_TEXT_FILL_FORE_SCHEMECOLOR_INDEX" val="14"/>
  <p:tag name="KSO_WM_UNIT_TEXT_FILL_TYPE" val="1"/>
  <p:tag name="KSO_WM_UNIT_USESOURCEFORMAT_APPLY" val="0"/>
</p:tagLst>
</file>

<file path=ppt/tags/tag15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7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448_1_1"/>
  <p:tag name="KSO_WM_UNIT_ID" val="diagram20168780_1*l_h_a*448_1_1"/>
  <p:tag name="KSO_WM_TEMPLATE_CATEGORY" val="diagram"/>
  <p:tag name="KSO_WM_TEMPLATE_INDEX" val="20168780"/>
  <p:tag name="KSO_WM_UNIT_LAYERLEVEL" val="1_1_1"/>
  <p:tag name="KSO_WM_TAG_VERSION" val="1.0"/>
  <p:tag name="KSO_WM_BEAUTIFY_FLAG" val="#wm#"/>
  <p:tag name="KSO_WM_UNIT_PRESET_TEXT" val="添加标题"/>
  <p:tag name="KSO_WM_UNIT_TEXT_FILL_FORE_SCHEMECOLOR_INDEX" val="14"/>
  <p:tag name="KSO_WM_UNIT_TEXT_FILL_TYPE" val="1"/>
  <p:tag name="KSO_WM_UNIT_USESOURCEFORMAT_APPLY" val="0"/>
</p:tagLst>
</file>

<file path=ppt/tags/tag16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7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448_1_1"/>
  <p:tag name="KSO_WM_UNIT_ID" val="diagram20168780_1*l_h_a*448_1_1"/>
  <p:tag name="KSO_WM_TEMPLATE_CATEGORY" val="diagram"/>
  <p:tag name="KSO_WM_TEMPLATE_INDEX" val="20168780"/>
  <p:tag name="KSO_WM_UNIT_LAYERLEVEL" val="1_1_1"/>
  <p:tag name="KSO_WM_TAG_VERSION" val="1.0"/>
  <p:tag name="KSO_WM_BEAUTIFY_FLAG" val="#wm#"/>
  <p:tag name="KSO_WM_UNIT_PRESET_TEXT" val="添加标题"/>
  <p:tag name="KSO_WM_UNIT_TEXT_FILL_FORE_SCHEMECOLOR_INDEX" val="14"/>
  <p:tag name="KSO_WM_UNIT_TEXT_FILL_TYPE" val="1"/>
  <p:tag name="KSO_WM_UNIT_USESOURCEFORMAT_APPLY" val="0"/>
</p:tagLst>
</file>

<file path=ppt/tags/tag17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7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448_1_1"/>
  <p:tag name="KSO_WM_UNIT_ID" val="diagram20168780_1*l_h_a*448_1_1"/>
  <p:tag name="KSO_WM_TEMPLATE_CATEGORY" val="diagram"/>
  <p:tag name="KSO_WM_TEMPLATE_INDEX" val="20168780"/>
  <p:tag name="KSO_WM_UNIT_LAYERLEVEL" val="1_1_1"/>
  <p:tag name="KSO_WM_TAG_VERSION" val="1.0"/>
  <p:tag name="KSO_WM_BEAUTIFY_FLAG" val="#wm#"/>
  <p:tag name="KSO_WM_UNIT_PRESET_TEXT" val="添加标题"/>
  <p:tag name="KSO_WM_UNIT_TEXT_FILL_FORE_SCHEMECOLOR_INDEX" val="14"/>
  <p:tag name="KSO_WM_UNIT_TEXT_FILL_TYPE" val="1"/>
  <p:tag name="KSO_WM_UNIT_USESOURCEFORMAT_APPLY" val="0"/>
</p:tagLst>
</file>

<file path=ppt/tags/tag18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7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448_1_1"/>
  <p:tag name="KSO_WM_UNIT_ID" val="diagram20168780_1*l_h_a*448_1_1"/>
  <p:tag name="KSO_WM_TEMPLATE_CATEGORY" val="diagram"/>
  <p:tag name="KSO_WM_TEMPLATE_INDEX" val="20168780"/>
  <p:tag name="KSO_WM_UNIT_LAYERLEVEL" val="1_1_1"/>
  <p:tag name="KSO_WM_TAG_VERSION" val="1.0"/>
  <p:tag name="KSO_WM_BEAUTIFY_FLAG" val="#wm#"/>
  <p:tag name="KSO_WM_UNIT_PRESET_TEXT" val="添加标题"/>
  <p:tag name="KSO_WM_UNIT_TEXT_FILL_FORE_SCHEMECOLOR_INDEX" val="14"/>
  <p:tag name="KSO_WM_UNIT_TEXT_FILL_TYPE" val="1"/>
  <p:tag name="KSO_WM_UNIT_USESOURCEFORMAT_APPLY" val="0"/>
</p:tagLst>
</file>

<file path=ppt/tags/tag19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7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448_1_1"/>
  <p:tag name="KSO_WM_UNIT_ID" val="diagram20168780_1*l_h_a*448_1_1"/>
  <p:tag name="KSO_WM_TEMPLATE_CATEGORY" val="diagram"/>
  <p:tag name="KSO_WM_TEMPLATE_INDEX" val="20168780"/>
  <p:tag name="KSO_WM_UNIT_LAYERLEVEL" val="1_1_1"/>
  <p:tag name="KSO_WM_TAG_VERSION" val="1.0"/>
  <p:tag name="KSO_WM_BEAUTIFY_FLAG" val="#wm#"/>
  <p:tag name="KSO_WM_UNIT_PRESET_TEXT" val="添加标题"/>
  <p:tag name="KSO_WM_UNIT_TEXT_FILL_FORE_SCHEMECOLOR_INDEX" val="14"/>
  <p:tag name="KSO_WM_UNIT_TEXT_FILL_TYPE" val="1"/>
  <p:tag name="KSO_WM_UNIT_USESOURCEFORMAT_APPLY" val="0"/>
</p:tagLst>
</file>

<file path=ppt/tags/tag2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7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448_1_1"/>
  <p:tag name="KSO_WM_UNIT_ID" val="diagram20168780_1*l_h_a*448_1_1"/>
  <p:tag name="KSO_WM_TEMPLATE_CATEGORY" val="diagram"/>
  <p:tag name="KSO_WM_TEMPLATE_INDEX" val="20168780"/>
  <p:tag name="KSO_WM_UNIT_LAYERLEVEL" val="1_1_1"/>
  <p:tag name="KSO_WM_TAG_VERSION" val="1.0"/>
  <p:tag name="KSO_WM_BEAUTIFY_FLAG" val="#wm#"/>
  <p:tag name="KSO_WM_UNIT_PRESET_TEXT" val="添加标题"/>
  <p:tag name="KSO_WM_UNIT_TEXT_FILL_FORE_SCHEMECOLOR_INDEX" val="14"/>
  <p:tag name="KSO_WM_UNIT_TEXT_FILL_TYPE" val="1"/>
  <p:tag name="KSO_WM_UNIT_USESOURCEFORMAT_APPLY" val="0"/>
</p:tagLst>
</file>

<file path=ppt/tags/tag20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7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448_1_1"/>
  <p:tag name="KSO_WM_UNIT_ID" val="diagram20168780_1*l_h_a*448_1_1"/>
  <p:tag name="KSO_WM_TEMPLATE_CATEGORY" val="diagram"/>
  <p:tag name="KSO_WM_TEMPLATE_INDEX" val="20168780"/>
  <p:tag name="KSO_WM_UNIT_LAYERLEVEL" val="1_1_1"/>
  <p:tag name="KSO_WM_TAG_VERSION" val="1.0"/>
  <p:tag name="KSO_WM_BEAUTIFY_FLAG" val="#wm#"/>
  <p:tag name="KSO_WM_UNIT_PRESET_TEXT" val="添加标题"/>
  <p:tag name="KSO_WM_UNIT_TEXT_FILL_FORE_SCHEMECOLOR_INDEX" val="14"/>
  <p:tag name="KSO_WM_UNIT_TEXT_FILL_TYPE" val="1"/>
  <p:tag name="KSO_WM_UNIT_USESOURCEFORMAT_APPLY" val="0"/>
</p:tagLst>
</file>

<file path=ppt/tags/tag21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7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448_1_1"/>
  <p:tag name="KSO_WM_UNIT_ID" val="diagram20168780_1*l_h_a*448_1_1"/>
  <p:tag name="KSO_WM_TEMPLATE_CATEGORY" val="diagram"/>
  <p:tag name="KSO_WM_TEMPLATE_INDEX" val="20168780"/>
  <p:tag name="KSO_WM_UNIT_LAYERLEVEL" val="1_1_1"/>
  <p:tag name="KSO_WM_TAG_VERSION" val="1.0"/>
  <p:tag name="KSO_WM_BEAUTIFY_FLAG" val="#wm#"/>
  <p:tag name="KSO_WM_UNIT_PRESET_TEXT" val="添加标题"/>
  <p:tag name="KSO_WM_UNIT_TEXT_FILL_FORE_SCHEMECOLOR_INDEX" val="14"/>
  <p:tag name="KSO_WM_UNIT_TEXT_FILL_TYPE" val="1"/>
  <p:tag name="KSO_WM_UNIT_USESOURCEFORMAT_APPLY" val="0"/>
</p:tagLst>
</file>

<file path=ppt/tags/tag22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7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448_1_1"/>
  <p:tag name="KSO_WM_UNIT_ID" val="diagram20168780_1*l_h_a*448_1_1"/>
  <p:tag name="KSO_WM_TEMPLATE_CATEGORY" val="diagram"/>
  <p:tag name="KSO_WM_TEMPLATE_INDEX" val="20168780"/>
  <p:tag name="KSO_WM_UNIT_LAYERLEVEL" val="1_1_1"/>
  <p:tag name="KSO_WM_TAG_VERSION" val="1.0"/>
  <p:tag name="KSO_WM_BEAUTIFY_FLAG" val="#wm#"/>
  <p:tag name="KSO_WM_UNIT_PRESET_TEXT" val="添加标题"/>
  <p:tag name="KSO_WM_UNIT_TEXT_FILL_FORE_SCHEMECOLOR_INDEX" val="14"/>
  <p:tag name="KSO_WM_UNIT_TEXT_FILL_TYPE" val="1"/>
  <p:tag name="KSO_WM_UNIT_USESOURCEFORMAT_APPLY" val="0"/>
</p:tagLst>
</file>

<file path=ppt/tags/tag23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7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448_1_1"/>
  <p:tag name="KSO_WM_UNIT_ID" val="diagram20168780_1*l_h_a*448_1_1"/>
  <p:tag name="KSO_WM_TEMPLATE_CATEGORY" val="diagram"/>
  <p:tag name="KSO_WM_TEMPLATE_INDEX" val="20168780"/>
  <p:tag name="KSO_WM_UNIT_LAYERLEVEL" val="1_1_1"/>
  <p:tag name="KSO_WM_TAG_VERSION" val="1.0"/>
  <p:tag name="KSO_WM_BEAUTIFY_FLAG" val="#wm#"/>
  <p:tag name="KSO_WM_UNIT_PRESET_TEXT" val="添加标题"/>
  <p:tag name="KSO_WM_UNIT_TEXT_FILL_FORE_SCHEMECOLOR_INDEX" val="14"/>
  <p:tag name="KSO_WM_UNIT_TEXT_FILL_TYPE" val="1"/>
  <p:tag name="KSO_WM_UNIT_USESOURCEFORMAT_APPLY" val="0"/>
</p:tagLst>
</file>

<file path=ppt/tags/tag24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7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448_1_1"/>
  <p:tag name="KSO_WM_UNIT_ID" val="diagram20168780_1*l_h_a*448_1_1"/>
  <p:tag name="KSO_WM_TEMPLATE_CATEGORY" val="diagram"/>
  <p:tag name="KSO_WM_TEMPLATE_INDEX" val="20168780"/>
  <p:tag name="KSO_WM_UNIT_LAYERLEVEL" val="1_1_1"/>
  <p:tag name="KSO_WM_TAG_VERSION" val="1.0"/>
  <p:tag name="KSO_WM_BEAUTIFY_FLAG" val="#wm#"/>
  <p:tag name="KSO_WM_UNIT_PRESET_TEXT" val="添加标题"/>
  <p:tag name="KSO_WM_UNIT_TEXT_FILL_FORE_SCHEMECOLOR_INDEX" val="14"/>
  <p:tag name="KSO_WM_UNIT_TEXT_FILL_TYPE" val="1"/>
  <p:tag name="KSO_WM_UNIT_USESOURCEFORMAT_APPLY" val="0"/>
</p:tagLst>
</file>

<file path=ppt/tags/tag25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7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448_1_1"/>
  <p:tag name="KSO_WM_UNIT_ID" val="diagram20168780_1*l_h_a*448_1_1"/>
  <p:tag name="KSO_WM_TEMPLATE_CATEGORY" val="diagram"/>
  <p:tag name="KSO_WM_TEMPLATE_INDEX" val="20168780"/>
  <p:tag name="KSO_WM_UNIT_LAYERLEVEL" val="1_1_1"/>
  <p:tag name="KSO_WM_TAG_VERSION" val="1.0"/>
  <p:tag name="KSO_WM_BEAUTIFY_FLAG" val="#wm#"/>
  <p:tag name="KSO_WM_UNIT_PRESET_TEXT" val="添加标题"/>
  <p:tag name="KSO_WM_UNIT_TEXT_FILL_FORE_SCHEMECOLOR_INDEX" val="14"/>
  <p:tag name="KSO_WM_UNIT_TEXT_FILL_TYPE" val="1"/>
  <p:tag name="KSO_WM_UNIT_USESOURCEFORMAT_APPLY" val="0"/>
</p:tagLst>
</file>

<file path=ppt/tags/tag26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7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448_1_1"/>
  <p:tag name="KSO_WM_UNIT_ID" val="diagram20168780_1*l_h_a*448_1_1"/>
  <p:tag name="KSO_WM_TEMPLATE_CATEGORY" val="diagram"/>
  <p:tag name="KSO_WM_TEMPLATE_INDEX" val="20168780"/>
  <p:tag name="KSO_WM_UNIT_LAYERLEVEL" val="1_1_1"/>
  <p:tag name="KSO_WM_TAG_VERSION" val="1.0"/>
  <p:tag name="KSO_WM_BEAUTIFY_FLAG" val="#wm#"/>
  <p:tag name="KSO_WM_UNIT_PRESET_TEXT" val="添加标题"/>
  <p:tag name="KSO_WM_UNIT_TEXT_FILL_FORE_SCHEMECOLOR_INDEX" val="14"/>
  <p:tag name="KSO_WM_UNIT_TEXT_FILL_TYPE" val="1"/>
  <p:tag name="KSO_WM_UNIT_USESOURCEFORMAT_APPLY" val="0"/>
</p:tagLst>
</file>

<file path=ppt/tags/tag27.xml><?xml version="1.0" encoding="utf-8"?>
<p:tagLst xmlns:p="http://schemas.openxmlformats.org/presentationml/2006/main">
  <p:tag name="TABLE_ENDDRAG_ORIGIN_RECT" val="830*459"/>
  <p:tag name="TABLE_ENDDRAG_RECT" val="54*173*830*459"/>
</p:tagLst>
</file>

<file path=ppt/tags/tag28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7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448_1_1"/>
  <p:tag name="KSO_WM_UNIT_ID" val="diagram20168780_1*l_h_a*448_1_1"/>
  <p:tag name="KSO_WM_TEMPLATE_CATEGORY" val="diagram"/>
  <p:tag name="KSO_WM_TEMPLATE_INDEX" val="20168780"/>
  <p:tag name="KSO_WM_UNIT_LAYERLEVEL" val="1_1_1"/>
  <p:tag name="KSO_WM_TAG_VERSION" val="1.0"/>
  <p:tag name="KSO_WM_BEAUTIFY_FLAG" val="#wm#"/>
  <p:tag name="KSO_WM_UNIT_PRESET_TEXT" val="添加标题"/>
  <p:tag name="KSO_WM_UNIT_TEXT_FILL_FORE_SCHEMECOLOR_INDEX" val="14"/>
  <p:tag name="KSO_WM_UNIT_TEXT_FILL_TYPE" val="1"/>
  <p:tag name="KSO_WM_UNIT_USESOURCEFORMAT_APPLY" val="0"/>
</p:tagLst>
</file>

<file path=ppt/tags/tag29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7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448_1_1"/>
  <p:tag name="KSO_WM_UNIT_ID" val="diagram20168780_1*l_h_a*448_1_1"/>
  <p:tag name="KSO_WM_TEMPLATE_CATEGORY" val="diagram"/>
  <p:tag name="KSO_WM_TEMPLATE_INDEX" val="20168780"/>
  <p:tag name="KSO_WM_UNIT_LAYERLEVEL" val="1_1_1"/>
  <p:tag name="KSO_WM_TAG_VERSION" val="1.0"/>
  <p:tag name="KSO_WM_BEAUTIFY_FLAG" val="#wm#"/>
  <p:tag name="KSO_WM_UNIT_PRESET_TEXT" val="添加标题"/>
  <p:tag name="KSO_WM_UNIT_TEXT_FILL_FORE_SCHEMECOLOR_INDEX" val="14"/>
  <p:tag name="KSO_WM_UNIT_TEXT_FILL_TYPE" val="1"/>
  <p:tag name="KSO_WM_UNIT_USESOURCEFORMAT_APPLY" val="0"/>
</p:tagLst>
</file>

<file path=ppt/tags/tag3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7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448_1_1"/>
  <p:tag name="KSO_WM_UNIT_ID" val="diagram20168780_1*l_h_a*448_1_1"/>
  <p:tag name="KSO_WM_TEMPLATE_CATEGORY" val="diagram"/>
  <p:tag name="KSO_WM_TEMPLATE_INDEX" val="20168780"/>
  <p:tag name="KSO_WM_UNIT_LAYERLEVEL" val="1_1_1"/>
  <p:tag name="KSO_WM_TAG_VERSION" val="1.0"/>
  <p:tag name="KSO_WM_BEAUTIFY_FLAG" val="#wm#"/>
  <p:tag name="KSO_WM_UNIT_PRESET_TEXT" val="添加标题"/>
  <p:tag name="KSO_WM_UNIT_TEXT_FILL_FORE_SCHEMECOLOR_INDEX" val="14"/>
  <p:tag name="KSO_WM_UNIT_TEXT_FILL_TYPE" val="1"/>
  <p:tag name="KSO_WM_UNIT_USESOURCEFORMAT_APPLY" val="0"/>
</p:tagLst>
</file>

<file path=ppt/tags/tag30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7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448_1_1"/>
  <p:tag name="KSO_WM_UNIT_ID" val="diagram20168780_1*l_h_a*448_1_1"/>
  <p:tag name="KSO_WM_TEMPLATE_CATEGORY" val="diagram"/>
  <p:tag name="KSO_WM_TEMPLATE_INDEX" val="20168780"/>
  <p:tag name="KSO_WM_UNIT_LAYERLEVEL" val="1_1_1"/>
  <p:tag name="KSO_WM_TAG_VERSION" val="1.0"/>
  <p:tag name="KSO_WM_BEAUTIFY_FLAG" val="#wm#"/>
  <p:tag name="KSO_WM_UNIT_PRESET_TEXT" val="添加标题"/>
  <p:tag name="KSO_WM_UNIT_TEXT_FILL_FORE_SCHEMECOLOR_INDEX" val="14"/>
  <p:tag name="KSO_WM_UNIT_TEXT_FILL_TYPE" val="1"/>
  <p:tag name="KSO_WM_UNIT_USESOURCEFORMAT_APPLY" val="0"/>
</p:tagLst>
</file>

<file path=ppt/tags/tag31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7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448_1_1"/>
  <p:tag name="KSO_WM_UNIT_ID" val="diagram20168780_1*l_h_a*448_1_1"/>
  <p:tag name="KSO_WM_TEMPLATE_CATEGORY" val="diagram"/>
  <p:tag name="KSO_WM_TEMPLATE_INDEX" val="20168780"/>
  <p:tag name="KSO_WM_UNIT_LAYERLEVEL" val="1_1_1"/>
  <p:tag name="KSO_WM_TAG_VERSION" val="1.0"/>
  <p:tag name="KSO_WM_BEAUTIFY_FLAG" val="#wm#"/>
  <p:tag name="KSO_WM_UNIT_PRESET_TEXT" val="添加标题"/>
  <p:tag name="KSO_WM_UNIT_TEXT_FILL_FORE_SCHEMECOLOR_INDEX" val="14"/>
  <p:tag name="KSO_WM_UNIT_TEXT_FILL_TYPE" val="1"/>
  <p:tag name="KSO_WM_UNIT_USESOURCEFORMAT_APPLY" val="0"/>
</p:tagLst>
</file>

<file path=ppt/tags/tag32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7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448_1_1"/>
  <p:tag name="KSO_WM_UNIT_ID" val="diagram20168780_1*l_h_a*448_1_1"/>
  <p:tag name="KSO_WM_TEMPLATE_CATEGORY" val="diagram"/>
  <p:tag name="KSO_WM_TEMPLATE_INDEX" val="20168780"/>
  <p:tag name="KSO_WM_UNIT_LAYERLEVEL" val="1_1_1"/>
  <p:tag name="KSO_WM_TAG_VERSION" val="1.0"/>
  <p:tag name="KSO_WM_BEAUTIFY_FLAG" val="#wm#"/>
  <p:tag name="KSO_WM_UNIT_PRESET_TEXT" val="添加标题"/>
  <p:tag name="KSO_WM_UNIT_TEXT_FILL_FORE_SCHEMECOLOR_INDEX" val="14"/>
  <p:tag name="KSO_WM_UNIT_TEXT_FILL_TYPE" val="1"/>
  <p:tag name="KSO_WM_UNIT_USESOURCEFORMAT_APPLY" val="0"/>
</p:tagLst>
</file>

<file path=ppt/tags/tag33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7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448_1_1"/>
  <p:tag name="KSO_WM_UNIT_ID" val="diagram20168780_1*l_h_a*448_1_1"/>
  <p:tag name="KSO_WM_TEMPLATE_CATEGORY" val="diagram"/>
  <p:tag name="KSO_WM_TEMPLATE_INDEX" val="20168780"/>
  <p:tag name="KSO_WM_UNIT_LAYERLEVEL" val="1_1_1"/>
  <p:tag name="KSO_WM_TAG_VERSION" val="1.0"/>
  <p:tag name="KSO_WM_BEAUTIFY_FLAG" val="#wm#"/>
  <p:tag name="KSO_WM_UNIT_PRESET_TEXT" val="添加标题"/>
  <p:tag name="KSO_WM_UNIT_TEXT_FILL_FORE_SCHEMECOLOR_INDEX" val="14"/>
  <p:tag name="KSO_WM_UNIT_TEXT_FILL_TYPE" val="1"/>
  <p:tag name="KSO_WM_UNIT_USESOURCEFORMAT_APPLY" val="0"/>
</p:tagLst>
</file>

<file path=ppt/tags/tag34.xml><?xml version="1.0" encoding="utf-8"?>
<p:tagLst xmlns:p="http://schemas.openxmlformats.org/presentationml/2006/main">
  <p:tag name="KSO_WM_BEAUTIFY_FLAG" val=""/>
</p:tagLst>
</file>

<file path=ppt/tags/tag35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7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448_1_1"/>
  <p:tag name="KSO_WM_UNIT_ID" val="diagram20168780_1*l_h_a*448_1_1"/>
  <p:tag name="KSO_WM_TEMPLATE_CATEGORY" val="diagram"/>
  <p:tag name="KSO_WM_TEMPLATE_INDEX" val="20168780"/>
  <p:tag name="KSO_WM_UNIT_LAYERLEVEL" val="1_1_1"/>
  <p:tag name="KSO_WM_TAG_VERSION" val="1.0"/>
  <p:tag name="KSO_WM_BEAUTIFY_FLAG" val="#wm#"/>
  <p:tag name="KSO_WM_UNIT_PRESET_TEXT" val="添加标题"/>
  <p:tag name="KSO_WM_UNIT_TEXT_FILL_FORE_SCHEMECOLOR_INDEX" val="14"/>
  <p:tag name="KSO_WM_UNIT_TEXT_FILL_TYPE" val="1"/>
  <p:tag name="KSO_WM_UNIT_USESOURCEFORMAT_APPLY" val="0"/>
</p:tagLst>
</file>

<file path=ppt/tags/tag36.xml><?xml version="1.0" encoding="utf-8"?>
<p:tagLst xmlns:p="http://schemas.openxmlformats.org/presentationml/2006/main">
  <p:tag name="KSO_WM_BEAUTIFY_FLAG" val=""/>
</p:tagLst>
</file>

<file path=ppt/tags/tag37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7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448_1_1"/>
  <p:tag name="KSO_WM_UNIT_ID" val="diagram20168780_1*l_h_a*448_1_1"/>
  <p:tag name="KSO_WM_TEMPLATE_CATEGORY" val="diagram"/>
  <p:tag name="KSO_WM_TEMPLATE_INDEX" val="20168780"/>
  <p:tag name="KSO_WM_UNIT_LAYERLEVEL" val="1_1_1"/>
  <p:tag name="KSO_WM_TAG_VERSION" val="1.0"/>
  <p:tag name="KSO_WM_BEAUTIFY_FLAG" val="#wm#"/>
  <p:tag name="KSO_WM_UNIT_PRESET_TEXT" val="添加标题"/>
  <p:tag name="KSO_WM_UNIT_TEXT_FILL_FORE_SCHEMECOLOR_INDEX" val="14"/>
  <p:tag name="KSO_WM_UNIT_TEXT_FILL_TYPE" val="1"/>
  <p:tag name="KSO_WM_UNIT_USESOURCEFORMAT_APPLY" val="0"/>
</p:tagLst>
</file>

<file path=ppt/tags/tag38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7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448_1_1"/>
  <p:tag name="KSO_WM_UNIT_ID" val="diagram20168780_1*l_h_a*448_1_1"/>
  <p:tag name="KSO_WM_TEMPLATE_CATEGORY" val="diagram"/>
  <p:tag name="KSO_WM_TEMPLATE_INDEX" val="20168780"/>
  <p:tag name="KSO_WM_UNIT_LAYERLEVEL" val="1_1_1"/>
  <p:tag name="KSO_WM_TAG_VERSION" val="1.0"/>
  <p:tag name="KSO_WM_BEAUTIFY_FLAG" val="#wm#"/>
  <p:tag name="KSO_WM_UNIT_PRESET_TEXT" val="添加标题"/>
  <p:tag name="KSO_WM_UNIT_TEXT_FILL_FORE_SCHEMECOLOR_INDEX" val="14"/>
  <p:tag name="KSO_WM_UNIT_TEXT_FILL_TYPE" val="1"/>
  <p:tag name="KSO_WM_UNIT_USESOURCEFORMAT_APPLY" val="0"/>
</p:tagLst>
</file>

<file path=ppt/tags/tag39.xml><?xml version="1.0" encoding="utf-8"?>
<p:tagLst xmlns:p="http://schemas.openxmlformats.org/presentationml/2006/main">
  <p:tag name="KSO_WM_UNIT_TABLE_BEAUTIFY" val="smartTable{ca45f4c8-5a83-44ca-8b4a-ed4ba0728486}"/>
</p:tagLst>
</file>

<file path=ppt/tags/tag4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7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448_1_1"/>
  <p:tag name="KSO_WM_UNIT_ID" val="diagram20168780_1*l_h_a*448_1_1"/>
  <p:tag name="KSO_WM_TEMPLATE_CATEGORY" val="diagram"/>
  <p:tag name="KSO_WM_TEMPLATE_INDEX" val="20168780"/>
  <p:tag name="KSO_WM_UNIT_LAYERLEVEL" val="1_1_1"/>
  <p:tag name="KSO_WM_TAG_VERSION" val="1.0"/>
  <p:tag name="KSO_WM_BEAUTIFY_FLAG" val="#wm#"/>
  <p:tag name="KSO_WM_UNIT_PRESET_TEXT" val="添加标题"/>
  <p:tag name="KSO_WM_UNIT_TEXT_FILL_FORE_SCHEMECOLOR_INDEX" val="14"/>
  <p:tag name="KSO_WM_UNIT_TEXT_FILL_TYPE" val="1"/>
  <p:tag name="KSO_WM_UNIT_USESOURCEFORMAT_APPLY" val="0"/>
</p:tagLst>
</file>

<file path=ppt/tags/tag40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7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448_1_1"/>
  <p:tag name="KSO_WM_UNIT_ID" val="diagram20168780_1*l_h_a*448_1_1"/>
  <p:tag name="KSO_WM_TEMPLATE_CATEGORY" val="diagram"/>
  <p:tag name="KSO_WM_TEMPLATE_INDEX" val="20168780"/>
  <p:tag name="KSO_WM_UNIT_LAYERLEVEL" val="1_1_1"/>
  <p:tag name="KSO_WM_TAG_VERSION" val="1.0"/>
  <p:tag name="KSO_WM_BEAUTIFY_FLAG" val="#wm#"/>
  <p:tag name="KSO_WM_UNIT_PRESET_TEXT" val="添加标题"/>
  <p:tag name="KSO_WM_UNIT_TEXT_FILL_FORE_SCHEMECOLOR_INDEX" val="14"/>
  <p:tag name="KSO_WM_UNIT_TEXT_FILL_TYPE" val="1"/>
  <p:tag name="KSO_WM_UNIT_USESOURCEFORMAT_APPLY" val="0"/>
</p:tagLst>
</file>

<file path=ppt/tags/tag5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7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448_1_1"/>
  <p:tag name="KSO_WM_UNIT_ID" val="diagram20168780_1*l_h_a*448_1_1"/>
  <p:tag name="KSO_WM_TEMPLATE_CATEGORY" val="diagram"/>
  <p:tag name="KSO_WM_TEMPLATE_INDEX" val="20168780"/>
  <p:tag name="KSO_WM_UNIT_LAYERLEVEL" val="1_1_1"/>
  <p:tag name="KSO_WM_TAG_VERSION" val="1.0"/>
  <p:tag name="KSO_WM_BEAUTIFY_FLAG" val="#wm#"/>
  <p:tag name="KSO_WM_UNIT_PRESET_TEXT" val="添加标题"/>
  <p:tag name="KSO_WM_UNIT_TEXT_FILL_FORE_SCHEMECOLOR_INDEX" val="14"/>
  <p:tag name="KSO_WM_UNIT_TEXT_FILL_TYPE" val="1"/>
  <p:tag name="KSO_WM_UNIT_USESOURCEFORMAT_APPLY" val="0"/>
</p:tagLst>
</file>

<file path=ppt/tags/tag6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7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448_1_1"/>
  <p:tag name="KSO_WM_UNIT_ID" val="diagram20168780_1*l_h_a*448_1_1"/>
  <p:tag name="KSO_WM_TEMPLATE_CATEGORY" val="diagram"/>
  <p:tag name="KSO_WM_TEMPLATE_INDEX" val="20168780"/>
  <p:tag name="KSO_WM_UNIT_LAYERLEVEL" val="1_1_1"/>
  <p:tag name="KSO_WM_TAG_VERSION" val="1.0"/>
  <p:tag name="KSO_WM_BEAUTIFY_FLAG" val="#wm#"/>
  <p:tag name="KSO_WM_UNIT_PRESET_TEXT" val="添加标题"/>
  <p:tag name="KSO_WM_UNIT_TEXT_FILL_FORE_SCHEMECOLOR_INDEX" val="14"/>
  <p:tag name="KSO_WM_UNIT_TEXT_FILL_TYPE" val="1"/>
  <p:tag name="KSO_WM_UNIT_USESOURCEFORMAT_APPLY" val="0"/>
</p:tagLst>
</file>

<file path=ppt/tags/tag7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7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448_1_1"/>
  <p:tag name="KSO_WM_UNIT_ID" val="diagram20168780_1*l_h_a*448_1_1"/>
  <p:tag name="KSO_WM_TEMPLATE_CATEGORY" val="diagram"/>
  <p:tag name="KSO_WM_TEMPLATE_INDEX" val="20168780"/>
  <p:tag name="KSO_WM_UNIT_LAYERLEVEL" val="1_1_1"/>
  <p:tag name="KSO_WM_TAG_VERSION" val="1.0"/>
  <p:tag name="KSO_WM_BEAUTIFY_FLAG" val="#wm#"/>
  <p:tag name="KSO_WM_UNIT_PRESET_TEXT" val="添加标题"/>
  <p:tag name="KSO_WM_UNIT_TEXT_FILL_FORE_SCHEMECOLOR_INDEX" val="14"/>
  <p:tag name="KSO_WM_UNIT_TEXT_FILL_TYPE" val="1"/>
  <p:tag name="KSO_WM_UNIT_USESOURCEFORMAT_APPLY" val="0"/>
</p:tagLst>
</file>

<file path=ppt/tags/tag8.xml><?xml version="1.0" encoding="utf-8"?>
<p:tagLst xmlns:p="http://schemas.openxmlformats.org/presentationml/2006/main">
  <p:tag name="TABLE_ENDDRAG_ORIGIN_RECT" val="670*205"/>
  <p:tag name="TABLE_ENDDRAG_RECT" val="144*195*670*205"/>
</p:tagLst>
</file>

<file path=ppt/tags/tag9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7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448_1_1"/>
  <p:tag name="KSO_WM_UNIT_ID" val="diagram20168780_1*l_h_a*448_1_1"/>
  <p:tag name="KSO_WM_TEMPLATE_CATEGORY" val="diagram"/>
  <p:tag name="KSO_WM_TEMPLATE_INDEX" val="20168780"/>
  <p:tag name="KSO_WM_UNIT_LAYERLEVEL" val="1_1_1"/>
  <p:tag name="KSO_WM_TAG_VERSION" val="1.0"/>
  <p:tag name="KSO_WM_BEAUTIFY_FLAG" val="#wm#"/>
  <p:tag name="KSO_WM_UNIT_PRESET_TEXT" val="添加标题"/>
  <p:tag name="KSO_WM_UNIT_TEXT_FILL_FORE_SCHEMECOLOR_INDEX" val="14"/>
  <p:tag name="KSO_WM_UNIT_TEXT_FILL_TYPE" val="1"/>
  <p:tag name="KSO_WM_UNIT_USESOURCEFORMAT_APPLY" val="0"/>
</p:tagLst>
</file>

<file path=ppt/theme/theme1.xml><?xml version="1.0" encoding="utf-8"?>
<a:theme xmlns:a="http://schemas.openxmlformats.org/drawingml/2006/main" name="1_Office 主题">
  <a:themeElements>
    <a:clrScheme name="自定义 3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4E67C8"/>
      </a:accent6>
      <a:hlink>
        <a:srgbClr val="56C7AA"/>
      </a:hlink>
      <a:folHlink>
        <a:srgbClr val="59A8D1"/>
      </a:folHlink>
    </a:clrScheme>
    <a:fontScheme name="自定义 3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5056</Words>
  <Application>WPS 演示</Application>
  <PresentationFormat>自定义</PresentationFormat>
  <Paragraphs>721</Paragraphs>
  <Slides>45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45</vt:i4>
      </vt:variant>
    </vt:vector>
  </HeadingPairs>
  <TitlesOfParts>
    <vt:vector size="63" baseType="lpstr">
      <vt:lpstr>Arial</vt:lpstr>
      <vt:lpstr>宋体</vt:lpstr>
      <vt:lpstr>Wingdings</vt:lpstr>
      <vt:lpstr>微软雅黑</vt:lpstr>
      <vt:lpstr>华文中宋</vt:lpstr>
      <vt:lpstr>方正小标宋简体</vt:lpstr>
      <vt:lpstr>Times New Roman</vt:lpstr>
      <vt:lpstr>仿宋_GB2312</vt:lpstr>
      <vt:lpstr>Arial Unicode MS</vt:lpstr>
      <vt:lpstr>Calibri</vt:lpstr>
      <vt:lpstr>Wingdings</vt:lpstr>
      <vt:lpstr>PMingLiU</vt:lpstr>
      <vt:lpstr>Comic Sans MS</vt:lpstr>
      <vt:lpstr>方正姚体</vt:lpstr>
      <vt:lpstr>方正粗黑宋简体</vt:lpstr>
      <vt:lpstr>Tahoma</vt:lpstr>
      <vt:lpstr>黑体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PC</dc:creator>
  <cp:lastModifiedBy>Administrator</cp:lastModifiedBy>
  <cp:revision>1686</cp:revision>
  <dcterms:created xsi:type="dcterms:W3CDTF">2023-06-16T10:16:00Z</dcterms:created>
  <dcterms:modified xsi:type="dcterms:W3CDTF">2024-02-23T09:45:27Z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2052-11.8.2.9022</vt:lpwstr>
  </property>
  <property fmtid="{D5CDD505-2E9C-101B-9397-08002B2CF9AE}" pid="3" name="ICV">
    <vt:lpwstr>3D43C6C17132478F9E3B033315981197</vt:lpwstr>
  </property>
</Properties>
</file>