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9"/>
  </p:notesMasterIdLst>
  <p:handoutMasterIdLst>
    <p:handoutMasterId r:id="rId27"/>
  </p:handoutMasterIdLst>
  <p:sldIdLst>
    <p:sldId id="430" r:id="rId5"/>
    <p:sldId id="279" r:id="rId6"/>
    <p:sldId id="649" r:id="rId7"/>
    <p:sldId id="667" r:id="rId8"/>
    <p:sldId id="569" r:id="rId10"/>
    <p:sldId id="570" r:id="rId11"/>
    <p:sldId id="668" r:id="rId12"/>
    <p:sldId id="571" r:id="rId13"/>
    <p:sldId id="572" r:id="rId14"/>
    <p:sldId id="573" r:id="rId15"/>
    <p:sldId id="574" r:id="rId16"/>
    <p:sldId id="597" r:id="rId17"/>
    <p:sldId id="575" r:id="rId18"/>
    <p:sldId id="576" r:id="rId19"/>
    <p:sldId id="577" r:id="rId20"/>
    <p:sldId id="578" r:id="rId21"/>
    <p:sldId id="579" r:id="rId22"/>
    <p:sldId id="650" r:id="rId23"/>
    <p:sldId id="651" r:id="rId24"/>
    <p:sldId id="652" r:id="rId25"/>
    <p:sldId id="653" r:id="rId26"/>
  </p:sldIdLst>
  <p:sldSz cx="9144000" cy="6858000" type="screen4x3"/>
  <p:notesSz cx="9926955" cy="6797675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cep" initials="b" lastIdx="5" clrIdx="0"/>
  <p:cmAuthor id="2" name="12" initials="1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331"/>
  </p:normalViewPr>
  <p:slideViewPr>
    <p:cSldViewPr showGuides="1">
      <p:cViewPr varScale="1">
        <p:scale>
          <a:sx n="67" d="100"/>
          <a:sy n="67" d="100"/>
        </p:scale>
        <p:origin x="-1258" y="-86"/>
      </p:cViewPr>
      <p:guideLst>
        <p:guide orient="horz" pos="210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#5">
  <dgm:title val=""/>
  <dgm:desc val=""/>
  <dgm:catLst>
    <dgm:cat type="accent2" pri="11200"/>
  </dgm:catLst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8FBB7B-694A-47BF-865D-2F44C1051453}" type="doc">
      <dgm:prSet loTypeId="urn:microsoft.com/office/officeart/2005/8/layout/hList1" loCatId="list" qsTypeId="urn:microsoft.com/office/officeart/2005/8/quickstyle/simple1#15" qsCatId="simple" csTypeId="urn:microsoft.com/office/officeart/2005/8/colors/colorful1#2" csCatId="accent1" phldr="1"/>
      <dgm:spPr/>
      <dgm:t>
        <a:bodyPr/>
        <a:lstStyle/>
        <a:p>
          <a:endParaRPr lang="zh-CN" altLang="en-US"/>
        </a:p>
      </dgm:t>
    </dgm:pt>
    <dgm:pt modelId="{BD5427FF-4EB1-4006-BF7F-42158E0C5129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rPr>
            <a:t>工业企业用水情况(205-4表)</a:t>
          </a:r>
        </a:p>
      </dgm:t>
    </dgm:pt>
    <dgm:pt modelId="{A2F6D805-3B53-408A-A2A3-20BC3BF0D242}" cxnId="{4281FD70-1FDF-4D19-AA7E-987396D530DC}" type="parTrans">
      <dgm:prSet/>
      <dgm:spPr/>
      <dgm:t>
        <a:bodyPr/>
        <a:lstStyle/>
        <a:p>
          <a:endParaRPr lang="zh-CN" altLang="en-US"/>
        </a:p>
      </dgm:t>
    </dgm:pt>
    <dgm:pt modelId="{D47F9812-1256-4E44-A6BE-BEC559BE8FF3}" cxnId="{4281FD70-1FDF-4D19-AA7E-987396D530DC}" type="sibTrans">
      <dgm:prSet/>
      <dgm:spPr/>
      <dgm:t>
        <a:bodyPr/>
        <a:lstStyle/>
        <a:p>
          <a:endParaRPr lang="zh-CN" altLang="en-US"/>
        </a:p>
      </dgm:t>
    </dgm:pt>
    <dgm:pt modelId="{3A7B819B-DBE9-4610-B22A-5573EA6D532D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国家统计局统一布置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/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</a:endParaRPr>
        </a:p>
      </dgm:t>
    </dgm:pt>
    <dgm:pt modelId="{DC4BEA23-BF6E-42AD-9BF0-CFBDE86A80F1}" cxnId="{E643BD5E-4BCB-4AE8-B1B4-B0C80282F4C4}" type="parTrans">
      <dgm:prSet/>
      <dgm:spPr/>
      <dgm:t>
        <a:bodyPr/>
        <a:lstStyle/>
        <a:p>
          <a:endParaRPr lang="zh-CN" altLang="en-US"/>
        </a:p>
      </dgm:t>
    </dgm:pt>
    <dgm:pt modelId="{0BF6ACD3-AE1A-4691-8CBE-DBE77AB8A685}" cxnId="{E643BD5E-4BCB-4AE8-B1B4-B0C80282F4C4}" type="sibTrans">
      <dgm:prSet/>
      <dgm:spPr/>
      <dgm:t>
        <a:bodyPr/>
        <a:lstStyle/>
        <a:p>
          <a:endParaRPr lang="zh-CN" altLang="en-US"/>
        </a:p>
      </dgm:t>
    </dgm:pt>
    <dgm:pt modelId="{CCD0A79A-F175-4096-93F4-CC41C2A9C9BF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调查对象：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规上工业法人单位，与当期205-1表相同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</a:endParaRPr>
        </a:p>
      </dgm:t>
    </dgm:pt>
    <dgm:pt modelId="{BAB3045F-DBE4-43D7-A09A-6F3268B625AB}" cxnId="{C9D81360-CF8C-4D83-B8D8-195A081AEC59}" type="parTrans">
      <dgm:prSet/>
      <dgm:spPr/>
    </dgm:pt>
    <dgm:pt modelId="{DA491439-1189-4683-AE29-F713B08CA7B9}" cxnId="{C9D81360-CF8C-4D83-B8D8-195A081AEC59}" type="sibTrans">
      <dgm:prSet/>
      <dgm:spPr/>
    </dgm:pt>
    <dgm:pt modelId="{4B10F786-1E00-46FE-AA3D-6EBD7BDB547B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调查内容：</a:t>
          </a:r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报告期内工业企业各类水消费情况</a:t>
          </a:r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</a:endParaRPr>
        </a:p>
      </dgm:t>
    </dgm:pt>
    <dgm:pt modelId="{B77C82BD-7E68-473F-AFFF-8DD660A9B582}" cxnId="{1C996623-1AF7-42E5-AB8E-E76F90401A0F}" type="parTrans">
      <dgm:prSet/>
      <dgm:spPr/>
    </dgm:pt>
    <dgm:pt modelId="{F7C25341-B8D4-4860-A869-5F445B2D800E}" cxnId="{1C996623-1AF7-42E5-AB8E-E76F90401A0F}" type="sibTrans">
      <dgm:prSet/>
      <dgm:spPr/>
    </dgm:pt>
    <dgm:pt modelId="{CB365B1D-15FB-4558-BEA1-48F4B7278B9F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rPr>
            <a:t>调查频率：</a:t>
          </a:r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rPr>
            <a:t>半年报，上半年报1-6月累计数，</a:t>
          </a:r>
          <a:r>
            <a:rPr lang="zh-CN" altLang="en-US" u="sng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rPr>
            <a:t>下半年报1-12月累计数</a:t>
          </a:r>
          <a:r>
            <a:rPr lang="zh-CN" altLang="en-US" u="sng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rPr>
            <a:t/>
          </a:r>
          <a:endParaRPr lang="zh-CN" altLang="en-US" u="sng"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  <a:sym typeface="+mn-ea"/>
          </a:endParaRPr>
        </a:p>
      </dgm:t>
    </dgm:pt>
    <dgm:pt modelId="{BABB8C88-7E9A-4E0C-B590-F4334A5638EC}" cxnId="{D92EE40A-A5BF-44D2-890E-F2E9467B4FDD}" type="parTrans">
      <dgm:prSet/>
      <dgm:spPr/>
    </dgm:pt>
    <dgm:pt modelId="{255C0433-DD22-4F08-8F5D-FD3F4CB4A77E}" cxnId="{D92EE40A-A5BF-44D2-890E-F2E9467B4FDD}" type="sibTrans">
      <dgm:prSet/>
      <dgm:spPr/>
    </dgm:pt>
    <dgm:pt modelId="{AD9A0376-580F-4405-B7DA-BABC65E39FBF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rPr>
            <a:t>同期数：</a:t>
          </a:r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rPr>
            <a:t>平台自动带出，调查单位和各级统计机构原则上不得修改；本年新增调查单位自行填报</a:t>
          </a:r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  <a:sym typeface="+mn-ea"/>
          </a:endParaRPr>
        </a:p>
      </dgm:t>
    </dgm:pt>
    <dgm:pt modelId="{8420220D-BA83-4608-9600-D66979BB5FF7}" cxnId="{BEFE1443-4E2F-455B-BB96-3A65855E81D6}" type="parTrans">
      <dgm:prSet/>
      <dgm:spPr/>
    </dgm:pt>
    <dgm:pt modelId="{A68B443D-D194-416E-A302-AFC3AE665A2C}" cxnId="{BEFE1443-4E2F-455B-BB96-3A65855E81D6}" type="sibTrans">
      <dgm:prSet/>
      <dgm:spPr/>
    </dgm:pt>
    <dgm:pt modelId="{4B01FAB7-2DBD-4337-AEA3-9246CD0685C6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u="sng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rPr>
            <a:t>本年初步制度无变化</a:t>
          </a:r>
          <a:r>
            <a:rPr lang="zh-CN" altLang="en-US" u="sng">
              <a:latin typeface="等线" panose="02010600030101010101" charset="-122"/>
              <a:ea typeface="等线" panose="02010600030101010101" charset="-122"/>
              <a:cs typeface="等线" panose="02010600030101010101" charset="-122"/>
            </a:rPr>
            <a:t/>
          </a:r>
          <a:endParaRPr lang="zh-CN" altLang="en-US" u="sng">
            <a:latin typeface="等线" panose="02010600030101010101" charset="-122"/>
            <a:ea typeface="等线" panose="02010600030101010101" charset="-122"/>
            <a:cs typeface="等线" panose="02010600030101010101" charset="-122"/>
          </a:endParaRPr>
        </a:p>
      </dgm:t>
    </dgm:pt>
    <dgm:pt modelId="{1FC45CF5-85EB-4B7D-BC6E-CCF3B235C8CE}" cxnId="{63BFE384-0821-44AF-A313-1D3F3A987448}" type="parTrans">
      <dgm:prSet/>
      <dgm:spPr/>
    </dgm:pt>
    <dgm:pt modelId="{1AA37E11-3A5B-4818-B3BB-BE870E2BFD97}" cxnId="{63BFE384-0821-44AF-A313-1D3F3A987448}" type="sibTrans">
      <dgm:prSet/>
      <dgm:spPr/>
    </dgm:pt>
    <dgm:pt modelId="{D5FB6A06-3991-4223-AD64-C4F7F6F4DF69}" type="pres">
      <dgm:prSet presAssocID="{468FBB7B-694A-47BF-865D-2F44C105145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EB24CCF-928A-4018-A934-89F31F564A83}" type="pres">
      <dgm:prSet presAssocID="{BD5427FF-4EB1-4006-BF7F-42158E0C5129}" presName="composite" presStyleCnt="0"/>
      <dgm:spPr/>
    </dgm:pt>
    <dgm:pt modelId="{5D9704F8-5A95-419F-B794-1E2F82666BDB}" type="pres">
      <dgm:prSet presAssocID="{BD5427FF-4EB1-4006-BF7F-42158E0C5129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A6D3D8-DBC2-45B6-8DEF-789A72552BB4}" type="pres">
      <dgm:prSet presAssocID="{BD5427FF-4EB1-4006-BF7F-42158E0C5129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281FD70-1FDF-4D19-AA7E-987396D530DC}" srcId="{468FBB7B-694A-47BF-865D-2F44C1051453}" destId="{BD5427FF-4EB1-4006-BF7F-42158E0C5129}" srcOrd="0" destOrd="0" parTransId="{A2F6D805-3B53-408A-A2A3-20BC3BF0D242}" sibTransId="{D47F9812-1256-4E44-A6BE-BEC559BE8FF3}"/>
    <dgm:cxn modelId="{E643BD5E-4BCB-4AE8-B1B4-B0C80282F4C4}" srcId="{BD5427FF-4EB1-4006-BF7F-42158E0C5129}" destId="{3A7B819B-DBE9-4610-B22A-5573EA6D532D}" srcOrd="0" destOrd="0" parTransId="{DC4BEA23-BF6E-42AD-9BF0-CFBDE86A80F1}" sibTransId="{0BF6ACD3-AE1A-4691-8CBE-DBE77AB8A685}"/>
    <dgm:cxn modelId="{C9D81360-CF8C-4D83-B8D8-195A081AEC59}" srcId="{BD5427FF-4EB1-4006-BF7F-42158E0C5129}" destId="{CCD0A79A-F175-4096-93F4-CC41C2A9C9BF}" srcOrd="1" destOrd="0" parTransId="{BAB3045F-DBE4-43D7-A09A-6F3268B625AB}" sibTransId="{DA491439-1189-4683-AE29-F713B08CA7B9}"/>
    <dgm:cxn modelId="{1C996623-1AF7-42E5-AB8E-E76F90401A0F}" srcId="{BD5427FF-4EB1-4006-BF7F-42158E0C5129}" destId="{4B10F786-1E00-46FE-AA3D-6EBD7BDB547B}" srcOrd="2" destOrd="0" parTransId="{B77C82BD-7E68-473F-AFFF-8DD660A9B582}" sibTransId="{F7C25341-B8D4-4860-A869-5F445B2D800E}"/>
    <dgm:cxn modelId="{D92EE40A-A5BF-44D2-890E-F2E9467B4FDD}" srcId="{BD5427FF-4EB1-4006-BF7F-42158E0C5129}" destId="{CB365B1D-15FB-4558-BEA1-48F4B7278B9F}" srcOrd="3" destOrd="0" parTransId="{BABB8C88-7E9A-4E0C-B590-F4334A5638EC}" sibTransId="{255C0433-DD22-4F08-8F5D-FD3F4CB4A77E}"/>
    <dgm:cxn modelId="{BEFE1443-4E2F-455B-BB96-3A65855E81D6}" srcId="{BD5427FF-4EB1-4006-BF7F-42158E0C5129}" destId="{AD9A0376-580F-4405-B7DA-BABC65E39FBF}" srcOrd="4" destOrd="0" parTransId="{8420220D-BA83-4608-9600-D66979BB5FF7}" sibTransId="{A68B443D-D194-416E-A302-AFC3AE665A2C}"/>
    <dgm:cxn modelId="{63BFE384-0821-44AF-A313-1D3F3A987448}" srcId="{BD5427FF-4EB1-4006-BF7F-42158E0C5129}" destId="{4B01FAB7-2DBD-4337-AEA3-9246CD0685C6}" srcOrd="5" destOrd="0" parTransId="{1FC45CF5-85EB-4B7D-BC6E-CCF3B235C8CE}" sibTransId="{1AA37E11-3A5B-4818-B3BB-BE870E2BFD97}"/>
    <dgm:cxn modelId="{04AC58A3-C97C-4191-AAAC-596A15A54B90}" type="presOf" srcId="{468FBB7B-694A-47BF-865D-2F44C1051453}" destId="{D5FB6A06-3991-4223-AD64-C4F7F6F4DF69}" srcOrd="0" destOrd="0" presId="urn:microsoft.com/office/officeart/2005/8/layout/hList1"/>
    <dgm:cxn modelId="{7E71E9E8-BFCC-4595-A329-372A4C22C9BE}" type="presParOf" srcId="{D5FB6A06-3991-4223-AD64-C4F7F6F4DF69}" destId="{5EB24CCF-928A-4018-A934-89F31F564A83}" srcOrd="0" destOrd="0" presId="urn:microsoft.com/office/officeart/2005/8/layout/hList1"/>
    <dgm:cxn modelId="{DABDC054-F889-4855-9D42-316093460273}" type="presParOf" srcId="{5EB24CCF-928A-4018-A934-89F31F564A83}" destId="{5D9704F8-5A95-419F-B794-1E2F82666BDB}" srcOrd="0" destOrd="0" presId="urn:microsoft.com/office/officeart/2005/8/layout/hList1"/>
    <dgm:cxn modelId="{90AA1AC1-7B18-4EDC-B7CC-3F0A957B538D}" type="presOf" srcId="{BD5427FF-4EB1-4006-BF7F-42158E0C5129}" destId="{5D9704F8-5A95-419F-B794-1E2F82666BDB}" srcOrd="0" destOrd="0" presId="urn:microsoft.com/office/officeart/2005/8/layout/hList1"/>
    <dgm:cxn modelId="{BDD99388-0E59-4542-B7ED-76C47655ED5F}" type="presParOf" srcId="{5EB24CCF-928A-4018-A934-89F31F564A83}" destId="{C0A6D3D8-DBC2-45B6-8DEF-789A72552BB4}" srcOrd="1" destOrd="0" presId="urn:microsoft.com/office/officeart/2005/8/layout/hList1"/>
    <dgm:cxn modelId="{503827AA-55E1-4BA3-969A-3EB778A9CA21}" type="presOf" srcId="{3A7B819B-DBE9-4610-B22A-5573EA6D532D}" destId="{C0A6D3D8-DBC2-45B6-8DEF-789A72552BB4}" srcOrd="0" destOrd="0" presId="urn:microsoft.com/office/officeart/2005/8/layout/hList1"/>
    <dgm:cxn modelId="{4B36BA74-AA9D-47CC-B381-00B8ACC14772}" type="presOf" srcId="{CCD0A79A-F175-4096-93F4-CC41C2A9C9BF}" destId="{C0A6D3D8-DBC2-45B6-8DEF-789A72552BB4}" srcOrd="0" destOrd="1" presId="urn:microsoft.com/office/officeart/2005/8/layout/hList1"/>
    <dgm:cxn modelId="{8252AE09-C68A-4C26-805E-2E8CA58F2BB3}" type="presOf" srcId="{4B10F786-1E00-46FE-AA3D-6EBD7BDB547B}" destId="{C0A6D3D8-DBC2-45B6-8DEF-789A72552BB4}" srcOrd="0" destOrd="2" presId="urn:microsoft.com/office/officeart/2005/8/layout/hList1"/>
    <dgm:cxn modelId="{BC08367A-9784-4EEF-883D-7F5F6E9B085F}" type="presOf" srcId="{CB365B1D-15FB-4558-BEA1-48F4B7278B9F}" destId="{C0A6D3D8-DBC2-45B6-8DEF-789A72552BB4}" srcOrd="0" destOrd="3" presId="urn:microsoft.com/office/officeart/2005/8/layout/hList1"/>
    <dgm:cxn modelId="{5712B00A-D8A1-4C30-8C0B-72C7A210DF11}" type="presOf" srcId="{AD9A0376-580F-4405-B7DA-BABC65E39FBF}" destId="{C0A6D3D8-DBC2-45B6-8DEF-789A72552BB4}" srcOrd="0" destOrd="4" presId="urn:microsoft.com/office/officeart/2005/8/layout/hList1"/>
    <dgm:cxn modelId="{0200851F-DD94-4B66-9327-4D8F90FF9BFB}" type="presOf" srcId="{4B01FAB7-2DBD-4337-AEA3-9246CD0685C6}" destId="{C0A6D3D8-DBC2-45B6-8DEF-789A72552BB4}" srcOrd="0" destOrd="5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36FBD7-1B6A-45DD-9C66-991C7D2F43D0}" type="doc">
      <dgm:prSet loTypeId="urn:microsoft.com/office/officeart/2005/8/layout/hList1" loCatId="list" qsTypeId="urn:microsoft.com/office/officeart/2005/8/quickstyle/simple1#23" qsCatId="simple" csTypeId="urn:microsoft.com/office/officeart/2005/8/colors/accent2_2#5" csCatId="accent1" phldr="1"/>
      <dgm:spPr/>
      <dgm:t>
        <a:bodyPr/>
        <a:lstStyle/>
        <a:p>
          <a:endParaRPr lang="zh-CN" altLang="en-US"/>
        </a:p>
      </dgm:t>
    </dgm:pt>
    <dgm:pt modelId="{8986BDAD-EADA-486D-85F1-0B2886CB2231}">
      <dgm:prSet phldrT="[文本]" custT="1"/>
      <dgm:spPr/>
      <dgm:t>
        <a:bodyPr/>
        <a:lstStyle/>
        <a:p>
          <a:r>
            <a: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rPr>
            <a:t>循环水</a:t>
          </a:r>
        </a:p>
      </dgm:t>
    </dgm:pt>
    <dgm:pt modelId="{395D6AAA-2C65-4261-85BC-3DDBD64DD430}" cxnId="{8846EC5D-65C8-4F96-A49A-F7EAC043EA1C}" type="parTrans">
      <dgm:prSet/>
      <dgm:spPr/>
      <dgm:t>
        <a:bodyPr/>
        <a:lstStyle/>
        <a:p>
          <a:endParaRPr lang="zh-CN" altLang="en-US"/>
        </a:p>
      </dgm:t>
    </dgm:pt>
    <dgm:pt modelId="{9DB1AE1C-563B-4E5D-AE28-F99D436C867C}" cxnId="{8846EC5D-65C8-4F96-A49A-F7EAC043EA1C}" type="sibTrans">
      <dgm:prSet/>
      <dgm:spPr/>
      <dgm:t>
        <a:bodyPr/>
        <a:lstStyle/>
        <a:p>
          <a:endParaRPr lang="zh-CN" altLang="en-US"/>
        </a:p>
      </dgm:t>
    </dgm:pt>
    <dgm:pt modelId="{1974860C-90B3-4FEB-AD7B-7D3949F87A6B}">
      <dgm:prSet phldrT="[文本]"/>
      <dgm:spPr/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在确定的用水单元或系统内，生产过程中已用过、再循环用于同一过程的水</a:t>
          </a:r>
        </a:p>
      </dgm:t>
    </dgm:pt>
    <dgm:pt modelId="{68275DB3-9F06-46A5-A623-2F5712AB4B75}" cxnId="{D7A38AE5-CB03-4D12-9C62-F1342AEC8DA1}" type="parTrans">
      <dgm:prSet/>
      <dgm:spPr/>
      <dgm:t>
        <a:bodyPr/>
        <a:lstStyle/>
        <a:p>
          <a:endParaRPr lang="zh-CN" altLang="en-US"/>
        </a:p>
      </dgm:t>
    </dgm:pt>
    <dgm:pt modelId="{C18219C2-BC99-44C2-8E6A-3A32287973CC}" cxnId="{D7A38AE5-CB03-4D12-9C62-F1342AEC8DA1}" type="sibTrans">
      <dgm:prSet/>
      <dgm:spPr/>
      <dgm:t>
        <a:bodyPr/>
        <a:lstStyle/>
        <a:p>
          <a:endParaRPr lang="zh-CN" altLang="en-US"/>
        </a:p>
      </dgm:t>
    </dgm:pt>
    <dgm:pt modelId="{F3C30A5C-F559-433D-BD3F-9CC0180657D2}">
      <dgm:prSet phldrT="[文本]" custT="1"/>
      <dgm:spPr/>
      <dgm:t>
        <a:bodyPr/>
        <a:lstStyle/>
        <a:p>
          <a:r>
            <a: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rPr>
            <a:t>串联水</a:t>
          </a:r>
        </a:p>
      </dgm:t>
    </dgm:pt>
    <dgm:pt modelId="{0EB6797B-13BB-42E6-A012-44B67005EDE3}" cxnId="{8F227871-0411-45C4-8506-9CA9B51BC66C}" type="parTrans">
      <dgm:prSet/>
      <dgm:spPr/>
      <dgm:t>
        <a:bodyPr/>
        <a:lstStyle/>
        <a:p>
          <a:endParaRPr lang="zh-CN" altLang="en-US"/>
        </a:p>
      </dgm:t>
    </dgm:pt>
    <dgm:pt modelId="{111AB16B-5EB4-4B5A-B03D-18CCEE0E96E9}" cxnId="{8F227871-0411-45C4-8506-9CA9B51BC66C}" type="sibTrans">
      <dgm:prSet/>
      <dgm:spPr/>
      <dgm:t>
        <a:bodyPr/>
        <a:lstStyle/>
        <a:p>
          <a:endParaRPr lang="zh-CN" altLang="en-US"/>
        </a:p>
      </dgm:t>
    </dgm:pt>
    <dgm:pt modelId="{316604E7-AA00-48CB-A8FA-E0C5E169AB4A}">
      <dgm:prSet phldrT="[文本]"/>
      <dgm:spPr/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企业产生的，没有排放而是直接或经处理后再利用于某一用水单元或系统的水</a:t>
          </a:r>
        </a:p>
      </dgm:t>
    </dgm:pt>
    <dgm:pt modelId="{471F74C4-0449-4CDC-90D3-1C58099F18EC}" cxnId="{EB000C85-218B-4C6D-B8AB-01E7954D2028}" type="parTrans">
      <dgm:prSet/>
      <dgm:spPr/>
      <dgm:t>
        <a:bodyPr/>
        <a:lstStyle/>
        <a:p>
          <a:endParaRPr lang="zh-CN" altLang="en-US"/>
        </a:p>
      </dgm:t>
    </dgm:pt>
    <dgm:pt modelId="{F8BC8F94-AE1A-4789-8E50-FF83F2572D15}" cxnId="{EB000C85-218B-4C6D-B8AB-01E7954D2028}" type="sibTrans">
      <dgm:prSet/>
      <dgm:spPr/>
      <dgm:t>
        <a:bodyPr/>
        <a:lstStyle/>
        <a:p>
          <a:endParaRPr lang="zh-CN" altLang="en-US"/>
        </a:p>
      </dgm:t>
    </dgm:pt>
    <dgm:pt modelId="{08C3E3CF-2561-4C0C-A559-3A76F486969F}">
      <dgm:prSet phldrT="[文本]"/>
      <dgm:spPr/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例如火力发电企业的循环冷却水</a:t>
          </a:r>
        </a:p>
      </dgm:t>
    </dgm:pt>
    <dgm:pt modelId="{3EFBAB2F-732D-4901-81CB-6C05976C004D}" cxnId="{C1C27F01-C123-480B-8FF3-B8DE18D54C04}" type="parTrans">
      <dgm:prSet/>
      <dgm:spPr/>
      <dgm:t>
        <a:bodyPr/>
        <a:lstStyle/>
        <a:p>
          <a:endParaRPr lang="zh-CN" altLang="en-US"/>
        </a:p>
      </dgm:t>
    </dgm:pt>
    <dgm:pt modelId="{28B527B9-BF1C-4E41-8AD5-77E8607C39ED}" cxnId="{C1C27F01-C123-480B-8FF3-B8DE18D54C04}" type="sibTrans">
      <dgm:prSet/>
      <dgm:spPr/>
      <dgm:t>
        <a:bodyPr/>
        <a:lstStyle/>
        <a:p>
          <a:endParaRPr lang="zh-CN" altLang="en-US"/>
        </a:p>
      </dgm:t>
    </dgm:pt>
    <dgm:pt modelId="{470F7140-7D78-4026-A018-567994965DC9}">
      <dgm:prSet phldrT="[文本]"/>
      <dgm:spPr/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循环水量循环使用一次计算一次，根据循环水泵的流量乘以工作时间计算</a:t>
          </a:r>
        </a:p>
      </dgm:t>
    </dgm:pt>
    <dgm:pt modelId="{484E8589-52A5-4940-B58A-33078BEAE049}" cxnId="{2AB15A7E-9B5E-4E48-A557-0ED9947B3151}" type="parTrans">
      <dgm:prSet/>
      <dgm:spPr/>
      <dgm:t>
        <a:bodyPr/>
        <a:lstStyle/>
        <a:p>
          <a:endParaRPr lang="zh-CN" altLang="en-US"/>
        </a:p>
      </dgm:t>
    </dgm:pt>
    <dgm:pt modelId="{0907B5DB-213B-4752-ABEB-6BEB5A671A24}" cxnId="{2AB15A7E-9B5E-4E48-A557-0ED9947B3151}" type="sibTrans">
      <dgm:prSet/>
      <dgm:spPr/>
      <dgm:t>
        <a:bodyPr/>
        <a:lstStyle/>
        <a:p>
          <a:endParaRPr lang="zh-CN" altLang="en-US"/>
        </a:p>
      </dgm:t>
    </dgm:pt>
    <dgm:pt modelId="{6D09290C-F5F4-413E-9C24-6B3B0B61C5D6}">
      <dgm:prSet phldrT="[文本]" custT="1"/>
      <dgm:spPr/>
      <dgm:t>
        <a:bodyPr/>
        <a:lstStyle/>
        <a:p>
          <a:r>
            <a: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rPr>
            <a:t>回用水</a:t>
          </a:r>
        </a:p>
      </dgm:t>
    </dgm:pt>
    <dgm:pt modelId="{7206AAE6-9AE0-4F00-89B6-BF62D3B18C1B}" cxnId="{C1439B39-54C2-4137-BA5A-F402692F713E}" type="parTrans">
      <dgm:prSet/>
      <dgm:spPr/>
      <dgm:t>
        <a:bodyPr/>
        <a:lstStyle/>
        <a:p>
          <a:endParaRPr lang="zh-CN" altLang="en-US"/>
        </a:p>
      </dgm:t>
    </dgm:pt>
    <dgm:pt modelId="{2580C84B-33A7-4A67-8F4F-D9BFD09DAE87}" cxnId="{C1439B39-54C2-4137-BA5A-F402692F713E}" type="sibTrans">
      <dgm:prSet/>
      <dgm:spPr/>
      <dgm:t>
        <a:bodyPr/>
        <a:lstStyle/>
        <a:p>
          <a:endParaRPr lang="zh-CN" altLang="en-US"/>
        </a:p>
      </dgm:t>
    </dgm:pt>
    <dgm:pt modelId="{3279AEA6-F1FF-4EAE-9683-A7F33481D976}">
      <dgm:prSet phldrT="[文本]"/>
      <dgm:spPr/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在确定的用水单元或系统，由生产过程中产生的或使用后、再用于另一单元或系统的水</a:t>
          </a:r>
        </a:p>
      </dgm:t>
    </dgm:pt>
    <dgm:pt modelId="{4B716C26-FCA2-4CB5-BDA1-1AAC38DB61F1}" cxnId="{715E6346-4706-41C5-9761-560B1BC5E5BA}" type="parTrans">
      <dgm:prSet/>
      <dgm:spPr/>
      <dgm:t>
        <a:bodyPr/>
        <a:lstStyle/>
        <a:p>
          <a:endParaRPr lang="zh-CN" altLang="en-US"/>
        </a:p>
      </dgm:t>
    </dgm:pt>
    <dgm:pt modelId="{24B758A8-F7AA-4A8D-97DC-1C9C185B7AFE}" cxnId="{715E6346-4706-41C5-9761-560B1BC5E5BA}" type="sibTrans">
      <dgm:prSet/>
      <dgm:spPr/>
      <dgm:t>
        <a:bodyPr/>
        <a:lstStyle/>
        <a:p>
          <a:endParaRPr lang="zh-CN" altLang="en-US"/>
        </a:p>
      </dgm:t>
    </dgm:pt>
    <dgm:pt modelId="{A81CD89B-1C91-4740-8F8E-A4BC345AF2C2}">
      <dgm:prSet phldrT="[文本]"/>
      <dgm:spPr/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例如先用于冷却再用于洗涤的水；生产过程中产生的，用于烟气脱硫、冲渣</a:t>
          </a:r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(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灰</a:t>
          </a:r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)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的水</a:t>
          </a:r>
        </a:p>
      </dgm:t>
    </dgm:pt>
    <dgm:pt modelId="{E5B60FA9-FA5C-4A42-AFB7-CD55FC3F809B}" cxnId="{7BDF5FD3-EC15-4DAB-BF6D-149A2D5B9812}" type="parTrans">
      <dgm:prSet/>
      <dgm:spPr/>
      <dgm:t>
        <a:bodyPr/>
        <a:lstStyle/>
        <a:p>
          <a:endParaRPr lang="zh-CN" altLang="en-US"/>
        </a:p>
      </dgm:t>
    </dgm:pt>
    <dgm:pt modelId="{7C26F72B-7739-4752-B81D-6537770DEA92}" cxnId="{7BDF5FD3-EC15-4DAB-BF6D-149A2D5B9812}" type="sibTrans">
      <dgm:prSet/>
      <dgm:spPr/>
      <dgm:t>
        <a:bodyPr/>
        <a:lstStyle/>
        <a:p>
          <a:endParaRPr lang="zh-CN" altLang="en-US"/>
        </a:p>
      </dgm:t>
    </dgm:pt>
    <dgm:pt modelId="{125F8C43-BAD2-4281-BB17-BBC44B09E069}">
      <dgm:prSet phldrT="[文本]"/>
      <dgm:spPr/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串联水量重复使用一次计算一次</a:t>
          </a:r>
        </a:p>
      </dgm:t>
    </dgm:pt>
    <dgm:pt modelId="{81BB4741-1C93-4359-86B9-98490A46146B}" cxnId="{49A7867D-DD1A-43F6-A76E-537906CF18BF}" type="sibTrans">
      <dgm:prSet/>
      <dgm:spPr/>
      <dgm:t>
        <a:bodyPr/>
        <a:lstStyle/>
        <a:p>
          <a:endParaRPr lang="zh-CN" altLang="en-US"/>
        </a:p>
      </dgm:t>
    </dgm:pt>
    <dgm:pt modelId="{2E183E18-8338-4B8A-8EC2-5C45B048358E}" cxnId="{49A7867D-DD1A-43F6-A76E-537906CF18BF}" type="parTrans">
      <dgm:prSet/>
      <dgm:spPr/>
      <dgm:t>
        <a:bodyPr/>
        <a:lstStyle/>
        <a:p>
          <a:endParaRPr lang="zh-CN" altLang="en-US"/>
        </a:p>
      </dgm:t>
    </dgm:pt>
    <dgm:pt modelId="{6502440D-A217-442C-AA70-FC9B7910B885}">
      <dgm:prSet/>
      <dgm:spPr/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例如收集回用的蒸汽冷凝水，生产活动产生的、净化后回用的污</a:t>
          </a:r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(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废</a:t>
          </a:r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)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水，自来水厂冲洗沉淀池、滤池再处理后回用的水</a:t>
          </a:r>
        </a:p>
      </dgm:t>
    </dgm:pt>
    <dgm:pt modelId="{5BCB5EC4-02F4-4491-82EC-7FFFAADC24DA}" cxnId="{D891B625-9F5E-4635-951D-34864F1F8A96}" type="parTrans">
      <dgm:prSet/>
      <dgm:spPr/>
      <dgm:t>
        <a:bodyPr/>
        <a:lstStyle/>
        <a:p>
          <a:endParaRPr lang="zh-CN" altLang="en-US"/>
        </a:p>
      </dgm:t>
    </dgm:pt>
    <dgm:pt modelId="{0A794E03-2BC9-4967-AFD4-62E841A58BE7}" cxnId="{D891B625-9F5E-4635-951D-34864F1F8A96}" type="sibTrans">
      <dgm:prSet/>
      <dgm:spPr/>
      <dgm:t>
        <a:bodyPr/>
        <a:lstStyle/>
        <a:p>
          <a:endParaRPr lang="zh-CN" altLang="en-US"/>
        </a:p>
      </dgm:t>
    </dgm:pt>
    <dgm:pt modelId="{813474FE-3E27-46EE-8115-976EEDD2C886}">
      <dgm:prSet/>
      <dgm:spPr/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回用水量回用一次计算一次</a:t>
          </a:r>
        </a:p>
      </dgm:t>
    </dgm:pt>
    <dgm:pt modelId="{78D8E0DE-B0B4-43E3-976C-D235E4741D99}" cxnId="{C4E3D395-C1CB-4206-ABBF-E8F3B754862C}" type="parTrans">
      <dgm:prSet/>
      <dgm:spPr/>
      <dgm:t>
        <a:bodyPr/>
        <a:lstStyle/>
        <a:p>
          <a:endParaRPr lang="zh-CN" altLang="en-US"/>
        </a:p>
      </dgm:t>
    </dgm:pt>
    <dgm:pt modelId="{2B654C15-B37E-4E03-93F0-52C9098C82BA}" cxnId="{C4E3D395-C1CB-4206-ABBF-E8F3B754862C}" type="sibTrans">
      <dgm:prSet/>
      <dgm:spPr/>
      <dgm:t>
        <a:bodyPr/>
        <a:lstStyle/>
        <a:p>
          <a:endParaRPr lang="zh-CN" altLang="en-US"/>
        </a:p>
      </dgm:t>
    </dgm:pt>
    <dgm:pt modelId="{79770681-C3B1-4BAC-84D9-7823ED70A5CD}" type="pres">
      <dgm:prSet presAssocID="{8536FBD7-1B6A-45DD-9C66-991C7D2F43D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94C9BCB-9830-4264-997D-5834F8BC7550}" type="pres">
      <dgm:prSet presAssocID="{8986BDAD-EADA-486D-85F1-0B2886CB2231}" presName="composite" presStyleCnt="0"/>
      <dgm:spPr/>
    </dgm:pt>
    <dgm:pt modelId="{FA180E09-A45F-4F4E-8119-C2966DA95566}" type="pres">
      <dgm:prSet presAssocID="{8986BDAD-EADA-486D-85F1-0B2886CB2231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5F0146-1FF4-4255-AE3C-5E3994995654}" type="pres">
      <dgm:prSet presAssocID="{8986BDAD-EADA-486D-85F1-0B2886CB2231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10DE93-FC23-4D2F-96B2-39E207282CF7}" type="pres">
      <dgm:prSet presAssocID="{9DB1AE1C-563B-4E5D-AE28-F99D436C867C}" presName="space" presStyleCnt="0"/>
      <dgm:spPr/>
    </dgm:pt>
    <dgm:pt modelId="{18EC3E38-19CD-4218-AF66-EB4F6BFFB5F0}" type="pres">
      <dgm:prSet presAssocID="{F3C30A5C-F559-433D-BD3F-9CC0180657D2}" presName="composite" presStyleCnt="0"/>
      <dgm:spPr/>
    </dgm:pt>
    <dgm:pt modelId="{8A9A244D-AE39-4618-82AA-FEBC92F57603}" type="pres">
      <dgm:prSet presAssocID="{F3C30A5C-F559-433D-BD3F-9CC0180657D2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D19B81-EB34-40A1-AD93-DC8E04EAF2D3}" type="pres">
      <dgm:prSet presAssocID="{F3C30A5C-F559-433D-BD3F-9CC0180657D2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7502D5-26C3-479E-AC8C-8509BE11D7BB}" type="pres">
      <dgm:prSet presAssocID="{111AB16B-5EB4-4B5A-B03D-18CCEE0E96E9}" presName="space" presStyleCnt="0"/>
      <dgm:spPr/>
    </dgm:pt>
    <dgm:pt modelId="{D3AF6B71-7A48-46FE-9BDE-BBB6C2420AED}" type="pres">
      <dgm:prSet presAssocID="{6D09290C-F5F4-413E-9C24-6B3B0B61C5D6}" presName="composite" presStyleCnt="0"/>
      <dgm:spPr/>
    </dgm:pt>
    <dgm:pt modelId="{193262C1-3CF3-49A2-ADD8-59E6A716203E}" type="pres">
      <dgm:prSet presAssocID="{6D09290C-F5F4-413E-9C24-6B3B0B61C5D6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78ECA9F-6D5E-45D6-B101-C2F201F82E31}" type="pres">
      <dgm:prSet presAssocID="{6D09290C-F5F4-413E-9C24-6B3B0B61C5D6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90FF2A4-18F2-4AE4-B8A5-13B64A3C583D}" type="presOf" srcId="{470F7140-7D78-4026-A018-567994965DC9}" destId="{075F0146-1FF4-4255-AE3C-5E3994995654}" srcOrd="0" destOrd="2" presId="urn:microsoft.com/office/officeart/2005/8/layout/hList1"/>
    <dgm:cxn modelId="{2AB15A7E-9B5E-4E48-A557-0ED9947B3151}" srcId="{8986BDAD-EADA-486D-85F1-0B2886CB2231}" destId="{470F7140-7D78-4026-A018-567994965DC9}" srcOrd="2" destOrd="0" parTransId="{484E8589-52A5-4940-B58A-33078BEAE049}" sibTransId="{0907B5DB-213B-4752-ABEB-6BEB5A671A24}"/>
    <dgm:cxn modelId="{DBF56991-5C79-4EC5-92D5-6D2E52756BE1}" type="presOf" srcId="{F3C30A5C-F559-433D-BD3F-9CC0180657D2}" destId="{8A9A244D-AE39-4618-82AA-FEBC92F57603}" srcOrd="0" destOrd="0" presId="urn:microsoft.com/office/officeart/2005/8/layout/hList1"/>
    <dgm:cxn modelId="{7BDF5FD3-EC15-4DAB-BF6D-149A2D5B9812}" srcId="{F3C30A5C-F559-433D-BD3F-9CC0180657D2}" destId="{A81CD89B-1C91-4740-8F8E-A4BC345AF2C2}" srcOrd="1" destOrd="0" parTransId="{E5B60FA9-FA5C-4A42-AFB7-CD55FC3F809B}" sibTransId="{7C26F72B-7739-4752-B81D-6537770DEA92}"/>
    <dgm:cxn modelId="{715E6346-4706-41C5-9761-560B1BC5E5BA}" srcId="{F3C30A5C-F559-433D-BD3F-9CC0180657D2}" destId="{3279AEA6-F1FF-4EAE-9683-A7F33481D976}" srcOrd="0" destOrd="0" parTransId="{4B716C26-FCA2-4CB5-BDA1-1AAC38DB61F1}" sibTransId="{24B758A8-F7AA-4A8D-97DC-1C9C185B7AFE}"/>
    <dgm:cxn modelId="{D891B625-9F5E-4635-951D-34864F1F8A96}" srcId="{6D09290C-F5F4-413E-9C24-6B3B0B61C5D6}" destId="{6502440D-A217-442C-AA70-FC9B7910B885}" srcOrd="1" destOrd="0" parTransId="{5BCB5EC4-02F4-4491-82EC-7FFFAADC24DA}" sibTransId="{0A794E03-2BC9-4967-AFD4-62E841A58BE7}"/>
    <dgm:cxn modelId="{C4E3D395-C1CB-4206-ABBF-E8F3B754862C}" srcId="{6D09290C-F5F4-413E-9C24-6B3B0B61C5D6}" destId="{813474FE-3E27-46EE-8115-976EEDD2C886}" srcOrd="2" destOrd="0" parTransId="{78D8E0DE-B0B4-43E3-976C-D235E4741D99}" sibTransId="{2B654C15-B37E-4E03-93F0-52C9098C82BA}"/>
    <dgm:cxn modelId="{E04252F2-BC0F-4F72-BB4A-D18447109242}" type="presOf" srcId="{6502440D-A217-442C-AA70-FC9B7910B885}" destId="{B78ECA9F-6D5E-45D6-B101-C2F201F82E31}" srcOrd="0" destOrd="1" presId="urn:microsoft.com/office/officeart/2005/8/layout/hList1"/>
    <dgm:cxn modelId="{C5B6EDC5-6E16-47FD-A37D-06EFCF5EF65A}" type="presOf" srcId="{813474FE-3E27-46EE-8115-976EEDD2C886}" destId="{B78ECA9F-6D5E-45D6-B101-C2F201F82E31}" srcOrd="0" destOrd="2" presId="urn:microsoft.com/office/officeart/2005/8/layout/hList1"/>
    <dgm:cxn modelId="{E5C49076-E82E-4053-A472-F03AFF505987}" type="presOf" srcId="{316604E7-AA00-48CB-A8FA-E0C5E169AB4A}" destId="{B78ECA9F-6D5E-45D6-B101-C2F201F82E31}" srcOrd="0" destOrd="0" presId="urn:microsoft.com/office/officeart/2005/8/layout/hList1"/>
    <dgm:cxn modelId="{4E5FF9E5-925A-4B40-A24B-B6028DB45796}" type="presOf" srcId="{8536FBD7-1B6A-45DD-9C66-991C7D2F43D0}" destId="{79770681-C3B1-4BAC-84D9-7823ED70A5CD}" srcOrd="0" destOrd="0" presId="urn:microsoft.com/office/officeart/2005/8/layout/hList1"/>
    <dgm:cxn modelId="{A4CCA32F-7E1B-4ECB-BA90-B4A85DCC52BE}" type="presOf" srcId="{8986BDAD-EADA-486D-85F1-0B2886CB2231}" destId="{FA180E09-A45F-4F4E-8119-C2966DA95566}" srcOrd="0" destOrd="0" presId="urn:microsoft.com/office/officeart/2005/8/layout/hList1"/>
    <dgm:cxn modelId="{C1C27F01-C123-480B-8FF3-B8DE18D54C04}" srcId="{8986BDAD-EADA-486D-85F1-0B2886CB2231}" destId="{08C3E3CF-2561-4C0C-A559-3A76F486969F}" srcOrd="1" destOrd="0" parTransId="{3EFBAB2F-732D-4901-81CB-6C05976C004D}" sibTransId="{28B527B9-BF1C-4E41-8AD5-77E8607C39ED}"/>
    <dgm:cxn modelId="{8BCE5318-1305-45C2-910C-1F85B2B7714A}" type="presOf" srcId="{08C3E3CF-2561-4C0C-A559-3A76F486969F}" destId="{075F0146-1FF4-4255-AE3C-5E3994995654}" srcOrd="0" destOrd="1" presId="urn:microsoft.com/office/officeart/2005/8/layout/hList1"/>
    <dgm:cxn modelId="{49A7867D-DD1A-43F6-A76E-537906CF18BF}" srcId="{F3C30A5C-F559-433D-BD3F-9CC0180657D2}" destId="{125F8C43-BAD2-4281-BB17-BBC44B09E069}" srcOrd="2" destOrd="0" parTransId="{2E183E18-8338-4B8A-8EC2-5C45B048358E}" sibTransId="{81BB4741-1C93-4359-86B9-98490A46146B}"/>
    <dgm:cxn modelId="{C4DF7826-B5BF-479C-B6A7-B92DCCEBAD85}" type="presOf" srcId="{3279AEA6-F1FF-4EAE-9683-A7F33481D976}" destId="{3BD19B81-EB34-40A1-AD93-DC8E04EAF2D3}" srcOrd="0" destOrd="0" presId="urn:microsoft.com/office/officeart/2005/8/layout/hList1"/>
    <dgm:cxn modelId="{96E22454-6D5A-4050-BCB5-A3081F2FEFAE}" type="presOf" srcId="{6D09290C-F5F4-413E-9C24-6B3B0B61C5D6}" destId="{193262C1-3CF3-49A2-ADD8-59E6A716203E}" srcOrd="0" destOrd="0" presId="urn:microsoft.com/office/officeart/2005/8/layout/hList1"/>
    <dgm:cxn modelId="{8846EC5D-65C8-4F96-A49A-F7EAC043EA1C}" srcId="{8536FBD7-1B6A-45DD-9C66-991C7D2F43D0}" destId="{8986BDAD-EADA-486D-85F1-0B2886CB2231}" srcOrd="0" destOrd="0" parTransId="{395D6AAA-2C65-4261-85BC-3DDBD64DD430}" sibTransId="{9DB1AE1C-563B-4E5D-AE28-F99D436C867C}"/>
    <dgm:cxn modelId="{D7A38AE5-CB03-4D12-9C62-F1342AEC8DA1}" srcId="{8986BDAD-EADA-486D-85F1-0B2886CB2231}" destId="{1974860C-90B3-4FEB-AD7B-7D3949F87A6B}" srcOrd="0" destOrd="0" parTransId="{68275DB3-9F06-46A5-A623-2F5712AB4B75}" sibTransId="{C18219C2-BC99-44C2-8E6A-3A32287973CC}"/>
    <dgm:cxn modelId="{CCC3325F-B5F5-419B-A52A-376D38677DF6}" type="presOf" srcId="{125F8C43-BAD2-4281-BB17-BBC44B09E069}" destId="{3BD19B81-EB34-40A1-AD93-DC8E04EAF2D3}" srcOrd="0" destOrd="2" presId="urn:microsoft.com/office/officeart/2005/8/layout/hList1"/>
    <dgm:cxn modelId="{8F227871-0411-45C4-8506-9CA9B51BC66C}" srcId="{8536FBD7-1B6A-45DD-9C66-991C7D2F43D0}" destId="{F3C30A5C-F559-433D-BD3F-9CC0180657D2}" srcOrd="1" destOrd="0" parTransId="{0EB6797B-13BB-42E6-A012-44B67005EDE3}" sibTransId="{111AB16B-5EB4-4B5A-B03D-18CCEE0E96E9}"/>
    <dgm:cxn modelId="{A2D60161-19E0-430C-B0E9-700D57CC9F59}" type="presOf" srcId="{1974860C-90B3-4FEB-AD7B-7D3949F87A6B}" destId="{075F0146-1FF4-4255-AE3C-5E3994995654}" srcOrd="0" destOrd="0" presId="urn:microsoft.com/office/officeart/2005/8/layout/hList1"/>
    <dgm:cxn modelId="{24A83A4C-680D-48DD-8CD0-04EC5BAD587C}" type="presOf" srcId="{A81CD89B-1C91-4740-8F8E-A4BC345AF2C2}" destId="{3BD19B81-EB34-40A1-AD93-DC8E04EAF2D3}" srcOrd="0" destOrd="1" presId="urn:microsoft.com/office/officeart/2005/8/layout/hList1"/>
    <dgm:cxn modelId="{EB000C85-218B-4C6D-B8AB-01E7954D2028}" srcId="{6D09290C-F5F4-413E-9C24-6B3B0B61C5D6}" destId="{316604E7-AA00-48CB-A8FA-E0C5E169AB4A}" srcOrd="0" destOrd="0" parTransId="{471F74C4-0449-4CDC-90D3-1C58099F18EC}" sibTransId="{F8BC8F94-AE1A-4789-8E50-FF83F2572D15}"/>
    <dgm:cxn modelId="{C1439B39-54C2-4137-BA5A-F402692F713E}" srcId="{8536FBD7-1B6A-45DD-9C66-991C7D2F43D0}" destId="{6D09290C-F5F4-413E-9C24-6B3B0B61C5D6}" srcOrd="2" destOrd="0" parTransId="{7206AAE6-9AE0-4F00-89B6-BF62D3B18C1B}" sibTransId="{2580C84B-33A7-4A67-8F4F-D9BFD09DAE87}"/>
    <dgm:cxn modelId="{1B44119B-E2E0-4CBE-82D9-6F537101CA99}" type="presParOf" srcId="{79770681-C3B1-4BAC-84D9-7823ED70A5CD}" destId="{294C9BCB-9830-4264-997D-5834F8BC7550}" srcOrd="0" destOrd="0" presId="urn:microsoft.com/office/officeart/2005/8/layout/hList1"/>
    <dgm:cxn modelId="{0F325E62-6633-4851-BE5C-A4D04AEB730D}" type="presParOf" srcId="{294C9BCB-9830-4264-997D-5834F8BC7550}" destId="{FA180E09-A45F-4F4E-8119-C2966DA95566}" srcOrd="0" destOrd="0" presId="urn:microsoft.com/office/officeart/2005/8/layout/hList1"/>
    <dgm:cxn modelId="{AAB7B645-DFA8-4EC7-824F-61811D6FE48B}" type="presParOf" srcId="{294C9BCB-9830-4264-997D-5834F8BC7550}" destId="{075F0146-1FF4-4255-AE3C-5E3994995654}" srcOrd="1" destOrd="0" presId="urn:microsoft.com/office/officeart/2005/8/layout/hList1"/>
    <dgm:cxn modelId="{7E889CAC-4A00-450E-8D45-D4EF9829DE0B}" type="presParOf" srcId="{79770681-C3B1-4BAC-84D9-7823ED70A5CD}" destId="{BC10DE93-FC23-4D2F-96B2-39E207282CF7}" srcOrd="1" destOrd="0" presId="urn:microsoft.com/office/officeart/2005/8/layout/hList1"/>
    <dgm:cxn modelId="{99E48394-B5C9-472A-91D1-2ABC574BBEC8}" type="presParOf" srcId="{79770681-C3B1-4BAC-84D9-7823ED70A5CD}" destId="{18EC3E38-19CD-4218-AF66-EB4F6BFFB5F0}" srcOrd="2" destOrd="0" presId="urn:microsoft.com/office/officeart/2005/8/layout/hList1"/>
    <dgm:cxn modelId="{01C8625B-C2C5-4899-82C7-819C8CE7D9C5}" type="presParOf" srcId="{18EC3E38-19CD-4218-AF66-EB4F6BFFB5F0}" destId="{8A9A244D-AE39-4618-82AA-FEBC92F57603}" srcOrd="0" destOrd="0" presId="urn:microsoft.com/office/officeart/2005/8/layout/hList1"/>
    <dgm:cxn modelId="{3FB41EBA-DEF6-4B7F-A155-EBE0FE4B389F}" type="presParOf" srcId="{18EC3E38-19CD-4218-AF66-EB4F6BFFB5F0}" destId="{3BD19B81-EB34-40A1-AD93-DC8E04EAF2D3}" srcOrd="1" destOrd="0" presId="urn:microsoft.com/office/officeart/2005/8/layout/hList1"/>
    <dgm:cxn modelId="{F1F64889-FA21-47D6-8999-C0D97D65166A}" type="presParOf" srcId="{79770681-C3B1-4BAC-84D9-7823ED70A5CD}" destId="{197502D5-26C3-479E-AC8C-8509BE11D7BB}" srcOrd="3" destOrd="0" presId="urn:microsoft.com/office/officeart/2005/8/layout/hList1"/>
    <dgm:cxn modelId="{7A79AC69-A123-4437-91C0-6E347B1478E5}" type="presParOf" srcId="{79770681-C3B1-4BAC-84D9-7823ED70A5CD}" destId="{D3AF6B71-7A48-46FE-9BDE-BBB6C2420AED}" srcOrd="4" destOrd="0" presId="urn:microsoft.com/office/officeart/2005/8/layout/hList1"/>
    <dgm:cxn modelId="{B6A26CC5-F042-41A4-9786-66EE2B518345}" type="presParOf" srcId="{D3AF6B71-7A48-46FE-9BDE-BBB6C2420AED}" destId="{193262C1-3CF3-49A2-ADD8-59E6A716203E}" srcOrd="0" destOrd="0" presId="urn:microsoft.com/office/officeart/2005/8/layout/hList1"/>
    <dgm:cxn modelId="{551A4A97-FB35-46E7-9E66-ABFEE0CD9694}" type="presParOf" srcId="{D3AF6B71-7A48-46FE-9BDE-BBB6C2420AED}" destId="{B78ECA9F-6D5E-45D6-B101-C2F201F82E3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61898C5-ED26-43A3-A6CE-5F9DB0336424}" type="doc">
      <dgm:prSet loTypeId="urn:microsoft.com/office/officeart/2005/8/layout/matrix1" loCatId="matrix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E066E80A-D339-4E86-A4C4-7B1F622E668E}">
      <dgm:prSet phldrT="[文本]" custT="1"/>
      <dgm:spPr/>
      <dgm:t>
        <a:bodyPr/>
        <a:lstStyle/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易错</a:t>
          </a:r>
          <a:endParaRPr lang="zh-CN" altLang="en-US" sz="24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FD48AC0-68A1-4E46-9C83-65142E37AEC5}" cxnId="{DBE67C43-3153-408F-8990-48DBE28263C1}" type="par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7A6342D-1912-4AA5-BC23-9E6CE0D0F6D5}" cxnId="{DBE67C43-3153-408F-8990-48DBE28263C1}" type="sib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C069A1C9-EB31-47E0-A796-6F2485708366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再生水</a:t>
          </a:r>
          <a:endParaRPr lang="en-US" altLang="zh-CN" sz="2400" dirty="0" smtClean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80BBFFA-CAAC-42E4-A83D-1516052B8344}" cxnId="{7E9B310C-AA16-4E79-9DEC-8E5A9A4B45C1}" type="par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084D84F-C799-44BD-8C26-061689E0B457}" cxnId="{7E9B310C-AA16-4E79-9DEC-8E5A9A4B45C1}" type="sib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E4F1E33-273F-453A-BDF1-252080906268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污水</a:t>
          </a:r>
          <a:endParaRPr lang="en-US" altLang="zh-CN" sz="2400" dirty="0" smtClean="0">
            <a:latin typeface="黑体" panose="02010609060101010101" pitchFamily="49" charset="-122"/>
            <a:ea typeface="黑体" panose="02010609060101010101" pitchFamily="49" charset="-122"/>
          </a:endParaRPr>
        </a:p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处理量</a:t>
          </a:r>
          <a:endParaRPr lang="en-US" altLang="zh-CN" sz="2400" dirty="0" smtClean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799B42F-3656-43FE-AD61-A7DDBB93129F}" cxnId="{A3CE1190-CE8C-46C4-8C9C-F7E944EDE726}" type="par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CC3BC7D4-FCF5-47CC-9584-F1B046ADC62C}" cxnId="{A3CE1190-CE8C-46C4-8C9C-F7E944EDE726}" type="sib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63A6F7D-27F4-4220-8739-302BA6D3537B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同期数</a:t>
          </a:r>
          <a:endParaRPr lang="en-US" altLang="zh-CN" sz="2400" dirty="0" smtClean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1B932DC-2260-4E6A-B54A-B785AD78E6C9}" cxnId="{2034D6E7-A92C-49F6-B514-DAB65257B047}" type="sib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58F927B-69A5-4F1F-BF77-BEE869403331}" cxnId="{2034D6E7-A92C-49F6-B514-DAB65257B047}" type="par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2529A54-2CAF-4EA1-B431-1C59DD24FF80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其他水</a:t>
          </a:r>
          <a:endParaRPr lang="en-US" altLang="zh-CN" sz="2400" dirty="0" smtClean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A9C9167-52A0-4632-B05C-1C7FEC6977BC}" cxnId="{2A60CE9F-512E-438D-B2BD-F87780E7D213}" type="par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1E5BD7F-D872-4AEE-9500-C4D2A53DCF1C}" cxnId="{2A60CE9F-512E-438D-B2BD-F87780E7D213}" type="sib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05F8791-58BD-42F9-BD99-5B0AA947055F}" type="pres">
      <dgm:prSet presAssocID="{861898C5-ED26-43A3-A6CE-5F9DB0336424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A1BC45A-7B5E-42B7-8F18-7F565B11B7B7}" type="pres">
      <dgm:prSet presAssocID="{861898C5-ED26-43A3-A6CE-5F9DB0336424}" presName="matrix" presStyleCnt="0"/>
      <dgm:spPr/>
    </dgm:pt>
    <dgm:pt modelId="{B4DA34DA-0D26-442E-9D9E-669938583D67}" type="pres">
      <dgm:prSet presAssocID="{861898C5-ED26-43A3-A6CE-5F9DB0336424}" presName="tile1" presStyleLbl="node1" presStyleIdx="0" presStyleCnt="4"/>
      <dgm:spPr/>
      <dgm:t>
        <a:bodyPr/>
        <a:lstStyle/>
        <a:p>
          <a:endParaRPr lang="zh-CN" altLang="en-US"/>
        </a:p>
      </dgm:t>
    </dgm:pt>
    <dgm:pt modelId="{556F1E28-76D9-4924-B961-376DE7F3E059}" type="pres">
      <dgm:prSet presAssocID="{861898C5-ED26-43A3-A6CE-5F9DB0336424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172D9E-3034-4E3C-872D-404D6561AF0B}" type="pres">
      <dgm:prSet presAssocID="{861898C5-ED26-43A3-A6CE-5F9DB0336424}" presName="tile2" presStyleLbl="node1" presStyleIdx="1" presStyleCnt="4"/>
      <dgm:spPr/>
      <dgm:t>
        <a:bodyPr/>
        <a:lstStyle/>
        <a:p>
          <a:endParaRPr lang="zh-CN" altLang="en-US"/>
        </a:p>
      </dgm:t>
    </dgm:pt>
    <dgm:pt modelId="{12C5C059-38EE-44CA-879B-07107CC47514}" type="pres">
      <dgm:prSet presAssocID="{861898C5-ED26-43A3-A6CE-5F9DB0336424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7002B5-EF60-4BE2-9510-DB5396792C06}" type="pres">
      <dgm:prSet presAssocID="{861898C5-ED26-43A3-A6CE-5F9DB0336424}" presName="tile3" presStyleLbl="node1" presStyleIdx="2" presStyleCnt="4"/>
      <dgm:spPr/>
      <dgm:t>
        <a:bodyPr/>
        <a:lstStyle/>
        <a:p>
          <a:endParaRPr lang="zh-CN" altLang="en-US"/>
        </a:p>
      </dgm:t>
    </dgm:pt>
    <dgm:pt modelId="{3930E846-B807-4FEA-84E7-0A20F439E51A}" type="pres">
      <dgm:prSet presAssocID="{861898C5-ED26-43A3-A6CE-5F9DB0336424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EE352A-E362-4F2A-9F98-8D784E2DEC3C}" type="pres">
      <dgm:prSet presAssocID="{861898C5-ED26-43A3-A6CE-5F9DB0336424}" presName="tile4" presStyleLbl="node1" presStyleIdx="3" presStyleCnt="4"/>
      <dgm:spPr/>
      <dgm:t>
        <a:bodyPr/>
        <a:lstStyle/>
        <a:p>
          <a:endParaRPr lang="zh-CN" altLang="en-US"/>
        </a:p>
      </dgm:t>
    </dgm:pt>
    <dgm:pt modelId="{9D6DEBD0-149D-4329-97B0-71D4C6638977}" type="pres">
      <dgm:prSet presAssocID="{861898C5-ED26-43A3-A6CE-5F9DB0336424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6C40A8-41C8-4F8C-8269-1A41BA473798}" type="pres">
      <dgm:prSet presAssocID="{861898C5-ED26-43A3-A6CE-5F9DB0336424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A6757C2-5EAA-476C-AE76-1BB6FA317DFA}" type="presOf" srcId="{E066E80A-D339-4E86-A4C4-7B1F622E668E}" destId="{846C40A8-41C8-4F8C-8269-1A41BA473798}" srcOrd="0" destOrd="0" presId="urn:microsoft.com/office/officeart/2005/8/layout/matrix1"/>
    <dgm:cxn modelId="{2034D6E7-A92C-49F6-B514-DAB65257B047}" srcId="{E066E80A-D339-4E86-A4C4-7B1F622E668E}" destId="{363A6F7D-27F4-4220-8739-302BA6D3537B}" srcOrd="3" destOrd="0" parTransId="{158F927B-69A5-4F1F-BF77-BEE869403331}" sibTransId="{01B932DC-2260-4E6A-B54A-B785AD78E6C9}"/>
    <dgm:cxn modelId="{AB29B320-6049-417D-A62E-6ECB400EB032}" type="presOf" srcId="{6E4F1E33-273F-453A-BDF1-252080906268}" destId="{AC7002B5-EF60-4BE2-9510-DB5396792C06}" srcOrd="0" destOrd="0" presId="urn:microsoft.com/office/officeart/2005/8/layout/matrix1"/>
    <dgm:cxn modelId="{A80ED8A0-7BD5-4906-86EC-55EC73E1BB5A}" type="presOf" srcId="{62529A54-2CAF-4EA1-B431-1C59DD24FF80}" destId="{12C5C059-38EE-44CA-879B-07107CC47514}" srcOrd="1" destOrd="0" presId="urn:microsoft.com/office/officeart/2005/8/layout/matrix1"/>
    <dgm:cxn modelId="{DBE67C43-3153-408F-8990-48DBE28263C1}" srcId="{861898C5-ED26-43A3-A6CE-5F9DB0336424}" destId="{E066E80A-D339-4E86-A4C4-7B1F622E668E}" srcOrd="0" destOrd="0" parTransId="{DFD48AC0-68A1-4E46-9C83-65142E37AEC5}" sibTransId="{E7A6342D-1912-4AA5-BC23-9E6CE0D0F6D5}"/>
    <dgm:cxn modelId="{994410A0-9441-42F3-9627-323785BCFB88}" type="presOf" srcId="{363A6F7D-27F4-4220-8739-302BA6D3537B}" destId="{9D6DEBD0-149D-4329-97B0-71D4C6638977}" srcOrd="1" destOrd="0" presId="urn:microsoft.com/office/officeart/2005/8/layout/matrix1"/>
    <dgm:cxn modelId="{1D900ADF-17AD-4A11-8EEF-A2ED3F596892}" type="presOf" srcId="{C069A1C9-EB31-47E0-A796-6F2485708366}" destId="{556F1E28-76D9-4924-B961-376DE7F3E059}" srcOrd="1" destOrd="0" presId="urn:microsoft.com/office/officeart/2005/8/layout/matrix1"/>
    <dgm:cxn modelId="{7E9B310C-AA16-4E79-9DEC-8E5A9A4B45C1}" srcId="{E066E80A-D339-4E86-A4C4-7B1F622E668E}" destId="{C069A1C9-EB31-47E0-A796-6F2485708366}" srcOrd="0" destOrd="0" parTransId="{180BBFFA-CAAC-42E4-A83D-1516052B8344}" sibTransId="{9084D84F-C799-44BD-8C26-061689E0B457}"/>
    <dgm:cxn modelId="{9983AA22-62CA-451F-9D6B-C9124DA1F9E2}" type="presOf" srcId="{363A6F7D-27F4-4220-8739-302BA6D3537B}" destId="{45EE352A-E362-4F2A-9F98-8D784E2DEC3C}" srcOrd="0" destOrd="0" presId="urn:microsoft.com/office/officeart/2005/8/layout/matrix1"/>
    <dgm:cxn modelId="{78D3D346-2FA5-4CE9-A6FC-85F16BD9120F}" type="presOf" srcId="{861898C5-ED26-43A3-A6CE-5F9DB0336424}" destId="{305F8791-58BD-42F9-BD99-5B0AA947055F}" srcOrd="0" destOrd="0" presId="urn:microsoft.com/office/officeart/2005/8/layout/matrix1"/>
    <dgm:cxn modelId="{2A60CE9F-512E-438D-B2BD-F87780E7D213}" srcId="{E066E80A-D339-4E86-A4C4-7B1F622E668E}" destId="{62529A54-2CAF-4EA1-B431-1C59DD24FF80}" srcOrd="1" destOrd="0" parTransId="{3A9C9167-52A0-4632-B05C-1C7FEC6977BC}" sibTransId="{21E5BD7F-D872-4AEE-9500-C4D2A53DCF1C}"/>
    <dgm:cxn modelId="{93641CBC-6569-484C-827A-C69F7C5623C3}" type="presOf" srcId="{C069A1C9-EB31-47E0-A796-6F2485708366}" destId="{B4DA34DA-0D26-442E-9D9E-669938583D67}" srcOrd="0" destOrd="0" presId="urn:microsoft.com/office/officeart/2005/8/layout/matrix1"/>
    <dgm:cxn modelId="{A3CE1190-CE8C-46C4-8C9C-F7E944EDE726}" srcId="{E066E80A-D339-4E86-A4C4-7B1F622E668E}" destId="{6E4F1E33-273F-453A-BDF1-252080906268}" srcOrd="2" destOrd="0" parTransId="{2799B42F-3656-43FE-AD61-A7DDBB93129F}" sibTransId="{CC3BC7D4-FCF5-47CC-9584-F1B046ADC62C}"/>
    <dgm:cxn modelId="{9BB3BE10-2E59-4F19-B76C-79CA70510CCE}" type="presOf" srcId="{6E4F1E33-273F-453A-BDF1-252080906268}" destId="{3930E846-B807-4FEA-84E7-0A20F439E51A}" srcOrd="1" destOrd="0" presId="urn:microsoft.com/office/officeart/2005/8/layout/matrix1"/>
    <dgm:cxn modelId="{C87BA594-884F-48EA-9426-EDE2FC2F86F3}" type="presOf" srcId="{62529A54-2CAF-4EA1-B431-1C59DD24FF80}" destId="{8D172D9E-3034-4E3C-872D-404D6561AF0B}" srcOrd="0" destOrd="0" presId="urn:microsoft.com/office/officeart/2005/8/layout/matrix1"/>
    <dgm:cxn modelId="{72DEA4E6-15FE-4FA0-BC9F-F1FDCC61E245}" type="presParOf" srcId="{305F8791-58BD-42F9-BD99-5B0AA947055F}" destId="{8A1BC45A-7B5E-42B7-8F18-7F565B11B7B7}" srcOrd="0" destOrd="0" presId="urn:microsoft.com/office/officeart/2005/8/layout/matrix1"/>
    <dgm:cxn modelId="{50C882C8-AA41-48FE-8FC4-7D469883CE2D}" type="presParOf" srcId="{8A1BC45A-7B5E-42B7-8F18-7F565B11B7B7}" destId="{B4DA34DA-0D26-442E-9D9E-669938583D67}" srcOrd="0" destOrd="0" presId="urn:microsoft.com/office/officeart/2005/8/layout/matrix1"/>
    <dgm:cxn modelId="{4F404933-3870-4AF4-8EFB-37DA599AF60B}" type="presParOf" srcId="{8A1BC45A-7B5E-42B7-8F18-7F565B11B7B7}" destId="{556F1E28-76D9-4924-B961-376DE7F3E059}" srcOrd="1" destOrd="0" presId="urn:microsoft.com/office/officeart/2005/8/layout/matrix1"/>
    <dgm:cxn modelId="{E239D45D-4517-458C-BFDC-34F84A86DB12}" type="presParOf" srcId="{8A1BC45A-7B5E-42B7-8F18-7F565B11B7B7}" destId="{8D172D9E-3034-4E3C-872D-404D6561AF0B}" srcOrd="2" destOrd="0" presId="urn:microsoft.com/office/officeart/2005/8/layout/matrix1"/>
    <dgm:cxn modelId="{4D7BCD88-1E6C-4DDD-A883-ADD3C27E8AF2}" type="presParOf" srcId="{8A1BC45A-7B5E-42B7-8F18-7F565B11B7B7}" destId="{12C5C059-38EE-44CA-879B-07107CC47514}" srcOrd="3" destOrd="0" presId="urn:microsoft.com/office/officeart/2005/8/layout/matrix1"/>
    <dgm:cxn modelId="{60D0F1DB-C371-4B7C-A655-C562AA2E5D41}" type="presParOf" srcId="{8A1BC45A-7B5E-42B7-8F18-7F565B11B7B7}" destId="{AC7002B5-EF60-4BE2-9510-DB5396792C06}" srcOrd="4" destOrd="0" presId="urn:microsoft.com/office/officeart/2005/8/layout/matrix1"/>
    <dgm:cxn modelId="{8132125E-7F84-4049-A708-B8AD136FF707}" type="presParOf" srcId="{8A1BC45A-7B5E-42B7-8F18-7F565B11B7B7}" destId="{3930E846-B807-4FEA-84E7-0A20F439E51A}" srcOrd="5" destOrd="0" presId="urn:microsoft.com/office/officeart/2005/8/layout/matrix1"/>
    <dgm:cxn modelId="{11676F56-3DC0-4068-9149-42F96B358CC8}" type="presParOf" srcId="{8A1BC45A-7B5E-42B7-8F18-7F565B11B7B7}" destId="{45EE352A-E362-4F2A-9F98-8D784E2DEC3C}" srcOrd="6" destOrd="0" presId="urn:microsoft.com/office/officeart/2005/8/layout/matrix1"/>
    <dgm:cxn modelId="{5A3DFBD8-6F42-4A0C-B7CC-60F3083E7334}" type="presParOf" srcId="{8A1BC45A-7B5E-42B7-8F18-7F565B11B7B7}" destId="{9D6DEBD0-149D-4329-97B0-71D4C6638977}" srcOrd="7" destOrd="0" presId="urn:microsoft.com/office/officeart/2005/8/layout/matrix1"/>
    <dgm:cxn modelId="{C670F57D-FCA2-45C1-839F-17E5B66EC849}" type="presParOf" srcId="{305F8791-58BD-42F9-BD99-5B0AA947055F}" destId="{846C40A8-41C8-4F8C-8269-1A41BA473798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61898C5-ED26-43A3-A6CE-5F9DB0336424}" type="doc">
      <dgm:prSet loTypeId="urn:microsoft.com/office/officeart/2005/8/layout/matrix1" loCatId="matrix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E066E80A-D339-4E86-A4C4-7B1F622E668E}">
      <dgm:prSet phldrT="[文本]" custT="1"/>
      <dgm:spPr/>
      <dgm:t>
        <a:bodyPr/>
        <a:lstStyle/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易错</a:t>
          </a:r>
          <a:endParaRPr lang="zh-CN" altLang="en-US" sz="24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FD48AC0-68A1-4E46-9C83-65142E37AEC5}" cxnId="{DBE67C43-3153-408F-8990-48DBE28263C1}" type="par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7A6342D-1912-4AA5-BC23-9E6CE0D0F6D5}" cxnId="{DBE67C43-3153-408F-8990-48DBE28263C1}" type="sib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C069A1C9-EB31-47E0-A796-6F2485708366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再生水</a:t>
          </a:r>
          <a:endParaRPr lang="en-US" altLang="zh-CN" sz="2400" dirty="0" smtClean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80BBFFA-CAAC-42E4-A83D-1516052B8344}" cxnId="{7E9B310C-AA16-4E79-9DEC-8E5A9A4B45C1}" type="par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084D84F-C799-44BD-8C26-061689E0B457}" cxnId="{7E9B310C-AA16-4E79-9DEC-8E5A9A4B45C1}" type="sib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E4F1E33-273F-453A-BDF1-252080906268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污水</a:t>
          </a:r>
          <a:endParaRPr lang="en-US" altLang="zh-CN" sz="2400" dirty="0" smtClean="0">
            <a:latin typeface="黑体" panose="02010609060101010101" pitchFamily="49" charset="-122"/>
            <a:ea typeface="黑体" panose="02010609060101010101" pitchFamily="49" charset="-122"/>
          </a:endParaRPr>
        </a:p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处理量</a:t>
          </a:r>
          <a:endParaRPr lang="en-US" altLang="zh-CN" sz="2400" dirty="0" smtClean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799B42F-3656-43FE-AD61-A7DDBB93129F}" cxnId="{A3CE1190-CE8C-46C4-8C9C-F7E944EDE726}" type="par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CC3BC7D4-FCF5-47CC-9584-F1B046ADC62C}" cxnId="{A3CE1190-CE8C-46C4-8C9C-F7E944EDE726}" type="sib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63A6F7D-27F4-4220-8739-302BA6D3537B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同期数</a:t>
          </a:r>
          <a:endParaRPr lang="en-US" altLang="zh-CN" sz="2400" dirty="0" smtClean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1B932DC-2260-4E6A-B54A-B785AD78E6C9}" cxnId="{2034D6E7-A92C-49F6-B514-DAB65257B047}" type="sib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58F927B-69A5-4F1F-BF77-BEE869403331}" cxnId="{2034D6E7-A92C-49F6-B514-DAB65257B047}" type="par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2529A54-2CAF-4EA1-B431-1C59DD24FF80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其他水</a:t>
          </a:r>
          <a:endParaRPr lang="en-US" altLang="zh-CN" sz="2400" dirty="0" smtClean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A9C9167-52A0-4632-B05C-1C7FEC6977BC}" cxnId="{2A60CE9F-512E-438D-B2BD-F87780E7D213}" type="par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1E5BD7F-D872-4AEE-9500-C4D2A53DCF1C}" cxnId="{2A60CE9F-512E-438D-B2BD-F87780E7D213}" type="sib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05F8791-58BD-42F9-BD99-5B0AA947055F}" type="pres">
      <dgm:prSet presAssocID="{861898C5-ED26-43A3-A6CE-5F9DB0336424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A1BC45A-7B5E-42B7-8F18-7F565B11B7B7}" type="pres">
      <dgm:prSet presAssocID="{861898C5-ED26-43A3-A6CE-5F9DB0336424}" presName="matrix" presStyleCnt="0"/>
      <dgm:spPr/>
    </dgm:pt>
    <dgm:pt modelId="{B4DA34DA-0D26-442E-9D9E-669938583D67}" type="pres">
      <dgm:prSet presAssocID="{861898C5-ED26-43A3-A6CE-5F9DB0336424}" presName="tile1" presStyleLbl="node1" presStyleIdx="0" presStyleCnt="4"/>
      <dgm:spPr/>
      <dgm:t>
        <a:bodyPr/>
        <a:lstStyle/>
        <a:p>
          <a:endParaRPr lang="zh-CN" altLang="en-US"/>
        </a:p>
      </dgm:t>
    </dgm:pt>
    <dgm:pt modelId="{556F1E28-76D9-4924-B961-376DE7F3E059}" type="pres">
      <dgm:prSet presAssocID="{861898C5-ED26-43A3-A6CE-5F9DB0336424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172D9E-3034-4E3C-872D-404D6561AF0B}" type="pres">
      <dgm:prSet presAssocID="{861898C5-ED26-43A3-A6CE-5F9DB0336424}" presName="tile2" presStyleLbl="node1" presStyleIdx="1" presStyleCnt="4"/>
      <dgm:spPr/>
      <dgm:t>
        <a:bodyPr/>
        <a:lstStyle/>
        <a:p>
          <a:endParaRPr lang="zh-CN" altLang="en-US"/>
        </a:p>
      </dgm:t>
    </dgm:pt>
    <dgm:pt modelId="{12C5C059-38EE-44CA-879B-07107CC47514}" type="pres">
      <dgm:prSet presAssocID="{861898C5-ED26-43A3-A6CE-5F9DB0336424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7002B5-EF60-4BE2-9510-DB5396792C06}" type="pres">
      <dgm:prSet presAssocID="{861898C5-ED26-43A3-A6CE-5F9DB0336424}" presName="tile3" presStyleLbl="node1" presStyleIdx="2" presStyleCnt="4"/>
      <dgm:spPr/>
      <dgm:t>
        <a:bodyPr/>
        <a:lstStyle/>
        <a:p>
          <a:endParaRPr lang="zh-CN" altLang="en-US"/>
        </a:p>
      </dgm:t>
    </dgm:pt>
    <dgm:pt modelId="{3930E846-B807-4FEA-84E7-0A20F439E51A}" type="pres">
      <dgm:prSet presAssocID="{861898C5-ED26-43A3-A6CE-5F9DB0336424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EE352A-E362-4F2A-9F98-8D784E2DEC3C}" type="pres">
      <dgm:prSet presAssocID="{861898C5-ED26-43A3-A6CE-5F9DB0336424}" presName="tile4" presStyleLbl="node1" presStyleIdx="3" presStyleCnt="4"/>
      <dgm:spPr/>
      <dgm:t>
        <a:bodyPr/>
        <a:lstStyle/>
        <a:p>
          <a:endParaRPr lang="zh-CN" altLang="en-US"/>
        </a:p>
      </dgm:t>
    </dgm:pt>
    <dgm:pt modelId="{9D6DEBD0-149D-4329-97B0-71D4C6638977}" type="pres">
      <dgm:prSet presAssocID="{861898C5-ED26-43A3-A6CE-5F9DB0336424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6C40A8-41C8-4F8C-8269-1A41BA473798}" type="pres">
      <dgm:prSet presAssocID="{861898C5-ED26-43A3-A6CE-5F9DB0336424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7790073-C4E2-4CC3-9FFA-8CDEB6E1B1C4}" type="presOf" srcId="{62529A54-2CAF-4EA1-B431-1C59DD24FF80}" destId="{8D172D9E-3034-4E3C-872D-404D6561AF0B}" srcOrd="0" destOrd="0" presId="urn:microsoft.com/office/officeart/2005/8/layout/matrix1"/>
    <dgm:cxn modelId="{B8E4EBEB-A28A-4737-AF61-CC8E55336BFE}" type="presOf" srcId="{E066E80A-D339-4E86-A4C4-7B1F622E668E}" destId="{846C40A8-41C8-4F8C-8269-1A41BA473798}" srcOrd="0" destOrd="0" presId="urn:microsoft.com/office/officeart/2005/8/layout/matrix1"/>
    <dgm:cxn modelId="{DBE67C43-3153-408F-8990-48DBE28263C1}" srcId="{861898C5-ED26-43A3-A6CE-5F9DB0336424}" destId="{E066E80A-D339-4E86-A4C4-7B1F622E668E}" srcOrd="0" destOrd="0" parTransId="{DFD48AC0-68A1-4E46-9C83-65142E37AEC5}" sibTransId="{E7A6342D-1912-4AA5-BC23-9E6CE0D0F6D5}"/>
    <dgm:cxn modelId="{93F370FB-7840-4DEA-BA44-94487A5982B7}" type="presOf" srcId="{6E4F1E33-273F-453A-BDF1-252080906268}" destId="{AC7002B5-EF60-4BE2-9510-DB5396792C06}" srcOrd="0" destOrd="0" presId="urn:microsoft.com/office/officeart/2005/8/layout/matrix1"/>
    <dgm:cxn modelId="{A3CE1190-CE8C-46C4-8C9C-F7E944EDE726}" srcId="{E066E80A-D339-4E86-A4C4-7B1F622E668E}" destId="{6E4F1E33-273F-453A-BDF1-252080906268}" srcOrd="2" destOrd="0" parTransId="{2799B42F-3656-43FE-AD61-A7DDBB93129F}" sibTransId="{CC3BC7D4-FCF5-47CC-9584-F1B046ADC62C}"/>
    <dgm:cxn modelId="{7E9B310C-AA16-4E79-9DEC-8E5A9A4B45C1}" srcId="{E066E80A-D339-4E86-A4C4-7B1F622E668E}" destId="{C069A1C9-EB31-47E0-A796-6F2485708366}" srcOrd="0" destOrd="0" parTransId="{180BBFFA-CAAC-42E4-A83D-1516052B8344}" sibTransId="{9084D84F-C799-44BD-8C26-061689E0B457}"/>
    <dgm:cxn modelId="{F053DAF9-0C22-458E-B224-7D0B8CD63E8F}" type="presOf" srcId="{363A6F7D-27F4-4220-8739-302BA6D3537B}" destId="{9D6DEBD0-149D-4329-97B0-71D4C6638977}" srcOrd="1" destOrd="0" presId="urn:microsoft.com/office/officeart/2005/8/layout/matrix1"/>
    <dgm:cxn modelId="{81EDEEED-A45A-4520-8AD5-EA351574D967}" type="presOf" srcId="{C069A1C9-EB31-47E0-A796-6F2485708366}" destId="{B4DA34DA-0D26-442E-9D9E-669938583D67}" srcOrd="0" destOrd="0" presId="urn:microsoft.com/office/officeart/2005/8/layout/matrix1"/>
    <dgm:cxn modelId="{8DCC2E34-693C-4874-AAAD-DD27BF36C8A6}" type="presOf" srcId="{62529A54-2CAF-4EA1-B431-1C59DD24FF80}" destId="{12C5C059-38EE-44CA-879B-07107CC47514}" srcOrd="1" destOrd="0" presId="urn:microsoft.com/office/officeart/2005/8/layout/matrix1"/>
    <dgm:cxn modelId="{2A60CE9F-512E-438D-B2BD-F87780E7D213}" srcId="{E066E80A-D339-4E86-A4C4-7B1F622E668E}" destId="{62529A54-2CAF-4EA1-B431-1C59DD24FF80}" srcOrd="1" destOrd="0" parTransId="{3A9C9167-52A0-4632-B05C-1C7FEC6977BC}" sibTransId="{21E5BD7F-D872-4AEE-9500-C4D2A53DCF1C}"/>
    <dgm:cxn modelId="{885B0C15-DEF7-4575-8E18-E3E9F32BB470}" type="presOf" srcId="{6E4F1E33-273F-453A-BDF1-252080906268}" destId="{3930E846-B807-4FEA-84E7-0A20F439E51A}" srcOrd="1" destOrd="0" presId="urn:microsoft.com/office/officeart/2005/8/layout/matrix1"/>
    <dgm:cxn modelId="{2034D6E7-A92C-49F6-B514-DAB65257B047}" srcId="{E066E80A-D339-4E86-A4C4-7B1F622E668E}" destId="{363A6F7D-27F4-4220-8739-302BA6D3537B}" srcOrd="3" destOrd="0" parTransId="{158F927B-69A5-4F1F-BF77-BEE869403331}" sibTransId="{01B932DC-2260-4E6A-B54A-B785AD78E6C9}"/>
    <dgm:cxn modelId="{ECD4B911-2CF3-41CE-A957-075337F37699}" type="presOf" srcId="{363A6F7D-27F4-4220-8739-302BA6D3537B}" destId="{45EE352A-E362-4F2A-9F98-8D784E2DEC3C}" srcOrd="0" destOrd="0" presId="urn:microsoft.com/office/officeart/2005/8/layout/matrix1"/>
    <dgm:cxn modelId="{14378BF9-A61B-479B-AD2D-0FC759405B10}" type="presOf" srcId="{C069A1C9-EB31-47E0-A796-6F2485708366}" destId="{556F1E28-76D9-4924-B961-376DE7F3E059}" srcOrd="1" destOrd="0" presId="urn:microsoft.com/office/officeart/2005/8/layout/matrix1"/>
    <dgm:cxn modelId="{04ECD10F-DD7D-40E1-8290-539AC77DDBE5}" type="presOf" srcId="{861898C5-ED26-43A3-A6CE-5F9DB0336424}" destId="{305F8791-58BD-42F9-BD99-5B0AA947055F}" srcOrd="0" destOrd="0" presId="urn:microsoft.com/office/officeart/2005/8/layout/matrix1"/>
    <dgm:cxn modelId="{34732B00-9220-49D9-B2B3-B9AF66278F83}" type="presParOf" srcId="{305F8791-58BD-42F9-BD99-5B0AA947055F}" destId="{8A1BC45A-7B5E-42B7-8F18-7F565B11B7B7}" srcOrd="0" destOrd="0" presId="urn:microsoft.com/office/officeart/2005/8/layout/matrix1"/>
    <dgm:cxn modelId="{62FA2AD9-3ACE-4EF5-A071-7856560645C0}" type="presParOf" srcId="{8A1BC45A-7B5E-42B7-8F18-7F565B11B7B7}" destId="{B4DA34DA-0D26-442E-9D9E-669938583D67}" srcOrd="0" destOrd="0" presId="urn:microsoft.com/office/officeart/2005/8/layout/matrix1"/>
    <dgm:cxn modelId="{32A3B011-566C-4ACF-86AC-BE1251670356}" type="presParOf" srcId="{8A1BC45A-7B5E-42B7-8F18-7F565B11B7B7}" destId="{556F1E28-76D9-4924-B961-376DE7F3E059}" srcOrd="1" destOrd="0" presId="urn:microsoft.com/office/officeart/2005/8/layout/matrix1"/>
    <dgm:cxn modelId="{A857F418-AA20-43E7-9CC7-6E48A94D70D6}" type="presParOf" srcId="{8A1BC45A-7B5E-42B7-8F18-7F565B11B7B7}" destId="{8D172D9E-3034-4E3C-872D-404D6561AF0B}" srcOrd="2" destOrd="0" presId="urn:microsoft.com/office/officeart/2005/8/layout/matrix1"/>
    <dgm:cxn modelId="{D02C53E3-4DA7-46CB-973B-3903A0970CB2}" type="presParOf" srcId="{8A1BC45A-7B5E-42B7-8F18-7F565B11B7B7}" destId="{12C5C059-38EE-44CA-879B-07107CC47514}" srcOrd="3" destOrd="0" presId="urn:microsoft.com/office/officeart/2005/8/layout/matrix1"/>
    <dgm:cxn modelId="{7967540A-96B9-47EE-A5E2-0CEC2AB4BC6F}" type="presParOf" srcId="{8A1BC45A-7B5E-42B7-8F18-7F565B11B7B7}" destId="{AC7002B5-EF60-4BE2-9510-DB5396792C06}" srcOrd="4" destOrd="0" presId="urn:microsoft.com/office/officeart/2005/8/layout/matrix1"/>
    <dgm:cxn modelId="{ACFAB196-4A99-4453-99E3-EB44AF5EC4B9}" type="presParOf" srcId="{8A1BC45A-7B5E-42B7-8F18-7F565B11B7B7}" destId="{3930E846-B807-4FEA-84E7-0A20F439E51A}" srcOrd="5" destOrd="0" presId="urn:microsoft.com/office/officeart/2005/8/layout/matrix1"/>
    <dgm:cxn modelId="{7F5CA937-27EA-4A0F-8555-613E4F5AA3FA}" type="presParOf" srcId="{8A1BC45A-7B5E-42B7-8F18-7F565B11B7B7}" destId="{45EE352A-E362-4F2A-9F98-8D784E2DEC3C}" srcOrd="6" destOrd="0" presId="urn:microsoft.com/office/officeart/2005/8/layout/matrix1"/>
    <dgm:cxn modelId="{F70C973D-087D-40ED-A455-024593F6C879}" type="presParOf" srcId="{8A1BC45A-7B5E-42B7-8F18-7F565B11B7B7}" destId="{9D6DEBD0-149D-4329-97B0-71D4C6638977}" srcOrd="7" destOrd="0" presId="urn:microsoft.com/office/officeart/2005/8/layout/matrix1"/>
    <dgm:cxn modelId="{4F2843C7-3B8F-4B53-9969-B7D8E307B842}" type="presParOf" srcId="{305F8791-58BD-42F9-BD99-5B0AA947055F}" destId="{846C40A8-41C8-4F8C-8269-1A41BA473798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61898C5-ED26-43A3-A6CE-5F9DB0336424}" type="doc">
      <dgm:prSet loTypeId="urn:microsoft.com/office/officeart/2005/8/layout/matrix1" loCatId="matrix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E066E80A-D339-4E86-A4C4-7B1F622E668E}">
      <dgm:prSet phldrT="[文本]" custT="1"/>
      <dgm:spPr/>
      <dgm:t>
        <a:bodyPr/>
        <a:lstStyle/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易错</a:t>
          </a:r>
          <a:endParaRPr lang="zh-CN" altLang="en-US" sz="24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FD48AC0-68A1-4E46-9C83-65142E37AEC5}" cxnId="{DBE67C43-3153-408F-8990-48DBE28263C1}" type="par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7A6342D-1912-4AA5-BC23-9E6CE0D0F6D5}" cxnId="{DBE67C43-3153-408F-8990-48DBE28263C1}" type="sib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C069A1C9-EB31-47E0-A796-6F2485708366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再生水</a:t>
          </a:r>
          <a:endParaRPr lang="en-US" altLang="zh-CN" sz="2400" dirty="0" smtClean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80BBFFA-CAAC-42E4-A83D-1516052B8344}" cxnId="{7E9B310C-AA16-4E79-9DEC-8E5A9A4B45C1}" type="par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084D84F-C799-44BD-8C26-061689E0B457}" cxnId="{7E9B310C-AA16-4E79-9DEC-8E5A9A4B45C1}" type="sib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E4F1E33-273F-453A-BDF1-252080906268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污水</a:t>
          </a:r>
          <a:endParaRPr lang="en-US" altLang="zh-CN" sz="2400" dirty="0" smtClean="0">
            <a:latin typeface="黑体" panose="02010609060101010101" pitchFamily="49" charset="-122"/>
            <a:ea typeface="黑体" panose="02010609060101010101" pitchFamily="49" charset="-122"/>
          </a:endParaRPr>
        </a:p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处理量</a:t>
          </a:r>
          <a:endParaRPr lang="en-US" altLang="zh-CN" sz="2400" dirty="0" smtClean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799B42F-3656-43FE-AD61-A7DDBB93129F}" cxnId="{A3CE1190-CE8C-46C4-8C9C-F7E944EDE726}" type="par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CC3BC7D4-FCF5-47CC-9584-F1B046ADC62C}" cxnId="{A3CE1190-CE8C-46C4-8C9C-F7E944EDE726}" type="sib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63A6F7D-27F4-4220-8739-302BA6D3537B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同期数</a:t>
          </a:r>
          <a:endParaRPr lang="en-US" altLang="zh-CN" sz="2400" dirty="0" smtClean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1B932DC-2260-4E6A-B54A-B785AD78E6C9}" cxnId="{2034D6E7-A92C-49F6-B514-DAB65257B047}" type="sib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58F927B-69A5-4F1F-BF77-BEE869403331}" cxnId="{2034D6E7-A92C-49F6-B514-DAB65257B047}" type="par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2529A54-2CAF-4EA1-B431-1C59DD24FF80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其他水</a:t>
          </a:r>
          <a:endParaRPr lang="en-US" altLang="zh-CN" sz="2400" dirty="0" smtClean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A9C9167-52A0-4632-B05C-1C7FEC6977BC}" cxnId="{2A60CE9F-512E-438D-B2BD-F87780E7D213}" type="par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1E5BD7F-D872-4AEE-9500-C4D2A53DCF1C}" cxnId="{2A60CE9F-512E-438D-B2BD-F87780E7D213}" type="sib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05F8791-58BD-42F9-BD99-5B0AA947055F}" type="pres">
      <dgm:prSet presAssocID="{861898C5-ED26-43A3-A6CE-5F9DB0336424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A1BC45A-7B5E-42B7-8F18-7F565B11B7B7}" type="pres">
      <dgm:prSet presAssocID="{861898C5-ED26-43A3-A6CE-5F9DB0336424}" presName="matrix" presStyleCnt="0"/>
      <dgm:spPr/>
    </dgm:pt>
    <dgm:pt modelId="{B4DA34DA-0D26-442E-9D9E-669938583D67}" type="pres">
      <dgm:prSet presAssocID="{861898C5-ED26-43A3-A6CE-5F9DB0336424}" presName="tile1" presStyleLbl="node1" presStyleIdx="0" presStyleCnt="4"/>
      <dgm:spPr/>
      <dgm:t>
        <a:bodyPr/>
        <a:lstStyle/>
        <a:p>
          <a:endParaRPr lang="zh-CN" altLang="en-US"/>
        </a:p>
      </dgm:t>
    </dgm:pt>
    <dgm:pt modelId="{556F1E28-76D9-4924-B961-376DE7F3E059}" type="pres">
      <dgm:prSet presAssocID="{861898C5-ED26-43A3-A6CE-5F9DB0336424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172D9E-3034-4E3C-872D-404D6561AF0B}" type="pres">
      <dgm:prSet presAssocID="{861898C5-ED26-43A3-A6CE-5F9DB0336424}" presName="tile2" presStyleLbl="node1" presStyleIdx="1" presStyleCnt="4"/>
      <dgm:spPr/>
      <dgm:t>
        <a:bodyPr/>
        <a:lstStyle/>
        <a:p>
          <a:endParaRPr lang="zh-CN" altLang="en-US"/>
        </a:p>
      </dgm:t>
    </dgm:pt>
    <dgm:pt modelId="{12C5C059-38EE-44CA-879B-07107CC47514}" type="pres">
      <dgm:prSet presAssocID="{861898C5-ED26-43A3-A6CE-5F9DB0336424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7002B5-EF60-4BE2-9510-DB5396792C06}" type="pres">
      <dgm:prSet presAssocID="{861898C5-ED26-43A3-A6CE-5F9DB0336424}" presName="tile3" presStyleLbl="node1" presStyleIdx="2" presStyleCnt="4"/>
      <dgm:spPr/>
      <dgm:t>
        <a:bodyPr/>
        <a:lstStyle/>
        <a:p>
          <a:endParaRPr lang="zh-CN" altLang="en-US"/>
        </a:p>
      </dgm:t>
    </dgm:pt>
    <dgm:pt modelId="{3930E846-B807-4FEA-84E7-0A20F439E51A}" type="pres">
      <dgm:prSet presAssocID="{861898C5-ED26-43A3-A6CE-5F9DB0336424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EE352A-E362-4F2A-9F98-8D784E2DEC3C}" type="pres">
      <dgm:prSet presAssocID="{861898C5-ED26-43A3-A6CE-5F9DB0336424}" presName="tile4" presStyleLbl="node1" presStyleIdx="3" presStyleCnt="4"/>
      <dgm:spPr/>
      <dgm:t>
        <a:bodyPr/>
        <a:lstStyle/>
        <a:p>
          <a:endParaRPr lang="zh-CN" altLang="en-US"/>
        </a:p>
      </dgm:t>
    </dgm:pt>
    <dgm:pt modelId="{9D6DEBD0-149D-4329-97B0-71D4C6638977}" type="pres">
      <dgm:prSet presAssocID="{861898C5-ED26-43A3-A6CE-5F9DB0336424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6C40A8-41C8-4F8C-8269-1A41BA473798}" type="pres">
      <dgm:prSet presAssocID="{861898C5-ED26-43A3-A6CE-5F9DB0336424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5D32C79-061F-4180-8194-BFDC06BA0296}" type="presOf" srcId="{6E4F1E33-273F-453A-BDF1-252080906268}" destId="{3930E846-B807-4FEA-84E7-0A20F439E51A}" srcOrd="1" destOrd="0" presId="urn:microsoft.com/office/officeart/2005/8/layout/matrix1"/>
    <dgm:cxn modelId="{8D5E10DF-BC3E-4E7D-B5FB-8566C89746AC}" type="presOf" srcId="{62529A54-2CAF-4EA1-B431-1C59DD24FF80}" destId="{8D172D9E-3034-4E3C-872D-404D6561AF0B}" srcOrd="0" destOrd="0" presId="urn:microsoft.com/office/officeart/2005/8/layout/matrix1"/>
    <dgm:cxn modelId="{4A448F8A-F624-4B8E-934F-5645B24B7ADC}" type="presOf" srcId="{363A6F7D-27F4-4220-8739-302BA6D3537B}" destId="{9D6DEBD0-149D-4329-97B0-71D4C6638977}" srcOrd="1" destOrd="0" presId="urn:microsoft.com/office/officeart/2005/8/layout/matrix1"/>
    <dgm:cxn modelId="{DBE67C43-3153-408F-8990-48DBE28263C1}" srcId="{861898C5-ED26-43A3-A6CE-5F9DB0336424}" destId="{E066E80A-D339-4E86-A4C4-7B1F622E668E}" srcOrd="0" destOrd="0" parTransId="{DFD48AC0-68A1-4E46-9C83-65142E37AEC5}" sibTransId="{E7A6342D-1912-4AA5-BC23-9E6CE0D0F6D5}"/>
    <dgm:cxn modelId="{15F21FFC-0AA1-407B-AE1D-1CE8FF494EA1}" type="presOf" srcId="{363A6F7D-27F4-4220-8739-302BA6D3537B}" destId="{45EE352A-E362-4F2A-9F98-8D784E2DEC3C}" srcOrd="0" destOrd="0" presId="urn:microsoft.com/office/officeart/2005/8/layout/matrix1"/>
    <dgm:cxn modelId="{F9F749FA-4B2E-415C-A7EA-35868B321C89}" type="presOf" srcId="{E066E80A-D339-4E86-A4C4-7B1F622E668E}" destId="{846C40A8-41C8-4F8C-8269-1A41BA473798}" srcOrd="0" destOrd="0" presId="urn:microsoft.com/office/officeart/2005/8/layout/matrix1"/>
    <dgm:cxn modelId="{27B84A16-C4C2-4F5C-B96C-0755096E6AF6}" type="presOf" srcId="{C069A1C9-EB31-47E0-A796-6F2485708366}" destId="{B4DA34DA-0D26-442E-9D9E-669938583D67}" srcOrd="0" destOrd="0" presId="urn:microsoft.com/office/officeart/2005/8/layout/matrix1"/>
    <dgm:cxn modelId="{A3CE1190-CE8C-46C4-8C9C-F7E944EDE726}" srcId="{E066E80A-D339-4E86-A4C4-7B1F622E668E}" destId="{6E4F1E33-273F-453A-BDF1-252080906268}" srcOrd="2" destOrd="0" parTransId="{2799B42F-3656-43FE-AD61-A7DDBB93129F}" sibTransId="{CC3BC7D4-FCF5-47CC-9584-F1B046ADC62C}"/>
    <dgm:cxn modelId="{7E9B310C-AA16-4E79-9DEC-8E5A9A4B45C1}" srcId="{E066E80A-D339-4E86-A4C4-7B1F622E668E}" destId="{C069A1C9-EB31-47E0-A796-6F2485708366}" srcOrd="0" destOrd="0" parTransId="{180BBFFA-CAAC-42E4-A83D-1516052B8344}" sibTransId="{9084D84F-C799-44BD-8C26-061689E0B457}"/>
    <dgm:cxn modelId="{2A60CE9F-512E-438D-B2BD-F87780E7D213}" srcId="{E066E80A-D339-4E86-A4C4-7B1F622E668E}" destId="{62529A54-2CAF-4EA1-B431-1C59DD24FF80}" srcOrd="1" destOrd="0" parTransId="{3A9C9167-52A0-4632-B05C-1C7FEC6977BC}" sibTransId="{21E5BD7F-D872-4AEE-9500-C4D2A53DCF1C}"/>
    <dgm:cxn modelId="{F5440277-3D7C-406B-B687-1780FD6E9E75}" type="presOf" srcId="{62529A54-2CAF-4EA1-B431-1C59DD24FF80}" destId="{12C5C059-38EE-44CA-879B-07107CC47514}" srcOrd="1" destOrd="0" presId="urn:microsoft.com/office/officeart/2005/8/layout/matrix1"/>
    <dgm:cxn modelId="{35D7B59B-926D-4F17-9F88-908747891731}" type="presOf" srcId="{C069A1C9-EB31-47E0-A796-6F2485708366}" destId="{556F1E28-76D9-4924-B961-376DE7F3E059}" srcOrd="1" destOrd="0" presId="urn:microsoft.com/office/officeart/2005/8/layout/matrix1"/>
    <dgm:cxn modelId="{9ACD9FA1-1451-4B3A-A6F6-F82183F87A50}" type="presOf" srcId="{6E4F1E33-273F-453A-BDF1-252080906268}" destId="{AC7002B5-EF60-4BE2-9510-DB5396792C06}" srcOrd="0" destOrd="0" presId="urn:microsoft.com/office/officeart/2005/8/layout/matrix1"/>
    <dgm:cxn modelId="{2034D6E7-A92C-49F6-B514-DAB65257B047}" srcId="{E066E80A-D339-4E86-A4C4-7B1F622E668E}" destId="{363A6F7D-27F4-4220-8739-302BA6D3537B}" srcOrd="3" destOrd="0" parTransId="{158F927B-69A5-4F1F-BF77-BEE869403331}" sibTransId="{01B932DC-2260-4E6A-B54A-B785AD78E6C9}"/>
    <dgm:cxn modelId="{6ECB9121-461E-4452-80AA-2BA7F7D70235}" type="presOf" srcId="{861898C5-ED26-43A3-A6CE-5F9DB0336424}" destId="{305F8791-58BD-42F9-BD99-5B0AA947055F}" srcOrd="0" destOrd="0" presId="urn:microsoft.com/office/officeart/2005/8/layout/matrix1"/>
    <dgm:cxn modelId="{72DCE37D-5F1D-4133-856B-E43ACFF97AC7}" type="presParOf" srcId="{305F8791-58BD-42F9-BD99-5B0AA947055F}" destId="{8A1BC45A-7B5E-42B7-8F18-7F565B11B7B7}" srcOrd="0" destOrd="0" presId="urn:microsoft.com/office/officeart/2005/8/layout/matrix1"/>
    <dgm:cxn modelId="{0C80D10B-6041-44EF-9D54-285DB9AAF9A1}" type="presParOf" srcId="{8A1BC45A-7B5E-42B7-8F18-7F565B11B7B7}" destId="{B4DA34DA-0D26-442E-9D9E-669938583D67}" srcOrd="0" destOrd="0" presId="urn:microsoft.com/office/officeart/2005/8/layout/matrix1"/>
    <dgm:cxn modelId="{B2657B54-62B4-46DE-A7AD-34D81C08B45D}" type="presParOf" srcId="{8A1BC45A-7B5E-42B7-8F18-7F565B11B7B7}" destId="{556F1E28-76D9-4924-B961-376DE7F3E059}" srcOrd="1" destOrd="0" presId="urn:microsoft.com/office/officeart/2005/8/layout/matrix1"/>
    <dgm:cxn modelId="{8C3FE0F8-C19C-4546-B80C-8B6A1E3FB660}" type="presParOf" srcId="{8A1BC45A-7B5E-42B7-8F18-7F565B11B7B7}" destId="{8D172D9E-3034-4E3C-872D-404D6561AF0B}" srcOrd="2" destOrd="0" presId="urn:microsoft.com/office/officeart/2005/8/layout/matrix1"/>
    <dgm:cxn modelId="{93810906-0F83-4C23-8BD8-F63A2F124401}" type="presParOf" srcId="{8A1BC45A-7B5E-42B7-8F18-7F565B11B7B7}" destId="{12C5C059-38EE-44CA-879B-07107CC47514}" srcOrd="3" destOrd="0" presId="urn:microsoft.com/office/officeart/2005/8/layout/matrix1"/>
    <dgm:cxn modelId="{656C3CE1-9AEB-4204-AAAB-E994CE8C920F}" type="presParOf" srcId="{8A1BC45A-7B5E-42B7-8F18-7F565B11B7B7}" destId="{AC7002B5-EF60-4BE2-9510-DB5396792C06}" srcOrd="4" destOrd="0" presId="urn:microsoft.com/office/officeart/2005/8/layout/matrix1"/>
    <dgm:cxn modelId="{9343893A-20AA-4D44-B4CA-4FE63835BD98}" type="presParOf" srcId="{8A1BC45A-7B5E-42B7-8F18-7F565B11B7B7}" destId="{3930E846-B807-4FEA-84E7-0A20F439E51A}" srcOrd="5" destOrd="0" presId="urn:microsoft.com/office/officeart/2005/8/layout/matrix1"/>
    <dgm:cxn modelId="{CAE830B0-4DB5-43F7-9900-C6D9881C1885}" type="presParOf" srcId="{8A1BC45A-7B5E-42B7-8F18-7F565B11B7B7}" destId="{45EE352A-E362-4F2A-9F98-8D784E2DEC3C}" srcOrd="6" destOrd="0" presId="urn:microsoft.com/office/officeart/2005/8/layout/matrix1"/>
    <dgm:cxn modelId="{B26FE81E-E5AE-43F6-85D7-FA4ECE44F461}" type="presParOf" srcId="{8A1BC45A-7B5E-42B7-8F18-7F565B11B7B7}" destId="{9D6DEBD0-149D-4329-97B0-71D4C6638977}" srcOrd="7" destOrd="0" presId="urn:microsoft.com/office/officeart/2005/8/layout/matrix1"/>
    <dgm:cxn modelId="{8C6C49D5-D26B-4014-A154-068291DDC7B1}" type="presParOf" srcId="{305F8791-58BD-42F9-BD99-5B0AA947055F}" destId="{846C40A8-41C8-4F8C-8269-1A41BA473798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61898C5-ED26-43A3-A6CE-5F9DB0336424}" type="doc">
      <dgm:prSet loTypeId="urn:microsoft.com/office/officeart/2005/8/layout/matrix1" loCatId="matrix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E066E80A-D339-4E86-A4C4-7B1F622E668E}">
      <dgm:prSet phldrT="[文本]" custT="1"/>
      <dgm:spPr/>
      <dgm:t>
        <a:bodyPr/>
        <a:lstStyle/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易错</a:t>
          </a:r>
          <a:endParaRPr lang="zh-CN" altLang="en-US" sz="24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FD48AC0-68A1-4E46-9C83-65142E37AEC5}" cxnId="{DBE67C43-3153-408F-8990-48DBE28263C1}" type="par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7A6342D-1912-4AA5-BC23-9E6CE0D0F6D5}" cxnId="{DBE67C43-3153-408F-8990-48DBE28263C1}" type="sib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C069A1C9-EB31-47E0-A796-6F2485708366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再生水</a:t>
          </a:r>
          <a:endParaRPr lang="en-US" altLang="zh-CN" sz="2400" dirty="0" smtClean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80BBFFA-CAAC-42E4-A83D-1516052B8344}" cxnId="{7E9B310C-AA16-4E79-9DEC-8E5A9A4B45C1}" type="par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084D84F-C799-44BD-8C26-061689E0B457}" cxnId="{7E9B310C-AA16-4E79-9DEC-8E5A9A4B45C1}" type="sib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E4F1E33-273F-453A-BDF1-252080906268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污水</a:t>
          </a:r>
          <a:endParaRPr lang="en-US" altLang="zh-CN" sz="2400" dirty="0" smtClean="0">
            <a:latin typeface="黑体" panose="02010609060101010101" pitchFamily="49" charset="-122"/>
            <a:ea typeface="黑体" panose="02010609060101010101" pitchFamily="49" charset="-122"/>
          </a:endParaRPr>
        </a:p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处理量</a:t>
          </a:r>
          <a:endParaRPr lang="en-US" altLang="zh-CN" sz="2400" dirty="0" smtClean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799B42F-3656-43FE-AD61-A7DDBB93129F}" cxnId="{A3CE1190-CE8C-46C4-8C9C-F7E944EDE726}" type="par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CC3BC7D4-FCF5-47CC-9584-F1B046ADC62C}" cxnId="{A3CE1190-CE8C-46C4-8C9C-F7E944EDE726}" type="sib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63A6F7D-27F4-4220-8739-302BA6D3537B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同期数</a:t>
          </a:r>
          <a:endParaRPr lang="en-US" altLang="zh-CN" sz="2400" dirty="0" smtClean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1B932DC-2260-4E6A-B54A-B785AD78E6C9}" cxnId="{2034D6E7-A92C-49F6-B514-DAB65257B047}" type="sib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58F927B-69A5-4F1F-BF77-BEE869403331}" cxnId="{2034D6E7-A92C-49F6-B514-DAB65257B047}" type="par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2529A54-2CAF-4EA1-B431-1C59DD24FF80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rPr>
            <a:t>其他水</a:t>
          </a:r>
          <a:endParaRPr lang="en-US" altLang="zh-CN" sz="2400" dirty="0" smtClean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A9C9167-52A0-4632-B05C-1C7FEC6977BC}" cxnId="{2A60CE9F-512E-438D-B2BD-F87780E7D213}" type="par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1E5BD7F-D872-4AEE-9500-C4D2A53DCF1C}" cxnId="{2A60CE9F-512E-438D-B2BD-F87780E7D213}" type="sibTrans">
      <dgm:prSet/>
      <dgm:spPr/>
      <dgm:t>
        <a:bodyPr/>
        <a:lstStyle/>
        <a:p>
          <a:endParaRPr lang="zh-CN" altLang="en-US" sz="1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05F8791-58BD-42F9-BD99-5B0AA947055F}" type="pres">
      <dgm:prSet presAssocID="{861898C5-ED26-43A3-A6CE-5F9DB0336424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A1BC45A-7B5E-42B7-8F18-7F565B11B7B7}" type="pres">
      <dgm:prSet presAssocID="{861898C5-ED26-43A3-A6CE-5F9DB0336424}" presName="matrix" presStyleCnt="0"/>
      <dgm:spPr/>
    </dgm:pt>
    <dgm:pt modelId="{B4DA34DA-0D26-442E-9D9E-669938583D67}" type="pres">
      <dgm:prSet presAssocID="{861898C5-ED26-43A3-A6CE-5F9DB0336424}" presName="tile1" presStyleLbl="node1" presStyleIdx="0" presStyleCnt="4"/>
      <dgm:spPr/>
      <dgm:t>
        <a:bodyPr/>
        <a:lstStyle/>
        <a:p>
          <a:endParaRPr lang="zh-CN" altLang="en-US"/>
        </a:p>
      </dgm:t>
    </dgm:pt>
    <dgm:pt modelId="{556F1E28-76D9-4924-B961-376DE7F3E059}" type="pres">
      <dgm:prSet presAssocID="{861898C5-ED26-43A3-A6CE-5F9DB0336424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172D9E-3034-4E3C-872D-404D6561AF0B}" type="pres">
      <dgm:prSet presAssocID="{861898C5-ED26-43A3-A6CE-5F9DB0336424}" presName="tile2" presStyleLbl="node1" presStyleIdx="1" presStyleCnt="4"/>
      <dgm:spPr/>
      <dgm:t>
        <a:bodyPr/>
        <a:lstStyle/>
        <a:p>
          <a:endParaRPr lang="zh-CN" altLang="en-US"/>
        </a:p>
      </dgm:t>
    </dgm:pt>
    <dgm:pt modelId="{12C5C059-38EE-44CA-879B-07107CC47514}" type="pres">
      <dgm:prSet presAssocID="{861898C5-ED26-43A3-A6CE-5F9DB0336424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7002B5-EF60-4BE2-9510-DB5396792C06}" type="pres">
      <dgm:prSet presAssocID="{861898C5-ED26-43A3-A6CE-5F9DB0336424}" presName="tile3" presStyleLbl="node1" presStyleIdx="2" presStyleCnt="4"/>
      <dgm:spPr/>
      <dgm:t>
        <a:bodyPr/>
        <a:lstStyle/>
        <a:p>
          <a:endParaRPr lang="zh-CN" altLang="en-US"/>
        </a:p>
      </dgm:t>
    </dgm:pt>
    <dgm:pt modelId="{3930E846-B807-4FEA-84E7-0A20F439E51A}" type="pres">
      <dgm:prSet presAssocID="{861898C5-ED26-43A3-A6CE-5F9DB0336424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EE352A-E362-4F2A-9F98-8D784E2DEC3C}" type="pres">
      <dgm:prSet presAssocID="{861898C5-ED26-43A3-A6CE-5F9DB0336424}" presName="tile4" presStyleLbl="node1" presStyleIdx="3" presStyleCnt="4"/>
      <dgm:spPr/>
      <dgm:t>
        <a:bodyPr/>
        <a:lstStyle/>
        <a:p>
          <a:endParaRPr lang="zh-CN" altLang="en-US"/>
        </a:p>
      </dgm:t>
    </dgm:pt>
    <dgm:pt modelId="{9D6DEBD0-149D-4329-97B0-71D4C6638977}" type="pres">
      <dgm:prSet presAssocID="{861898C5-ED26-43A3-A6CE-5F9DB0336424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6C40A8-41C8-4F8C-8269-1A41BA473798}" type="pres">
      <dgm:prSet presAssocID="{861898C5-ED26-43A3-A6CE-5F9DB0336424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A44E19F-F300-43CB-8CE5-1E7961B1F696}" type="presOf" srcId="{363A6F7D-27F4-4220-8739-302BA6D3537B}" destId="{45EE352A-E362-4F2A-9F98-8D784E2DEC3C}" srcOrd="0" destOrd="0" presId="urn:microsoft.com/office/officeart/2005/8/layout/matrix1"/>
    <dgm:cxn modelId="{629910C0-5D80-487F-827C-C012AD8A1832}" type="presOf" srcId="{861898C5-ED26-43A3-A6CE-5F9DB0336424}" destId="{305F8791-58BD-42F9-BD99-5B0AA947055F}" srcOrd="0" destOrd="0" presId="urn:microsoft.com/office/officeart/2005/8/layout/matrix1"/>
    <dgm:cxn modelId="{9E86C590-AAD9-4BEE-958D-E031C914FCE8}" type="presOf" srcId="{C069A1C9-EB31-47E0-A796-6F2485708366}" destId="{556F1E28-76D9-4924-B961-376DE7F3E059}" srcOrd="1" destOrd="0" presId="urn:microsoft.com/office/officeart/2005/8/layout/matrix1"/>
    <dgm:cxn modelId="{2034D6E7-A92C-49F6-B514-DAB65257B047}" srcId="{E066E80A-D339-4E86-A4C4-7B1F622E668E}" destId="{363A6F7D-27F4-4220-8739-302BA6D3537B}" srcOrd="3" destOrd="0" parTransId="{158F927B-69A5-4F1F-BF77-BEE869403331}" sibTransId="{01B932DC-2260-4E6A-B54A-B785AD78E6C9}"/>
    <dgm:cxn modelId="{E681DAE5-5152-4DA9-BB16-529959392EFE}" type="presOf" srcId="{C069A1C9-EB31-47E0-A796-6F2485708366}" destId="{B4DA34DA-0D26-442E-9D9E-669938583D67}" srcOrd="0" destOrd="0" presId="urn:microsoft.com/office/officeart/2005/8/layout/matrix1"/>
    <dgm:cxn modelId="{DBE67C43-3153-408F-8990-48DBE28263C1}" srcId="{861898C5-ED26-43A3-A6CE-5F9DB0336424}" destId="{E066E80A-D339-4E86-A4C4-7B1F622E668E}" srcOrd="0" destOrd="0" parTransId="{DFD48AC0-68A1-4E46-9C83-65142E37AEC5}" sibTransId="{E7A6342D-1912-4AA5-BC23-9E6CE0D0F6D5}"/>
    <dgm:cxn modelId="{7E9B310C-AA16-4E79-9DEC-8E5A9A4B45C1}" srcId="{E066E80A-D339-4E86-A4C4-7B1F622E668E}" destId="{C069A1C9-EB31-47E0-A796-6F2485708366}" srcOrd="0" destOrd="0" parTransId="{180BBFFA-CAAC-42E4-A83D-1516052B8344}" sibTransId="{9084D84F-C799-44BD-8C26-061689E0B457}"/>
    <dgm:cxn modelId="{21F85314-82FE-4C33-A405-1464A9A60BFE}" type="presOf" srcId="{62529A54-2CAF-4EA1-B431-1C59DD24FF80}" destId="{8D172D9E-3034-4E3C-872D-404D6561AF0B}" srcOrd="0" destOrd="0" presId="urn:microsoft.com/office/officeart/2005/8/layout/matrix1"/>
    <dgm:cxn modelId="{BE9EF1D7-993C-4D33-A1CE-BA061A0E8B46}" type="presOf" srcId="{6E4F1E33-273F-453A-BDF1-252080906268}" destId="{AC7002B5-EF60-4BE2-9510-DB5396792C06}" srcOrd="0" destOrd="0" presId="urn:microsoft.com/office/officeart/2005/8/layout/matrix1"/>
    <dgm:cxn modelId="{F9F36DA9-4E20-4ECE-BC5F-175B6D7443DF}" type="presOf" srcId="{363A6F7D-27F4-4220-8739-302BA6D3537B}" destId="{9D6DEBD0-149D-4329-97B0-71D4C6638977}" srcOrd="1" destOrd="0" presId="urn:microsoft.com/office/officeart/2005/8/layout/matrix1"/>
    <dgm:cxn modelId="{2A60CE9F-512E-438D-B2BD-F87780E7D213}" srcId="{E066E80A-D339-4E86-A4C4-7B1F622E668E}" destId="{62529A54-2CAF-4EA1-B431-1C59DD24FF80}" srcOrd="1" destOrd="0" parTransId="{3A9C9167-52A0-4632-B05C-1C7FEC6977BC}" sibTransId="{21E5BD7F-D872-4AEE-9500-C4D2A53DCF1C}"/>
    <dgm:cxn modelId="{2AA5592F-556C-43BE-8AA2-1821F216707A}" type="presOf" srcId="{6E4F1E33-273F-453A-BDF1-252080906268}" destId="{3930E846-B807-4FEA-84E7-0A20F439E51A}" srcOrd="1" destOrd="0" presId="urn:microsoft.com/office/officeart/2005/8/layout/matrix1"/>
    <dgm:cxn modelId="{A3CE1190-CE8C-46C4-8C9C-F7E944EDE726}" srcId="{E066E80A-D339-4E86-A4C4-7B1F622E668E}" destId="{6E4F1E33-273F-453A-BDF1-252080906268}" srcOrd="2" destOrd="0" parTransId="{2799B42F-3656-43FE-AD61-A7DDBB93129F}" sibTransId="{CC3BC7D4-FCF5-47CC-9584-F1B046ADC62C}"/>
    <dgm:cxn modelId="{5400CE98-631A-4B62-A72E-09B0CEEBC4EE}" type="presOf" srcId="{E066E80A-D339-4E86-A4C4-7B1F622E668E}" destId="{846C40A8-41C8-4F8C-8269-1A41BA473798}" srcOrd="0" destOrd="0" presId="urn:microsoft.com/office/officeart/2005/8/layout/matrix1"/>
    <dgm:cxn modelId="{D4578FA6-0355-435A-A11E-A527AE31D7F4}" type="presOf" srcId="{62529A54-2CAF-4EA1-B431-1C59DD24FF80}" destId="{12C5C059-38EE-44CA-879B-07107CC47514}" srcOrd="1" destOrd="0" presId="urn:microsoft.com/office/officeart/2005/8/layout/matrix1"/>
    <dgm:cxn modelId="{6FADB0EE-BA95-414E-947D-D4757F8532FE}" type="presParOf" srcId="{305F8791-58BD-42F9-BD99-5B0AA947055F}" destId="{8A1BC45A-7B5E-42B7-8F18-7F565B11B7B7}" srcOrd="0" destOrd="0" presId="urn:microsoft.com/office/officeart/2005/8/layout/matrix1"/>
    <dgm:cxn modelId="{C6F3A6A2-7776-48FC-9724-BD5E179CFFDA}" type="presParOf" srcId="{8A1BC45A-7B5E-42B7-8F18-7F565B11B7B7}" destId="{B4DA34DA-0D26-442E-9D9E-669938583D67}" srcOrd="0" destOrd="0" presId="urn:microsoft.com/office/officeart/2005/8/layout/matrix1"/>
    <dgm:cxn modelId="{387EF9EC-44E0-4060-95F0-8066A329F952}" type="presParOf" srcId="{8A1BC45A-7B5E-42B7-8F18-7F565B11B7B7}" destId="{556F1E28-76D9-4924-B961-376DE7F3E059}" srcOrd="1" destOrd="0" presId="urn:microsoft.com/office/officeart/2005/8/layout/matrix1"/>
    <dgm:cxn modelId="{C2C1EA21-54CB-4496-B410-CE4CD2AED576}" type="presParOf" srcId="{8A1BC45A-7B5E-42B7-8F18-7F565B11B7B7}" destId="{8D172D9E-3034-4E3C-872D-404D6561AF0B}" srcOrd="2" destOrd="0" presId="urn:microsoft.com/office/officeart/2005/8/layout/matrix1"/>
    <dgm:cxn modelId="{68F8A856-96A5-4872-904D-6A3E71809A4F}" type="presParOf" srcId="{8A1BC45A-7B5E-42B7-8F18-7F565B11B7B7}" destId="{12C5C059-38EE-44CA-879B-07107CC47514}" srcOrd="3" destOrd="0" presId="urn:microsoft.com/office/officeart/2005/8/layout/matrix1"/>
    <dgm:cxn modelId="{26523405-C8F0-4EF2-AB62-14DB707E0537}" type="presParOf" srcId="{8A1BC45A-7B5E-42B7-8F18-7F565B11B7B7}" destId="{AC7002B5-EF60-4BE2-9510-DB5396792C06}" srcOrd="4" destOrd="0" presId="urn:microsoft.com/office/officeart/2005/8/layout/matrix1"/>
    <dgm:cxn modelId="{2FD960BE-2277-404A-9457-3CFE27B591C3}" type="presParOf" srcId="{8A1BC45A-7B5E-42B7-8F18-7F565B11B7B7}" destId="{3930E846-B807-4FEA-84E7-0A20F439E51A}" srcOrd="5" destOrd="0" presId="urn:microsoft.com/office/officeart/2005/8/layout/matrix1"/>
    <dgm:cxn modelId="{20337B96-CCE7-402C-9917-C69D20976B44}" type="presParOf" srcId="{8A1BC45A-7B5E-42B7-8F18-7F565B11B7B7}" destId="{45EE352A-E362-4F2A-9F98-8D784E2DEC3C}" srcOrd="6" destOrd="0" presId="urn:microsoft.com/office/officeart/2005/8/layout/matrix1"/>
    <dgm:cxn modelId="{BB995167-9E3A-4730-B0A5-CADF02AA3E6A}" type="presParOf" srcId="{8A1BC45A-7B5E-42B7-8F18-7F565B11B7B7}" destId="{9D6DEBD0-149D-4329-97B0-71D4C6638977}" srcOrd="7" destOrd="0" presId="urn:microsoft.com/office/officeart/2005/8/layout/matrix1"/>
    <dgm:cxn modelId="{8EED127A-0799-4CFA-BCD3-D55BBC91C271}" type="presParOf" srcId="{305F8791-58BD-42F9-BD99-5B0AA947055F}" destId="{846C40A8-41C8-4F8C-8269-1A41BA473798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5418455"/>
        <a:chOff x="0" y="0"/>
        <a:chExt cx="8128000" cy="5418455"/>
      </a:xfrm>
    </dsp:grpSpPr>
    <dsp:sp modelId="{5D9704F8-5A95-419F-B794-1E2F82666BDB}">
      <dsp:nvSpPr>
        <dsp:cNvPr id="3" name="矩形 2"/>
        <dsp:cNvSpPr/>
      </dsp:nvSpPr>
      <dsp:spPr bwMode="white">
        <a:xfrm>
          <a:off x="0" y="64907"/>
          <a:ext cx="8128000" cy="777600"/>
        </a:xfrm>
        <a:prstGeom prst="rect">
          <a:avLst/>
        </a:prstGeom>
      </dsp:spPr>
      <dsp:style>
        <a:lnRef idx="2">
          <a:schemeClr val="accent2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92024" tIns="109728" rIns="192024" bIns="109728" anchor="ctr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rPr>
            <a:t>工业企业用水情况(205-4表)</a:t>
          </a:r>
        </a:p>
      </dsp:txBody>
      <dsp:txXfrm>
        <a:off x="0" y="64907"/>
        <a:ext cx="8128000" cy="777600"/>
      </dsp:txXfrm>
    </dsp:sp>
    <dsp:sp modelId="{C0A6D3D8-DBC2-45B6-8DEF-789A72552BB4}">
      <dsp:nvSpPr>
        <dsp:cNvPr id="4" name="矩形 3"/>
        <dsp:cNvSpPr/>
      </dsp:nvSpPr>
      <dsp:spPr bwMode="white">
        <a:xfrm>
          <a:off x="0" y="842507"/>
          <a:ext cx="8128000" cy="4511040"/>
        </a:xfrm>
        <a:prstGeom prst="rect">
          <a:avLst/>
        </a:prstGeom>
      </dsp:spPr>
      <dsp:style>
        <a:lnRef idx="2">
          <a:schemeClr val="accent2">
            <a:tint val="40000"/>
            <a:alpha val="90000"/>
          </a:schemeClr>
        </a:lnRef>
        <a:fillRef idx="1">
          <a:schemeClr val="accent2">
            <a:tint val="40000"/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144018" tIns="144018" rIns="192024" bIns="216027" anchor="t"/>
        <a:lstStyle>
          <a:lvl1pPr algn="l">
            <a:defRPr sz="2700"/>
          </a:lvl1pPr>
          <a:lvl2pPr marL="228600" indent="-228600" algn="l">
            <a:defRPr sz="2700"/>
          </a:lvl2pPr>
          <a:lvl3pPr marL="457200" indent="-228600" algn="l">
            <a:defRPr sz="2700"/>
          </a:lvl3pPr>
          <a:lvl4pPr marL="685800" indent="-228600" algn="l">
            <a:defRPr sz="2700"/>
          </a:lvl4pPr>
          <a:lvl5pPr marL="914400" indent="-228600" algn="l">
            <a:defRPr sz="2700"/>
          </a:lvl5pPr>
          <a:lvl6pPr marL="1143000" indent="-228600" algn="l">
            <a:defRPr sz="2700"/>
          </a:lvl6pPr>
          <a:lvl7pPr marL="1371600" indent="-228600" algn="l">
            <a:defRPr sz="2700"/>
          </a:lvl7pPr>
          <a:lvl8pPr marL="1600200" indent="-228600" algn="l">
            <a:defRPr sz="2700"/>
          </a:lvl8pPr>
          <a:lvl9pPr marL="1828800" indent="-228600" algn="l">
            <a:defRPr sz="27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国家统计局统一布置</a:t>
          </a:r>
          <a:endParaRPr lang="zh-CN" altLang="en-US" dirty="0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调查对象：</a:t>
          </a:r>
          <a:r>
            <a:rPr lang="zh-CN" altLang="en-US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规上工业法人单位，与当期205-1表相同</a:t>
          </a:r>
          <a:endParaRPr lang="zh-CN" altLang="en-US" dirty="0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调查内容：</a:t>
          </a:r>
          <a:r>
            <a: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报告期内工业企业各类水消费情况</a:t>
          </a:r>
          <a:endParaRPr lang="zh-CN" altLang="en-US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rPr>
            <a:t>调查频率：</a:t>
          </a:r>
          <a:r>
            <a: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rPr>
            <a:t>半年报，上半年报1-6月累计数，</a:t>
          </a:r>
          <a:r>
            <a:rPr lang="zh-CN" altLang="en-US" u="sng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rPr>
            <a:t>下半年报1-12月累计数</a:t>
          </a:r>
          <a:endParaRPr lang="zh-CN" altLang="en-US" u="sng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  <a:sym typeface="+mn-ea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rPr>
            <a:t>同期数：</a:t>
          </a:r>
          <a:r>
            <a: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rPr>
            <a:t>平台自动带出，调查单位和各级统计机构原则上不得修改；本年新增调查单位自行填报</a:t>
          </a:r>
          <a:endParaRPr lang="zh-CN" altLang="en-US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  <a:sym typeface="+mn-ea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u="sng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rPr>
            <a:t>本年制度无变化</a:t>
          </a:r>
          <a:endParaRPr lang="zh-CN" altLang="en-US" u="sng">
            <a:solidFill>
              <a:schemeClr val="dk1"/>
            </a:solidFill>
            <a:latin typeface="等线" panose="02010600030101010101" charset="-122"/>
            <a:ea typeface="等线" panose="02010600030101010101" charset="-122"/>
            <a:cs typeface="等线" panose="02010600030101010101" charset="-122"/>
          </a:endParaRPr>
        </a:p>
      </dsp:txBody>
      <dsp:txXfrm>
        <a:off x="0" y="842507"/>
        <a:ext cx="8128000" cy="45110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640960" cy="5472608"/>
        <a:chOff x="0" y="0"/>
        <a:chExt cx="8640960" cy="5472608"/>
      </a:xfrm>
    </dsp:grpSpPr>
    <dsp:sp modelId="{FA180E09-A45F-4F4E-8119-C2966DA95566}">
      <dsp:nvSpPr>
        <dsp:cNvPr id="3" name="矩形 2"/>
        <dsp:cNvSpPr/>
      </dsp:nvSpPr>
      <dsp:spPr bwMode="white">
        <a:xfrm>
          <a:off x="0" y="108011"/>
          <a:ext cx="2634439" cy="576000"/>
        </a:xfrm>
        <a:prstGeom prst="rect">
          <a:avLst/>
        </a:prstGeom>
      </dsp:spPr>
      <dsp:style>
        <a:lnRef idx="2">
          <a:schemeClr val="accent2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142240" tIns="81280" rIns="142240" bIns="8128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rPr>
            <a:t>循环水</a:t>
          </a:r>
        </a:p>
      </dsp:txBody>
      <dsp:txXfrm>
        <a:off x="0" y="108011"/>
        <a:ext cx="2634439" cy="576000"/>
      </dsp:txXfrm>
    </dsp:sp>
    <dsp:sp modelId="{075F0146-1FF4-4255-AE3C-5E3994995654}">
      <dsp:nvSpPr>
        <dsp:cNvPr id="4" name="矩形 3"/>
        <dsp:cNvSpPr/>
      </dsp:nvSpPr>
      <dsp:spPr bwMode="white">
        <a:xfrm>
          <a:off x="0" y="684011"/>
          <a:ext cx="2634439" cy="4680585"/>
        </a:xfrm>
        <a:prstGeom prst="rect">
          <a:avLst/>
        </a:prstGeom>
      </dsp:spPr>
      <dsp:style>
        <a:lnRef idx="2">
          <a:schemeClr val="accent2">
            <a:alpha val="90000"/>
            <a:tint val="40000"/>
          </a:schemeClr>
        </a:lnRef>
        <a:fillRef idx="1">
          <a:schemeClr val="accent2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lIns="106680" tIns="106680" rIns="142240" bIns="160020" anchor="t"/>
        <a:lstStyle>
          <a:lvl1pPr algn="l">
            <a:defRPr sz="20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在确定的用水单元或系统内，生产过程中已用过、再循环用于同一过程的水</a:t>
          </a:r>
          <a:endParaRPr lang="zh-CN" altLang="en-US" dirty="0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例如火力发电企业的循环冷却水</a:t>
          </a:r>
          <a:endParaRPr lang="zh-CN" altLang="en-US" dirty="0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循环水量循环使用一次计算一次，根据循环水泵的流量乘以工作时间计算</a:t>
          </a:r>
          <a:endParaRPr>
            <a:solidFill>
              <a:schemeClr val="dk1"/>
            </a:solidFill>
          </a:endParaRPr>
        </a:p>
      </dsp:txBody>
      <dsp:txXfrm>
        <a:off x="0" y="684011"/>
        <a:ext cx="2634439" cy="4680585"/>
      </dsp:txXfrm>
    </dsp:sp>
    <dsp:sp modelId="{8A9A244D-AE39-4618-82AA-FEBC92F57603}">
      <dsp:nvSpPr>
        <dsp:cNvPr id="5" name="矩形 4"/>
        <dsp:cNvSpPr/>
      </dsp:nvSpPr>
      <dsp:spPr bwMode="white">
        <a:xfrm>
          <a:off x="3003260" y="108011"/>
          <a:ext cx="2634439" cy="576000"/>
        </a:xfrm>
        <a:prstGeom prst="rect">
          <a:avLst/>
        </a:prstGeom>
      </dsp:spPr>
      <dsp:style>
        <a:lnRef idx="2">
          <a:schemeClr val="accent2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142240" tIns="81280" rIns="142240" bIns="8128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rPr>
            <a:t>串联水</a:t>
          </a:r>
        </a:p>
      </dsp:txBody>
      <dsp:txXfrm>
        <a:off x="3003260" y="108011"/>
        <a:ext cx="2634439" cy="576000"/>
      </dsp:txXfrm>
    </dsp:sp>
    <dsp:sp modelId="{3BD19B81-EB34-40A1-AD93-DC8E04EAF2D3}">
      <dsp:nvSpPr>
        <dsp:cNvPr id="6" name="矩形 5"/>
        <dsp:cNvSpPr/>
      </dsp:nvSpPr>
      <dsp:spPr bwMode="white">
        <a:xfrm>
          <a:off x="3003260" y="684011"/>
          <a:ext cx="2634439" cy="4680585"/>
        </a:xfrm>
        <a:prstGeom prst="rect">
          <a:avLst/>
        </a:prstGeom>
      </dsp:spPr>
      <dsp:style>
        <a:lnRef idx="2">
          <a:schemeClr val="accent2">
            <a:alpha val="90000"/>
            <a:tint val="40000"/>
          </a:schemeClr>
        </a:lnRef>
        <a:fillRef idx="1">
          <a:schemeClr val="accent2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lIns="106680" tIns="106680" rIns="142240" bIns="160020" anchor="t"/>
        <a:lstStyle>
          <a:lvl1pPr algn="l">
            <a:defRPr sz="20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在确定的用水单元或系统，由生产过程中产生的或使用后、再用于另一单元或系统的水</a:t>
          </a:r>
          <a:endParaRPr lang="zh-CN" altLang="en-US" dirty="0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例如先用于冷却再用于洗涤的水；生产过程中产生的，用于烟气脱硫、冲渣</a:t>
          </a:r>
          <a:r>
            <a:rPr lang="en-US" altLang="zh-CN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(</a:t>
          </a:r>
          <a:r>
            <a:rPr lang="zh-CN" altLang="en-US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灰</a:t>
          </a:r>
          <a:r>
            <a:rPr lang="en-US" altLang="zh-CN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)</a:t>
          </a:r>
          <a:r>
            <a:rPr lang="zh-CN" altLang="en-US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的水</a:t>
          </a:r>
          <a:endParaRPr lang="zh-CN" altLang="en-US" dirty="0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串联水量重复使用一次计算一次</a:t>
          </a:r>
          <a:endParaRPr>
            <a:solidFill>
              <a:schemeClr val="dk1"/>
            </a:solidFill>
          </a:endParaRPr>
        </a:p>
      </dsp:txBody>
      <dsp:txXfrm>
        <a:off x="3003260" y="684011"/>
        <a:ext cx="2634439" cy="4680585"/>
      </dsp:txXfrm>
    </dsp:sp>
    <dsp:sp modelId="{193262C1-3CF3-49A2-ADD8-59E6A716203E}">
      <dsp:nvSpPr>
        <dsp:cNvPr id="7" name="矩形 6"/>
        <dsp:cNvSpPr/>
      </dsp:nvSpPr>
      <dsp:spPr bwMode="white">
        <a:xfrm>
          <a:off x="6006521" y="108011"/>
          <a:ext cx="2634439" cy="576000"/>
        </a:xfrm>
        <a:prstGeom prst="rect">
          <a:avLst/>
        </a:prstGeom>
      </dsp:spPr>
      <dsp:style>
        <a:lnRef idx="2">
          <a:schemeClr val="accent2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142240" tIns="81280" rIns="142240" bIns="8128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rPr>
            <a:t>回用水</a:t>
          </a:r>
        </a:p>
      </dsp:txBody>
      <dsp:txXfrm>
        <a:off x="6006521" y="108011"/>
        <a:ext cx="2634439" cy="576000"/>
      </dsp:txXfrm>
    </dsp:sp>
    <dsp:sp modelId="{B78ECA9F-6D5E-45D6-B101-C2F201F82E31}">
      <dsp:nvSpPr>
        <dsp:cNvPr id="8" name="矩形 7"/>
        <dsp:cNvSpPr/>
      </dsp:nvSpPr>
      <dsp:spPr bwMode="white">
        <a:xfrm>
          <a:off x="6006521" y="684011"/>
          <a:ext cx="2634439" cy="4680585"/>
        </a:xfrm>
        <a:prstGeom prst="rect">
          <a:avLst/>
        </a:prstGeom>
      </dsp:spPr>
      <dsp:style>
        <a:lnRef idx="2">
          <a:schemeClr val="accent2">
            <a:alpha val="90000"/>
            <a:tint val="40000"/>
          </a:schemeClr>
        </a:lnRef>
        <a:fillRef idx="1">
          <a:schemeClr val="accent2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lIns="106680" tIns="106680" rIns="142240" bIns="160020" anchor="t"/>
        <a:lstStyle>
          <a:lvl1pPr algn="l">
            <a:defRPr sz="20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企业产生的，没有排放而是直接或经处理后再利用于某一用水单元或系统的水</a:t>
          </a:r>
          <a:endParaRPr lang="zh-CN" altLang="en-US" dirty="0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例如收集回用的蒸汽冷凝水，生产活动产生的、净化后回用的污</a:t>
          </a:r>
          <a:r>
            <a:rPr lang="en-US" altLang="zh-CN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(</a:t>
          </a:r>
          <a:r>
            <a:rPr lang="zh-CN" altLang="en-US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废</a:t>
          </a:r>
          <a:r>
            <a:rPr lang="en-US" altLang="zh-CN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)</a:t>
          </a:r>
          <a:r>
            <a:rPr lang="zh-CN" altLang="en-US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水，自来水厂冲洗沉淀池、滤池再处理后回用的水</a:t>
          </a:r>
          <a:endParaRPr lang="zh-CN" altLang="en-US" dirty="0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回用水量回用一次计算一次</a:t>
          </a:r>
          <a:endParaRPr>
            <a:solidFill>
              <a:schemeClr val="dk1"/>
            </a:solidFill>
          </a:endParaRPr>
        </a:p>
      </dsp:txBody>
      <dsp:txXfrm>
        <a:off x="6006521" y="684011"/>
        <a:ext cx="2634439" cy="468058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960000" cy="2880000"/>
        <a:chOff x="0" y="0"/>
        <a:chExt cx="3960000" cy="2880000"/>
      </a:xfrm>
    </dsp:grpSpPr>
    <dsp:sp modelId="{B4DA34DA-0D26-442E-9D9E-669938583D67}">
      <dsp:nvSpPr>
        <dsp:cNvPr id="3" name="单圆角矩形 2"/>
        <dsp:cNvSpPr/>
      </dsp:nvSpPr>
      <dsp:spPr bwMode="white">
        <a:xfrm rot="16200000">
          <a:off x="270000" y="-270000"/>
          <a:ext cx="1440000" cy="1980000"/>
        </a:xfrm>
        <a:prstGeom prst="round1Rect">
          <a:avLst/>
        </a:prstGeom>
        <a:solidFill>
          <a:schemeClr val="accent1">
            <a:lumMod val="60000"/>
            <a:lumOff val="40000"/>
          </a:schemeClr>
        </a:solidFill>
      </dsp:spPr>
      <dsp:style>
        <a:lnRef idx="3">
          <a:schemeClr val="dk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rot="5400000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再生水</a:t>
          </a:r>
          <a:endParaRPr lang="en-US" altLang="zh-CN" sz="2400" dirty="0" smtClean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 rot="16200000">
        <a:off x="270000" y="-270000"/>
        <a:ext cx="1440000" cy="1980000"/>
      </dsp:txXfrm>
    </dsp:sp>
    <dsp:sp modelId="{8D172D9E-3034-4E3C-872D-404D6561AF0B}">
      <dsp:nvSpPr>
        <dsp:cNvPr id="4" name="单圆角矩形 3"/>
        <dsp:cNvSpPr/>
      </dsp:nvSpPr>
      <dsp:spPr bwMode="white">
        <a:xfrm>
          <a:off x="1980000" y="0"/>
          <a:ext cx="1980000" cy="1440000"/>
        </a:xfrm>
        <a:prstGeom prst="round1Rect">
          <a:avLst/>
        </a:prstGeom>
        <a:solidFill>
          <a:schemeClr val="accent1">
            <a:lumMod val="20000"/>
            <a:lumOff val="80000"/>
          </a:schemeClr>
        </a:solidFill>
      </dsp:spPr>
      <dsp:style>
        <a:lnRef idx="3">
          <a:schemeClr val="dk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其他水</a:t>
          </a:r>
          <a:endParaRPr lang="en-US" altLang="zh-CN" sz="2400" dirty="0" smtClean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1980000" y="0"/>
        <a:ext cx="1980000" cy="1440000"/>
      </dsp:txXfrm>
    </dsp:sp>
    <dsp:sp modelId="{AC7002B5-EF60-4BE2-9510-DB5396792C06}">
      <dsp:nvSpPr>
        <dsp:cNvPr id="5" name="单圆角矩形 4"/>
        <dsp:cNvSpPr/>
      </dsp:nvSpPr>
      <dsp:spPr bwMode="white">
        <a:xfrm rot="10800000">
          <a:off x="0" y="1440000"/>
          <a:ext cx="1980000" cy="1440000"/>
        </a:xfrm>
        <a:prstGeom prst="round1Rect">
          <a:avLst/>
        </a:prstGeom>
        <a:solidFill>
          <a:schemeClr val="accent1">
            <a:lumMod val="20000"/>
            <a:lumOff val="80000"/>
          </a:schemeClr>
        </a:solidFill>
      </dsp:spPr>
      <dsp:style>
        <a:lnRef idx="3">
          <a:schemeClr val="dk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rot="10800000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污水</a:t>
          </a:r>
          <a:endParaRPr lang="en-US" altLang="zh-CN" sz="2400" dirty="0" smtClean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处理量</a:t>
          </a:r>
          <a:endParaRPr lang="en-US" altLang="zh-CN" sz="2400" dirty="0" smtClean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 rot="10800000">
        <a:off x="0" y="1440000"/>
        <a:ext cx="1980000" cy="1440000"/>
      </dsp:txXfrm>
    </dsp:sp>
    <dsp:sp modelId="{45EE352A-E362-4F2A-9F98-8D784E2DEC3C}">
      <dsp:nvSpPr>
        <dsp:cNvPr id="6" name="单圆角矩形 5"/>
        <dsp:cNvSpPr/>
      </dsp:nvSpPr>
      <dsp:spPr bwMode="white">
        <a:xfrm rot="5400000">
          <a:off x="2250000" y="1170000"/>
          <a:ext cx="1440000" cy="1980000"/>
        </a:xfrm>
        <a:prstGeom prst="round1Rect">
          <a:avLst/>
        </a:prstGeom>
        <a:solidFill>
          <a:schemeClr val="accent1">
            <a:lumMod val="20000"/>
            <a:lumOff val="80000"/>
          </a:schemeClr>
        </a:solidFill>
      </dsp:spPr>
      <dsp:style>
        <a:lnRef idx="3">
          <a:schemeClr val="dk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rot="-5400000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同期数</a:t>
          </a:r>
          <a:endParaRPr lang="en-US" altLang="zh-CN" sz="2400" dirty="0" smtClean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 rot="5400000">
        <a:off x="2250000" y="1170000"/>
        <a:ext cx="1440000" cy="1980000"/>
      </dsp:txXfrm>
    </dsp:sp>
    <dsp:sp modelId="{846C40A8-41C8-4F8C-8269-1A41BA473798}">
      <dsp:nvSpPr>
        <dsp:cNvPr id="7" name="圆角矩形 6"/>
        <dsp:cNvSpPr/>
      </dsp:nvSpPr>
      <dsp:spPr bwMode="white">
        <a:xfrm>
          <a:off x="1386000" y="1080000"/>
          <a:ext cx="1188000" cy="720000"/>
        </a:xfrm>
        <a:prstGeom prst="roundRect">
          <a:avLst/>
        </a:prstGeom>
      </dsp:spPr>
      <dsp:style>
        <a:lnRef idx="3">
          <a:schemeClr val="lt1"/>
        </a:lnRef>
        <a:fillRef idx="1">
          <a:schemeClr val="dk2">
            <a:tint val="60000"/>
          </a:schemeClr>
        </a:fillRef>
        <a:effectRef idx="1">
          <a:scrgbClr r="0" g="0" b="0"/>
        </a:effectRef>
        <a:fontRef idx="minor"/>
      </dsp:style>
      <dsp:txBody>
        <a:bodyPr lIns="91439" tIns="91439" rIns="91439" bIns="9143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易错</a:t>
          </a:r>
          <a:endParaRPr lang="zh-CN" altLang="en-US" sz="2400" dirty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1386000" y="1080000"/>
        <a:ext cx="1188000" cy="72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960000" cy="2880000"/>
        <a:chOff x="0" y="0"/>
        <a:chExt cx="3960000" cy="2880000"/>
      </a:xfrm>
    </dsp:grpSpPr>
    <dsp:sp modelId="{B4DA34DA-0D26-442E-9D9E-669938583D67}">
      <dsp:nvSpPr>
        <dsp:cNvPr id="3" name="单圆角矩形 2"/>
        <dsp:cNvSpPr/>
      </dsp:nvSpPr>
      <dsp:spPr bwMode="white">
        <a:xfrm rot="16200000">
          <a:off x="270000" y="-270000"/>
          <a:ext cx="1440000" cy="1980000"/>
        </a:xfrm>
        <a:prstGeom prst="round1Rect">
          <a:avLst/>
        </a:prstGeom>
        <a:solidFill>
          <a:schemeClr val="accent1">
            <a:lumMod val="20000"/>
            <a:lumOff val="80000"/>
          </a:schemeClr>
        </a:solidFill>
      </dsp:spPr>
      <dsp:style>
        <a:lnRef idx="3">
          <a:schemeClr val="dk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rot="5400000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再生水</a:t>
          </a:r>
          <a:endParaRPr lang="en-US" altLang="zh-CN" sz="2400" dirty="0" smtClean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 rot="16200000">
        <a:off x="270000" y="-270000"/>
        <a:ext cx="1440000" cy="1980000"/>
      </dsp:txXfrm>
    </dsp:sp>
    <dsp:sp modelId="{8D172D9E-3034-4E3C-872D-404D6561AF0B}">
      <dsp:nvSpPr>
        <dsp:cNvPr id="4" name="单圆角矩形 3"/>
        <dsp:cNvSpPr/>
      </dsp:nvSpPr>
      <dsp:spPr bwMode="white">
        <a:xfrm>
          <a:off x="1980000" y="0"/>
          <a:ext cx="1980000" cy="1440000"/>
        </a:xfrm>
        <a:prstGeom prst="round1Rect">
          <a:avLst/>
        </a:prstGeom>
        <a:solidFill>
          <a:schemeClr val="accent1">
            <a:lumMod val="60000"/>
            <a:lumOff val="40000"/>
          </a:schemeClr>
        </a:solidFill>
      </dsp:spPr>
      <dsp:style>
        <a:lnRef idx="3">
          <a:schemeClr val="dk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其他水</a:t>
          </a:r>
          <a:endParaRPr lang="en-US" altLang="zh-CN" sz="2400" dirty="0" smtClean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1980000" y="0"/>
        <a:ext cx="1980000" cy="1440000"/>
      </dsp:txXfrm>
    </dsp:sp>
    <dsp:sp modelId="{AC7002B5-EF60-4BE2-9510-DB5396792C06}">
      <dsp:nvSpPr>
        <dsp:cNvPr id="5" name="单圆角矩形 4"/>
        <dsp:cNvSpPr/>
      </dsp:nvSpPr>
      <dsp:spPr bwMode="white">
        <a:xfrm rot="10800000">
          <a:off x="0" y="1440000"/>
          <a:ext cx="1980000" cy="1440000"/>
        </a:xfrm>
        <a:prstGeom prst="round1Rect">
          <a:avLst/>
        </a:prstGeom>
        <a:solidFill>
          <a:schemeClr val="accent1">
            <a:lumMod val="20000"/>
            <a:lumOff val="80000"/>
          </a:schemeClr>
        </a:solidFill>
      </dsp:spPr>
      <dsp:style>
        <a:lnRef idx="3">
          <a:schemeClr val="dk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rot="10800000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污水</a:t>
          </a:r>
          <a:endParaRPr lang="en-US" altLang="zh-CN" sz="2400" dirty="0" smtClean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处理量</a:t>
          </a:r>
          <a:endParaRPr lang="en-US" altLang="zh-CN" sz="2400" dirty="0" smtClean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 rot="10800000">
        <a:off x="0" y="1440000"/>
        <a:ext cx="1980000" cy="1440000"/>
      </dsp:txXfrm>
    </dsp:sp>
    <dsp:sp modelId="{45EE352A-E362-4F2A-9F98-8D784E2DEC3C}">
      <dsp:nvSpPr>
        <dsp:cNvPr id="6" name="单圆角矩形 5"/>
        <dsp:cNvSpPr/>
      </dsp:nvSpPr>
      <dsp:spPr bwMode="white">
        <a:xfrm rot="5400000">
          <a:off x="2250000" y="1170000"/>
          <a:ext cx="1440000" cy="1980000"/>
        </a:xfrm>
        <a:prstGeom prst="round1Rect">
          <a:avLst/>
        </a:prstGeom>
        <a:solidFill>
          <a:schemeClr val="accent1">
            <a:lumMod val="20000"/>
            <a:lumOff val="80000"/>
          </a:schemeClr>
        </a:solidFill>
      </dsp:spPr>
      <dsp:style>
        <a:lnRef idx="3">
          <a:schemeClr val="dk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rot="-5400000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同期数</a:t>
          </a:r>
          <a:endParaRPr lang="en-US" altLang="zh-CN" sz="2400" dirty="0" smtClean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 rot="5400000">
        <a:off x="2250000" y="1170000"/>
        <a:ext cx="1440000" cy="1980000"/>
      </dsp:txXfrm>
    </dsp:sp>
    <dsp:sp modelId="{846C40A8-41C8-4F8C-8269-1A41BA473798}">
      <dsp:nvSpPr>
        <dsp:cNvPr id="7" name="圆角矩形 6"/>
        <dsp:cNvSpPr/>
      </dsp:nvSpPr>
      <dsp:spPr bwMode="white">
        <a:xfrm>
          <a:off x="1386000" y="1080000"/>
          <a:ext cx="1188000" cy="720000"/>
        </a:xfrm>
        <a:prstGeom prst="roundRect">
          <a:avLst/>
        </a:prstGeom>
      </dsp:spPr>
      <dsp:style>
        <a:lnRef idx="3">
          <a:schemeClr val="lt1"/>
        </a:lnRef>
        <a:fillRef idx="1">
          <a:schemeClr val="dk2">
            <a:tint val="60000"/>
          </a:schemeClr>
        </a:fillRef>
        <a:effectRef idx="1">
          <a:scrgbClr r="0" g="0" b="0"/>
        </a:effectRef>
        <a:fontRef idx="minor"/>
      </dsp:style>
      <dsp:txBody>
        <a:bodyPr lIns="91439" tIns="91439" rIns="91439" bIns="9143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易错</a:t>
          </a:r>
          <a:endParaRPr lang="zh-CN" altLang="en-US" sz="2400" dirty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1386000" y="1080000"/>
        <a:ext cx="1188000" cy="7200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960000" cy="2880000"/>
        <a:chOff x="0" y="0"/>
        <a:chExt cx="3960000" cy="2880000"/>
      </a:xfrm>
    </dsp:grpSpPr>
    <dsp:sp modelId="{B4DA34DA-0D26-442E-9D9E-669938583D67}">
      <dsp:nvSpPr>
        <dsp:cNvPr id="3" name="单圆角矩形 2"/>
        <dsp:cNvSpPr/>
      </dsp:nvSpPr>
      <dsp:spPr bwMode="white">
        <a:xfrm rot="16200000">
          <a:off x="270000" y="-270000"/>
          <a:ext cx="1440000" cy="1980000"/>
        </a:xfrm>
        <a:prstGeom prst="round1Rect">
          <a:avLst/>
        </a:prstGeom>
        <a:solidFill>
          <a:schemeClr val="accent1">
            <a:lumMod val="20000"/>
            <a:lumOff val="80000"/>
          </a:schemeClr>
        </a:solidFill>
      </dsp:spPr>
      <dsp:style>
        <a:lnRef idx="3">
          <a:schemeClr val="dk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rot="5400000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再生水</a:t>
          </a:r>
          <a:endParaRPr lang="en-US" altLang="zh-CN" sz="2400" dirty="0" smtClean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 rot="16200000">
        <a:off x="270000" y="-270000"/>
        <a:ext cx="1440000" cy="1980000"/>
      </dsp:txXfrm>
    </dsp:sp>
    <dsp:sp modelId="{8D172D9E-3034-4E3C-872D-404D6561AF0B}">
      <dsp:nvSpPr>
        <dsp:cNvPr id="4" name="单圆角矩形 3"/>
        <dsp:cNvSpPr/>
      </dsp:nvSpPr>
      <dsp:spPr bwMode="white">
        <a:xfrm>
          <a:off x="1980000" y="0"/>
          <a:ext cx="1980000" cy="1440000"/>
        </a:xfrm>
        <a:prstGeom prst="round1Rect">
          <a:avLst/>
        </a:prstGeom>
        <a:solidFill>
          <a:schemeClr val="accent1">
            <a:lumMod val="20000"/>
            <a:lumOff val="80000"/>
          </a:schemeClr>
        </a:solidFill>
      </dsp:spPr>
      <dsp:style>
        <a:lnRef idx="3">
          <a:schemeClr val="dk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其他水</a:t>
          </a:r>
          <a:endParaRPr lang="en-US" altLang="zh-CN" sz="2400" dirty="0" smtClean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1980000" y="0"/>
        <a:ext cx="1980000" cy="1440000"/>
      </dsp:txXfrm>
    </dsp:sp>
    <dsp:sp modelId="{AC7002B5-EF60-4BE2-9510-DB5396792C06}">
      <dsp:nvSpPr>
        <dsp:cNvPr id="5" name="单圆角矩形 4"/>
        <dsp:cNvSpPr/>
      </dsp:nvSpPr>
      <dsp:spPr bwMode="white">
        <a:xfrm rot="10800000">
          <a:off x="0" y="1440000"/>
          <a:ext cx="1980000" cy="1440000"/>
        </a:xfrm>
        <a:prstGeom prst="round1Rect">
          <a:avLst/>
        </a:prstGeom>
        <a:solidFill>
          <a:schemeClr val="accent1">
            <a:lumMod val="60000"/>
            <a:lumOff val="40000"/>
          </a:schemeClr>
        </a:solidFill>
      </dsp:spPr>
      <dsp:style>
        <a:lnRef idx="3">
          <a:schemeClr val="dk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rot="10800000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污水</a:t>
          </a:r>
          <a:endParaRPr lang="en-US" altLang="zh-CN" sz="2400" dirty="0" smtClean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处理量</a:t>
          </a:r>
          <a:endParaRPr lang="en-US" altLang="zh-CN" sz="2400" dirty="0" smtClean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 rot="10800000">
        <a:off x="0" y="1440000"/>
        <a:ext cx="1980000" cy="1440000"/>
      </dsp:txXfrm>
    </dsp:sp>
    <dsp:sp modelId="{45EE352A-E362-4F2A-9F98-8D784E2DEC3C}">
      <dsp:nvSpPr>
        <dsp:cNvPr id="6" name="单圆角矩形 5"/>
        <dsp:cNvSpPr/>
      </dsp:nvSpPr>
      <dsp:spPr bwMode="white">
        <a:xfrm rot="5400000">
          <a:off x="2250000" y="1170000"/>
          <a:ext cx="1440000" cy="1980000"/>
        </a:xfrm>
        <a:prstGeom prst="round1Rect">
          <a:avLst/>
        </a:prstGeom>
        <a:solidFill>
          <a:schemeClr val="accent1">
            <a:lumMod val="20000"/>
            <a:lumOff val="80000"/>
          </a:schemeClr>
        </a:solidFill>
      </dsp:spPr>
      <dsp:style>
        <a:lnRef idx="3">
          <a:schemeClr val="dk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rot="-5400000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同期数</a:t>
          </a:r>
          <a:endParaRPr lang="en-US" altLang="zh-CN" sz="2400" dirty="0" smtClean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 rot="5400000">
        <a:off x="2250000" y="1170000"/>
        <a:ext cx="1440000" cy="1980000"/>
      </dsp:txXfrm>
    </dsp:sp>
    <dsp:sp modelId="{846C40A8-41C8-4F8C-8269-1A41BA473798}">
      <dsp:nvSpPr>
        <dsp:cNvPr id="7" name="圆角矩形 6"/>
        <dsp:cNvSpPr/>
      </dsp:nvSpPr>
      <dsp:spPr bwMode="white">
        <a:xfrm>
          <a:off x="1386000" y="1080000"/>
          <a:ext cx="1188000" cy="720000"/>
        </a:xfrm>
        <a:prstGeom prst="roundRect">
          <a:avLst/>
        </a:prstGeom>
      </dsp:spPr>
      <dsp:style>
        <a:lnRef idx="3">
          <a:schemeClr val="lt1"/>
        </a:lnRef>
        <a:fillRef idx="1">
          <a:schemeClr val="dk2">
            <a:tint val="60000"/>
          </a:schemeClr>
        </a:fillRef>
        <a:effectRef idx="1">
          <a:scrgbClr r="0" g="0" b="0"/>
        </a:effectRef>
        <a:fontRef idx="minor"/>
      </dsp:style>
      <dsp:txBody>
        <a:bodyPr lIns="91439" tIns="91439" rIns="91439" bIns="9143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易错</a:t>
          </a:r>
          <a:endParaRPr lang="zh-CN" altLang="en-US" sz="2400" dirty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1386000" y="1080000"/>
        <a:ext cx="1188000" cy="7200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960000" cy="2880000"/>
        <a:chOff x="0" y="0"/>
        <a:chExt cx="3960000" cy="2880000"/>
      </a:xfrm>
    </dsp:grpSpPr>
    <dsp:sp modelId="{B4DA34DA-0D26-442E-9D9E-669938583D67}">
      <dsp:nvSpPr>
        <dsp:cNvPr id="3" name="单圆角矩形 2"/>
        <dsp:cNvSpPr/>
      </dsp:nvSpPr>
      <dsp:spPr bwMode="white">
        <a:xfrm rot="16200000">
          <a:off x="270000" y="-270000"/>
          <a:ext cx="1440000" cy="1980000"/>
        </a:xfrm>
        <a:prstGeom prst="round1Rect">
          <a:avLst/>
        </a:prstGeom>
        <a:solidFill>
          <a:schemeClr val="accent1">
            <a:lumMod val="20000"/>
            <a:lumOff val="80000"/>
          </a:schemeClr>
        </a:solidFill>
      </dsp:spPr>
      <dsp:style>
        <a:lnRef idx="3">
          <a:schemeClr val="dk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rot="5400000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再生水</a:t>
          </a:r>
          <a:endParaRPr lang="en-US" altLang="zh-CN" sz="2400" dirty="0" smtClean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 rot="16200000">
        <a:off x="270000" y="-270000"/>
        <a:ext cx="1440000" cy="1980000"/>
      </dsp:txXfrm>
    </dsp:sp>
    <dsp:sp modelId="{8D172D9E-3034-4E3C-872D-404D6561AF0B}">
      <dsp:nvSpPr>
        <dsp:cNvPr id="4" name="单圆角矩形 3"/>
        <dsp:cNvSpPr/>
      </dsp:nvSpPr>
      <dsp:spPr bwMode="white">
        <a:xfrm>
          <a:off x="1980000" y="0"/>
          <a:ext cx="1980000" cy="1440000"/>
        </a:xfrm>
        <a:prstGeom prst="round1Rect">
          <a:avLst/>
        </a:prstGeom>
        <a:solidFill>
          <a:schemeClr val="accent1">
            <a:lumMod val="20000"/>
            <a:lumOff val="80000"/>
          </a:schemeClr>
        </a:solidFill>
      </dsp:spPr>
      <dsp:style>
        <a:lnRef idx="3">
          <a:schemeClr val="dk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其他水</a:t>
          </a:r>
          <a:endParaRPr lang="en-US" altLang="zh-CN" sz="2400" dirty="0" smtClean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1980000" y="0"/>
        <a:ext cx="1980000" cy="1440000"/>
      </dsp:txXfrm>
    </dsp:sp>
    <dsp:sp modelId="{AC7002B5-EF60-4BE2-9510-DB5396792C06}">
      <dsp:nvSpPr>
        <dsp:cNvPr id="5" name="单圆角矩形 4"/>
        <dsp:cNvSpPr/>
      </dsp:nvSpPr>
      <dsp:spPr bwMode="white">
        <a:xfrm rot="10800000">
          <a:off x="0" y="1440000"/>
          <a:ext cx="1980000" cy="1440000"/>
        </a:xfrm>
        <a:prstGeom prst="round1Rect">
          <a:avLst/>
        </a:prstGeom>
        <a:solidFill>
          <a:schemeClr val="accent1">
            <a:lumMod val="20000"/>
            <a:lumOff val="80000"/>
          </a:schemeClr>
        </a:solidFill>
      </dsp:spPr>
      <dsp:style>
        <a:lnRef idx="3">
          <a:schemeClr val="dk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rot="10800000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污水</a:t>
          </a:r>
          <a:endParaRPr lang="en-US" altLang="zh-CN" sz="2400" dirty="0" smtClean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处理量</a:t>
          </a:r>
          <a:endParaRPr lang="en-US" altLang="zh-CN" sz="2400" dirty="0" smtClean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 rot="10800000">
        <a:off x="0" y="1440000"/>
        <a:ext cx="1980000" cy="1440000"/>
      </dsp:txXfrm>
    </dsp:sp>
    <dsp:sp modelId="{45EE352A-E362-4F2A-9F98-8D784E2DEC3C}">
      <dsp:nvSpPr>
        <dsp:cNvPr id="6" name="单圆角矩形 5"/>
        <dsp:cNvSpPr/>
      </dsp:nvSpPr>
      <dsp:spPr bwMode="white">
        <a:xfrm rot="5400000">
          <a:off x="2250000" y="1170000"/>
          <a:ext cx="1440000" cy="1980000"/>
        </a:xfrm>
        <a:prstGeom prst="round1Rect">
          <a:avLst/>
        </a:prstGeom>
        <a:solidFill>
          <a:schemeClr val="accent1">
            <a:lumMod val="60000"/>
            <a:lumOff val="40000"/>
          </a:schemeClr>
        </a:solidFill>
      </dsp:spPr>
      <dsp:style>
        <a:lnRef idx="3">
          <a:schemeClr val="dk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rot="-5400000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同期数</a:t>
          </a:r>
          <a:endParaRPr lang="en-US" altLang="zh-CN" sz="2400" dirty="0" smtClean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 rot="5400000">
        <a:off x="2250000" y="1170000"/>
        <a:ext cx="1440000" cy="1980000"/>
      </dsp:txXfrm>
    </dsp:sp>
    <dsp:sp modelId="{846C40A8-41C8-4F8C-8269-1A41BA473798}">
      <dsp:nvSpPr>
        <dsp:cNvPr id="7" name="圆角矩形 6"/>
        <dsp:cNvSpPr/>
      </dsp:nvSpPr>
      <dsp:spPr bwMode="white">
        <a:xfrm>
          <a:off x="1386000" y="1080000"/>
          <a:ext cx="1188000" cy="720000"/>
        </a:xfrm>
        <a:prstGeom prst="roundRect">
          <a:avLst/>
        </a:prstGeom>
      </dsp:spPr>
      <dsp:style>
        <a:lnRef idx="3">
          <a:schemeClr val="lt1"/>
        </a:lnRef>
        <a:fillRef idx="1">
          <a:schemeClr val="dk2">
            <a:tint val="60000"/>
          </a:schemeClr>
        </a:fillRef>
        <a:effectRef idx="1">
          <a:scrgbClr r="0" g="0" b="0"/>
        </a:effectRef>
        <a:fontRef idx="minor"/>
      </dsp:style>
      <dsp:txBody>
        <a:bodyPr lIns="91439" tIns="91439" rIns="91439" bIns="9143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solidFill>
                <a:schemeClr val="dk2"/>
              </a:solidFill>
              <a:latin typeface="黑体" panose="02010609060101010101" pitchFamily="49" charset="-122"/>
              <a:ea typeface="黑体" panose="02010609060101010101" pitchFamily="49" charset="-122"/>
            </a:rPr>
            <a:t>易错</a:t>
          </a:r>
          <a:endParaRPr lang="zh-CN" altLang="en-US" sz="2400" dirty="0">
            <a:solidFill>
              <a:schemeClr val="dk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1386000" y="1080000"/>
        <a:ext cx="118800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type="round1Rect" r:blip="" rot="270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type="rect" r:blip="" rot="270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type="round1Rect" r:blip="" rot="180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type="rect" r:blip="" rot="180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type="round1Rect" r:blip="" rot="90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type="rect" r:blip="" rot="90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type="round1Rect" r:blip="" rot="270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type="rect" r:blip="" rot="270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type="round1Rect" r:blip="" rot="180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type="rect" r:blip="" rot="180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type="round1Rect" r:blip="" rot="90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type="rect" r:blip="" rot="90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type="round1Rect" r:blip="" rot="270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type="rect" r:blip="" rot="270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type="round1Rect" r:blip="" rot="180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type="rect" r:blip="" rot="180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type="round1Rect" r:blip="" rot="90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type="rect" r:blip="" rot="90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type="round1Rect" r:blip="" rot="270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type="rect" r:blip="" rot="270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type="round1Rect" r:blip="" rot="180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type="rect" r:blip="" rot="180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type="round1Rect" r:blip="" rot="90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type="rect" r:blip="" rot="90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22925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0E21F54-8B1A-4DE2-A713-56E836848F5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22925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6735B4F-00F2-46B4-8306-F6D3C981639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2188" y="3228975"/>
            <a:ext cx="7942263" cy="3059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22925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sz="12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556DD-18CF-4BDA-9A27-EF816D2F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sz="12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sz="12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/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sz="12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sz="12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5FA31F-D2EF-4E5E-A35C-DAF77CE815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5FA31F-D2EF-4E5E-A35C-DAF77CE815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5FA31F-D2EF-4E5E-A35C-DAF77CE815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C70F98-EFF3-4F9F-9F47-4683651F3DA0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C70F98-EFF3-4F9F-9F47-4683651F3DA0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C70F98-EFF3-4F9F-9F47-4683651F3DA0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195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38700" y="1981200"/>
            <a:ext cx="36195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C70F98-EFF3-4F9F-9F47-4683651F3DA0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C70F98-EFF3-4F9F-9F47-4683651F3DA0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C70F98-EFF3-4F9F-9F47-4683651F3DA0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C70F98-EFF3-4F9F-9F47-4683651F3DA0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C70F98-EFF3-4F9F-9F47-4683651F3DA0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5FA31F-D2EF-4E5E-A35C-DAF77CE815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C70F98-EFF3-4F9F-9F47-4683651F3DA0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C70F98-EFF3-4F9F-9F47-4683651F3DA0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0350" y="609600"/>
            <a:ext cx="184785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6800" y="609600"/>
            <a:ext cx="539115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C70F98-EFF3-4F9F-9F47-4683651F3DA0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9ECF92-36BA-46AF-A955-942372DF4CF8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9ECF92-36BA-46AF-A955-942372DF4CF8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9ECF92-36BA-46AF-A955-942372DF4CF8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195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38700" y="1981200"/>
            <a:ext cx="36195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9ECF92-36BA-46AF-A955-942372DF4CF8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9ECF92-36BA-46AF-A955-942372DF4CF8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9ECF92-36BA-46AF-A955-942372DF4CF8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9ECF92-36BA-46AF-A955-942372DF4CF8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5FA31F-D2EF-4E5E-A35C-DAF77CE815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9ECF92-36BA-46AF-A955-942372DF4CF8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9ECF92-36BA-46AF-A955-942372DF4CF8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9ECF92-36BA-46AF-A955-942372DF4CF8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0350" y="609600"/>
            <a:ext cx="184785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6800" y="609600"/>
            <a:ext cx="539115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9ECF92-36BA-46AF-A955-942372DF4CF8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5FA31F-D2EF-4E5E-A35C-DAF77CE815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5FA31F-D2EF-4E5E-A35C-DAF77CE815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5FA31F-D2EF-4E5E-A35C-DAF77CE815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5FA31F-D2EF-4E5E-A35C-DAF77CE815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5FA31F-D2EF-4E5E-A35C-DAF77CE815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5FA31F-D2EF-4E5E-A35C-DAF77CE815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5FA31F-D2EF-4E5E-A35C-DAF77CE815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2" descr="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/>
          </p:cNvSpPr>
          <p:nvPr>
            <p:ph type="title"/>
          </p:nvPr>
        </p:nvSpPr>
        <p:spPr>
          <a:xfrm>
            <a:off x="1066800" y="609600"/>
            <a:ext cx="7391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body" idx="1"/>
          </p:nvPr>
        </p:nvSpPr>
        <p:spPr>
          <a:xfrm>
            <a:off x="1066800" y="1981200"/>
            <a:ext cx="7391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741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828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 kumimoji="1" sz="140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2C70F98-EFF3-4F9F-9F47-4683651F3DA0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411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1" sz="140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41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微软雅黑" panose="020B0503020204020204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微软雅黑" panose="020B0503020204020204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微软雅黑" panose="020B0503020204020204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微软雅黑" panose="020B0503020204020204" pitchFamily="34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2" descr="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/>
          </p:cNvSpPr>
          <p:nvPr>
            <p:ph type="title"/>
          </p:nvPr>
        </p:nvSpPr>
        <p:spPr>
          <a:xfrm>
            <a:off x="1066800" y="609600"/>
            <a:ext cx="7391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6" name="Rectangle 4"/>
          <p:cNvSpPr>
            <a:spLocks noGrp="1"/>
          </p:cNvSpPr>
          <p:nvPr>
            <p:ph type="body" idx="1"/>
          </p:nvPr>
        </p:nvSpPr>
        <p:spPr>
          <a:xfrm>
            <a:off x="1066800" y="1981200"/>
            <a:ext cx="7391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741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828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 kumimoji="1" sz="140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9ECF92-36BA-46AF-A955-942372DF4CF8}" type="datetime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411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1" sz="140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41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微软雅黑" panose="020B0503020204020204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微软雅黑" panose="020B0503020204020204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微软雅黑" panose="020B0503020204020204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微软雅黑" panose="020B0503020204020204" pitchFamily="34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" Type="http://schemas.openxmlformats.org/officeDocument/2006/relationships/diagramData" Target="../diagrams/data6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endParaRPr lang="zh-CN" altLang="en-US" dirty="0">
              <a:latin typeface="+mn-lt"/>
              <a:ea typeface="微软雅黑" panose="020B0503020204020204" pitchFamily="34" charset="-122"/>
              <a:cs typeface="+mn-cs"/>
            </a:endParaRPr>
          </a:p>
          <a:p>
            <a:pPr eaLnBrk="1" hangingPunct="1">
              <a:buClrTx/>
              <a:buSzTx/>
              <a:buFontTx/>
            </a:pPr>
            <a:endParaRPr lang="zh-CN" altLang="en-US" dirty="0">
              <a:latin typeface="+mn-lt"/>
              <a:ea typeface="微软雅黑" panose="020B0503020204020204" pitchFamily="34" charset="-122"/>
              <a:cs typeface="+mn-cs"/>
            </a:endParaRPr>
          </a:p>
          <a:p>
            <a:pPr eaLnBrk="1" hangingPunct="1">
              <a:buClrTx/>
              <a:buSzTx/>
              <a:buFontTx/>
            </a:pPr>
            <a:endParaRPr lang="zh-CN" altLang="en-US" dirty="0">
              <a:latin typeface="+mn-lt"/>
              <a:ea typeface="微软雅黑" panose="020B0503020204020204" pitchFamily="34" charset="-122"/>
              <a:cs typeface="+mn-cs"/>
            </a:endParaRPr>
          </a:p>
          <a:p>
            <a:pPr eaLnBrk="1" hangingPunct="1">
              <a:buClrTx/>
              <a:buSzTx/>
              <a:buFontTx/>
            </a:pPr>
            <a:endParaRPr lang="zh-CN" altLang="en-US" dirty="0">
              <a:latin typeface="+mn-lt"/>
              <a:ea typeface="微软雅黑" panose="020B0503020204020204" pitchFamily="34" charset="-122"/>
              <a:cs typeface="+mn-cs"/>
            </a:endParaRPr>
          </a:p>
          <a:p>
            <a:pPr eaLnBrk="1" hangingPunct="1">
              <a:buClrTx/>
              <a:buSzTx/>
              <a:buFontTx/>
            </a:pPr>
            <a:endParaRPr lang="zh-CN" altLang="en-US" dirty="0">
              <a:latin typeface="+mn-lt"/>
              <a:ea typeface="微软雅黑" panose="020B0503020204020204" pitchFamily="34" charset="-122"/>
              <a:cs typeface="+mn-cs"/>
            </a:endParaRPr>
          </a:p>
          <a:p>
            <a:pPr eaLnBrk="1" hangingPunct="1">
              <a:buClrTx/>
              <a:buSzTx/>
              <a:buFontTx/>
            </a:pPr>
            <a:endParaRPr lang="zh-CN" altLang="en-US" dirty="0"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99" name="Rectangle 3"/>
          <p:cNvSpPr/>
          <p:nvPr/>
        </p:nvSpPr>
        <p:spPr>
          <a:xfrm>
            <a:off x="1115695" y="1341120"/>
            <a:ext cx="7308850" cy="9715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en-US" altLang="zh-CN" sz="36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en-US" sz="36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年年报和</a:t>
            </a:r>
            <a:r>
              <a:rPr lang="en-US" altLang="zh-CN" sz="36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36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3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定期统计报表制度培训</a:t>
            </a:r>
            <a:endParaRPr lang="zh-CN" altLang="en-US" sz="3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0" name="Rectangle 4"/>
          <p:cNvSpPr/>
          <p:nvPr/>
        </p:nvSpPr>
        <p:spPr>
          <a:xfrm>
            <a:off x="1295400" y="4816475"/>
            <a:ext cx="752475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>
              <a:lnSpc>
                <a:spcPct val="120000"/>
              </a:lnSpc>
              <a:spcBef>
                <a:spcPct val="20000"/>
              </a:spcBef>
            </a:pPr>
            <a:endParaRPr lang="zh-CN" altLang="en-US" sz="2400" b="1" dirty="0">
              <a:solidFill>
                <a:srgbClr val="FFFF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101" name="Rectangle 5"/>
          <p:cNvSpPr/>
          <p:nvPr/>
        </p:nvSpPr>
        <p:spPr>
          <a:xfrm>
            <a:off x="827088" y="2492375"/>
            <a:ext cx="7993062" cy="17637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lnSpc>
                <a:spcPct val="130000"/>
              </a:lnSpc>
            </a:pPr>
            <a:r>
              <a:rPr lang="zh-CN" altLang="en-US" sz="5400" dirty="0">
                <a:solidFill>
                  <a:srgbClr val="FFFFFF"/>
                </a:solidFill>
                <a:latin typeface="华文楷体" panose="02010600040101010101" pitchFamily="2" charset="-122"/>
                <a:ea typeface="华文彩云" panose="02010800040101010101" pitchFamily="2" charset="-122"/>
              </a:rPr>
              <a:t>工业用水</a:t>
            </a:r>
            <a:endParaRPr lang="zh-CN" altLang="en-US" sz="5400" dirty="0">
              <a:solidFill>
                <a:srgbClr val="FFFFFF"/>
              </a:solidFill>
              <a:latin typeface="华文楷体" panose="02010600040101010101" pitchFamily="2" charset="-122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</a:rPr>
              <a:t>十个主要用水品种</a:t>
            </a:r>
            <a:endParaRPr lang="zh-CN" altLang="en-US" b="1" dirty="0">
              <a:latin typeface="微软雅黑" panose="020B0503020204020204" pitchFamily="34" charset="-122"/>
            </a:endParaRPr>
          </a:p>
        </p:txBody>
      </p:sp>
      <p:sp>
        <p:nvSpPr>
          <p:cNvPr id="12291" name="内容占位符 5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329237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2800" b="1" dirty="0">
                <a:latin typeface="微软雅黑" panose="020B0503020204020204" pitchFamily="34" charset="-122"/>
              </a:rPr>
              <a:t>6.</a:t>
            </a:r>
            <a:r>
              <a:rPr lang="zh-CN" altLang="en-US" sz="2800" b="1" dirty="0">
                <a:latin typeface="微软雅黑" panose="020B0503020204020204" pitchFamily="34" charset="-122"/>
              </a:rPr>
              <a:t>矿井水</a:t>
            </a:r>
            <a:endParaRPr lang="en-US" altLang="zh-CN" sz="2800" b="1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在采矿过程中，矿床开采破坏了地下水原始赋存状态而形成的矿井涌水</a:t>
            </a:r>
            <a:endParaRPr lang="en-US" altLang="zh-CN" sz="2400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收集、处理并已利用的，填报取水量</a:t>
            </a:r>
            <a:endParaRPr lang="en-US" altLang="zh-CN" sz="2400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未利用直接排放的，</a:t>
            </a:r>
            <a:r>
              <a:rPr lang="zh-CN" altLang="en-US" sz="2400" b="1" dirty="0">
                <a:latin typeface="微软雅黑" panose="020B0503020204020204" pitchFamily="34" charset="-122"/>
              </a:rPr>
              <a:t>不填报</a:t>
            </a:r>
            <a:r>
              <a:rPr lang="zh-CN" altLang="en-US" sz="2400" dirty="0">
                <a:latin typeface="微软雅黑" panose="020B0503020204020204" pitchFamily="34" charset="-122"/>
              </a:rPr>
              <a:t>取水量、外供水量、外排水量</a:t>
            </a:r>
            <a:endParaRPr lang="en-US" altLang="zh-CN" sz="2400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区分：地下淡水和矿井水</a:t>
            </a:r>
            <a:endParaRPr lang="en-US" altLang="zh-CN" sz="2400" dirty="0">
              <a:latin typeface="微软雅黑" panose="020B0503020204020204" pitchFamily="34" charset="-122"/>
            </a:endParaRPr>
          </a:p>
          <a:p>
            <a:pPr eaLnBrk="1" hangingPunct="1"/>
            <a:r>
              <a:rPr lang="en-US" altLang="zh-CN" sz="2800" b="1" dirty="0">
                <a:latin typeface="微软雅黑" panose="020B0503020204020204" pitchFamily="34" charset="-122"/>
              </a:rPr>
              <a:t>7.</a:t>
            </a:r>
            <a:r>
              <a:rPr lang="zh-CN" altLang="en-US" sz="2800" b="1" dirty="0">
                <a:latin typeface="微软雅黑" panose="020B0503020204020204" pitchFamily="34" charset="-122"/>
              </a:rPr>
              <a:t>雨水</a:t>
            </a:r>
            <a:endParaRPr lang="en-US" altLang="zh-CN" sz="2800" b="1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通过集雨工程处理后被工业利用的雨水</a:t>
            </a:r>
            <a:endParaRPr lang="en-US" altLang="zh-CN" sz="2400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b="1" dirty="0">
                <a:latin typeface="微软雅黑" panose="020B0503020204020204" pitchFamily="34" charset="-122"/>
              </a:rPr>
              <a:t>不包括</a:t>
            </a:r>
            <a:r>
              <a:rPr lang="zh-CN" altLang="en-US" sz="2400" dirty="0">
                <a:latin typeface="微软雅黑" panose="020B0503020204020204" pitchFamily="34" charset="-122"/>
              </a:rPr>
              <a:t>天降雨、雪后流到江河、湖泊、水库中的水及未经利用直接排放的雨水</a:t>
            </a:r>
            <a:endParaRPr lang="zh-CN" altLang="en-US" sz="2400" dirty="0">
              <a:latin typeface="微软雅黑" panose="020B0503020204020204" pitchFamily="34" charset="-122"/>
            </a:endParaRPr>
          </a:p>
          <a:p>
            <a:pPr eaLnBrk="1" hangingPunct="1"/>
            <a:endParaRPr lang="zh-CN" altLang="en-US" sz="2400" dirty="0">
              <a:latin typeface="微软雅黑" panose="020B0503020204020204" pitchFamily="34" charset="-122"/>
            </a:endParaRPr>
          </a:p>
          <a:p>
            <a:pPr eaLnBrk="1" hangingPunct="1"/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</a:rPr>
              <a:t>十个主要用水品种</a:t>
            </a:r>
            <a:endParaRPr lang="zh-CN" altLang="en-US" b="1" dirty="0">
              <a:latin typeface="微软雅黑" panose="020B0503020204020204" pitchFamily="34" charset="-122"/>
            </a:endParaRPr>
          </a:p>
        </p:txBody>
      </p:sp>
      <p:sp>
        <p:nvSpPr>
          <p:cNvPr id="13315" name="内容占位符 5"/>
          <p:cNvSpPr>
            <a:spLocks noGrp="1"/>
          </p:cNvSpPr>
          <p:nvPr>
            <p:ph idx="1"/>
          </p:nvPr>
        </p:nvSpPr>
        <p:spPr>
          <a:xfrm>
            <a:off x="457200" y="1571625"/>
            <a:ext cx="8229600" cy="5170488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2800" b="1" dirty="0">
                <a:latin typeface="微软雅黑" panose="020B0503020204020204" pitchFamily="34" charset="-122"/>
              </a:rPr>
              <a:t>8.</a:t>
            </a:r>
            <a:r>
              <a:rPr lang="zh-CN" altLang="en-US" sz="2800" b="1" dirty="0">
                <a:latin typeface="微软雅黑" panose="020B0503020204020204" pitchFamily="34" charset="-122"/>
              </a:rPr>
              <a:t>再生水</a:t>
            </a:r>
            <a:r>
              <a:rPr lang="en-US" altLang="zh-CN" sz="2800" b="1" dirty="0">
                <a:latin typeface="微软雅黑" panose="020B0503020204020204" pitchFamily="34" charset="-122"/>
              </a:rPr>
              <a:t>(</a:t>
            </a:r>
            <a:r>
              <a:rPr lang="zh-CN" altLang="en-US" sz="2800" b="1" dirty="0">
                <a:latin typeface="微软雅黑" panose="020B0503020204020204" pitchFamily="34" charset="-122"/>
              </a:rPr>
              <a:t>中水</a:t>
            </a:r>
            <a:r>
              <a:rPr lang="en-US" altLang="zh-CN" sz="2800" b="1" dirty="0">
                <a:latin typeface="微软雅黑" panose="020B0503020204020204" pitchFamily="34" charset="-122"/>
              </a:rPr>
              <a:t>)</a:t>
            </a:r>
            <a:endParaRPr lang="en-US" altLang="zh-CN" sz="2800" b="1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以污</a:t>
            </a:r>
            <a:r>
              <a:rPr lang="en-US" altLang="zh-CN" sz="2400" dirty="0">
                <a:latin typeface="微软雅黑" panose="020B0503020204020204" pitchFamily="34" charset="-122"/>
              </a:rPr>
              <a:t>(</a:t>
            </a:r>
            <a:r>
              <a:rPr lang="zh-CN" altLang="en-US" sz="2400" dirty="0">
                <a:latin typeface="微软雅黑" panose="020B0503020204020204" pitchFamily="34" charset="-122"/>
              </a:rPr>
              <a:t>废</a:t>
            </a:r>
            <a:r>
              <a:rPr lang="en-US" altLang="zh-CN" sz="2400" dirty="0">
                <a:latin typeface="微软雅黑" panose="020B0503020204020204" pitchFamily="34" charset="-122"/>
              </a:rPr>
              <a:t>)</a:t>
            </a:r>
            <a:r>
              <a:rPr lang="zh-CN" altLang="en-US" sz="2400" dirty="0">
                <a:latin typeface="微软雅黑" panose="020B0503020204020204" pitchFamily="34" charset="-122"/>
              </a:rPr>
              <a:t>水为水源，经再生工艺净化处理后水质达到再利用标准的水</a:t>
            </a:r>
            <a:endParaRPr lang="en-US" altLang="zh-CN" sz="2400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外供水量：不填报，平台相应单元格为锁定状态</a:t>
            </a:r>
            <a:endParaRPr lang="en-US" altLang="zh-CN" sz="2400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取水量：必须是用于</a:t>
            </a:r>
            <a:r>
              <a:rPr lang="zh-CN" altLang="en-US" sz="2400" b="1" dirty="0">
                <a:latin typeface="微软雅黑" panose="020B0503020204020204" pitchFamily="34" charset="-122"/>
              </a:rPr>
              <a:t>最终消费</a:t>
            </a:r>
            <a:r>
              <a:rPr lang="zh-CN" altLang="en-US" sz="2400" dirty="0">
                <a:latin typeface="微软雅黑" panose="020B0503020204020204" pitchFamily="34" charset="-122"/>
              </a:rPr>
              <a:t>的才填</a:t>
            </a:r>
            <a:endParaRPr lang="en-US" altLang="zh-CN" sz="2400" dirty="0">
              <a:latin typeface="微软雅黑" panose="020B0503020204020204" pitchFamily="34" charset="-122"/>
            </a:endParaRPr>
          </a:p>
          <a:p>
            <a:pPr lvl="2" eaLnBrk="1" hangingPunct="1"/>
            <a:r>
              <a:rPr lang="zh-CN" altLang="en-US" sz="2200" b="1" dirty="0">
                <a:latin typeface="微软雅黑" panose="020B0503020204020204" pitchFamily="34" charset="-122"/>
              </a:rPr>
              <a:t>最终消耗再生水</a:t>
            </a:r>
            <a:r>
              <a:rPr lang="zh-CN" altLang="en-US" sz="2200" dirty="0">
                <a:latin typeface="微软雅黑" panose="020B0503020204020204" pitchFamily="34" charset="-122"/>
              </a:rPr>
              <a:t>的单位才填报再生水的取水量</a:t>
            </a:r>
            <a:endParaRPr lang="en-US" altLang="zh-CN" sz="2200" dirty="0">
              <a:latin typeface="微软雅黑" panose="020B0503020204020204" pitchFamily="34" charset="-122"/>
            </a:endParaRPr>
          </a:p>
          <a:p>
            <a:pPr lvl="2" eaLnBrk="1" hangingPunct="1"/>
            <a:r>
              <a:rPr lang="zh-CN" altLang="en-US" sz="2200" dirty="0">
                <a:latin typeface="微软雅黑" panose="020B0503020204020204" pitchFamily="34" charset="-122"/>
              </a:rPr>
              <a:t>水生产与供应企业或其他企业为再次净化再生水而取用的再生水，</a:t>
            </a:r>
            <a:r>
              <a:rPr lang="zh-CN" altLang="en-US" sz="2200" b="1" dirty="0">
                <a:latin typeface="微软雅黑" panose="020B0503020204020204" pitchFamily="34" charset="-122"/>
              </a:rPr>
              <a:t>不能填报</a:t>
            </a:r>
            <a:r>
              <a:rPr lang="zh-CN" altLang="en-US" sz="2200" dirty="0">
                <a:latin typeface="微软雅黑" panose="020B0503020204020204" pitchFamily="34" charset="-122"/>
              </a:rPr>
              <a:t>再生水取水量</a:t>
            </a:r>
            <a:endParaRPr lang="en-US" altLang="zh-CN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</a:rPr>
              <a:t>十个主要用水品种</a:t>
            </a:r>
            <a:endParaRPr lang="zh-CN" altLang="en-US" b="1" dirty="0">
              <a:latin typeface="微软雅黑" panose="020B0503020204020204" pitchFamily="34" charset="-122"/>
            </a:endParaRPr>
          </a:p>
        </p:txBody>
      </p:sp>
      <p:sp>
        <p:nvSpPr>
          <p:cNvPr id="14339" name="内容占位符 5"/>
          <p:cNvSpPr>
            <a:spLocks noGrp="1"/>
          </p:cNvSpPr>
          <p:nvPr>
            <p:ph idx="1"/>
          </p:nvPr>
        </p:nvSpPr>
        <p:spPr>
          <a:xfrm>
            <a:off x="457200" y="1357313"/>
            <a:ext cx="8229600" cy="5384800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2800" b="1" dirty="0">
                <a:latin typeface="微软雅黑" panose="020B0503020204020204" pitchFamily="34" charset="-122"/>
              </a:rPr>
              <a:t>10.</a:t>
            </a:r>
            <a:r>
              <a:rPr lang="zh-CN" altLang="en-US" sz="2800" b="1" dirty="0">
                <a:latin typeface="微软雅黑" panose="020B0503020204020204" pitchFamily="34" charset="-122"/>
              </a:rPr>
              <a:t>其他水</a:t>
            </a:r>
            <a:endParaRPr lang="en-US" altLang="zh-CN" sz="2800" b="1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上述九个水资源品种没有涵盖，或者界定不清的水及水的产品</a:t>
            </a:r>
            <a:endParaRPr lang="en-US" altLang="zh-CN" sz="2400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b="1" dirty="0">
                <a:latin typeface="微软雅黑" panose="020B0503020204020204" pitchFamily="34" charset="-122"/>
              </a:rPr>
              <a:t>包括</a:t>
            </a:r>
            <a:endParaRPr lang="en-US" altLang="zh-CN" sz="2400" b="1" dirty="0">
              <a:latin typeface="微软雅黑" panose="020B0503020204020204" pitchFamily="34" charset="-122"/>
            </a:endParaRPr>
          </a:p>
          <a:p>
            <a:pPr lvl="2" eaLnBrk="1" hangingPunct="1"/>
            <a:r>
              <a:rPr lang="zh-CN" altLang="en-US" sz="2200" dirty="0">
                <a:latin typeface="微软雅黑" panose="020B0503020204020204" pitchFamily="34" charset="-122"/>
              </a:rPr>
              <a:t>软化水、除盐水、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</a:rPr>
              <a:t>蒸汽</a:t>
            </a:r>
            <a:r>
              <a:rPr lang="en-US" altLang="zh-CN" sz="2200" dirty="0">
                <a:latin typeface="微软雅黑" panose="020B0503020204020204" pitchFamily="34" charset="-122"/>
              </a:rPr>
              <a:t>(</a:t>
            </a:r>
            <a:r>
              <a:rPr lang="zh-CN" altLang="en-US" sz="2200" dirty="0">
                <a:latin typeface="微软雅黑" panose="020B0503020204020204" pitchFamily="34" charset="-122"/>
              </a:rPr>
              <a:t>需折算为同等质量的水</a:t>
            </a:r>
            <a:r>
              <a:rPr lang="en-US" altLang="zh-CN" sz="2200" dirty="0">
                <a:latin typeface="微软雅黑" panose="020B0503020204020204" pitchFamily="34" charset="-122"/>
              </a:rPr>
              <a:t>)</a:t>
            </a:r>
            <a:r>
              <a:rPr lang="zh-CN" altLang="en-US" sz="2200" dirty="0">
                <a:latin typeface="微软雅黑" panose="020B0503020204020204" pitchFamily="34" charset="-122"/>
              </a:rPr>
              <a:t>、蒸汽冷凝水、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</a:rPr>
              <a:t>管道供应的热水</a:t>
            </a:r>
            <a:r>
              <a:rPr lang="en-US" altLang="zh-CN" sz="2200" dirty="0">
                <a:latin typeface="微软雅黑" panose="020B0503020204020204" pitchFamily="34" charset="-122"/>
              </a:rPr>
              <a:t>(</a:t>
            </a:r>
            <a:r>
              <a:rPr lang="zh-CN" altLang="en-US" sz="2200" b="1" dirty="0">
                <a:latin typeface="微软雅黑" panose="020B0503020204020204" pitchFamily="34" charset="-122"/>
              </a:rPr>
              <a:t>不含</a:t>
            </a:r>
            <a:r>
              <a:rPr lang="zh-CN" altLang="en-US" sz="2200" dirty="0">
                <a:latin typeface="微软雅黑" panose="020B0503020204020204" pitchFamily="34" charset="-122"/>
              </a:rPr>
              <a:t>北方地区城镇热力网内循环的热水</a:t>
            </a:r>
            <a:r>
              <a:rPr lang="en-US" altLang="zh-CN" sz="2200" dirty="0">
                <a:latin typeface="微软雅黑" panose="020B0503020204020204" pitchFamily="34" charset="-122"/>
              </a:rPr>
              <a:t>)</a:t>
            </a:r>
            <a:r>
              <a:rPr lang="zh-CN" altLang="en-US" sz="2200" dirty="0">
                <a:latin typeface="微软雅黑" panose="020B0503020204020204" pitchFamily="34" charset="-122"/>
              </a:rPr>
              <a:t>、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</a:rPr>
              <a:t>瓶</a:t>
            </a:r>
            <a:r>
              <a:rPr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</a:rPr>
              <a:t>(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</a:rPr>
              <a:t>桶</a:t>
            </a:r>
            <a:r>
              <a:rPr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</a:rPr>
              <a:t>)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</a:rPr>
              <a:t>装纯净水、矿泉水</a:t>
            </a:r>
            <a:r>
              <a:rPr lang="zh-CN" altLang="en-US" sz="2200" dirty="0">
                <a:latin typeface="微软雅黑" panose="020B0503020204020204" pitchFamily="34" charset="-122"/>
              </a:rPr>
              <a:t>、经过初步处理未达到自来水标准的水</a:t>
            </a:r>
            <a:endParaRPr lang="en-US" altLang="zh-CN" sz="2200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b="1" dirty="0">
                <a:latin typeface="微软雅黑" panose="020B0503020204020204" pitchFamily="34" charset="-122"/>
              </a:rPr>
              <a:t>不包括</a:t>
            </a:r>
            <a:endParaRPr lang="en-US" altLang="zh-CN" sz="2400" b="1" dirty="0">
              <a:latin typeface="微软雅黑" panose="020B0503020204020204" pitchFamily="34" charset="-122"/>
            </a:endParaRPr>
          </a:p>
          <a:p>
            <a:pPr lvl="2" eaLnBrk="1" hangingPunct="1"/>
            <a:r>
              <a:rPr lang="zh-CN" altLang="en-US" sz="2200" dirty="0">
                <a:latin typeface="微软雅黑" panose="020B0503020204020204" pitchFamily="34" charset="-122"/>
              </a:rPr>
              <a:t>北方地区城镇热力网内循环的热水</a:t>
            </a:r>
            <a:endParaRPr lang="en-US" altLang="zh-CN" sz="2200" dirty="0">
              <a:latin typeface="微软雅黑" panose="020B0503020204020204" pitchFamily="34" charset="-122"/>
            </a:endParaRPr>
          </a:p>
          <a:p>
            <a:pPr lvl="2" eaLnBrk="1" hangingPunct="1"/>
            <a:r>
              <a:rPr lang="zh-CN" altLang="en-US" sz="2200" dirty="0">
                <a:latin typeface="微软雅黑" panose="020B0503020204020204" pitchFamily="34" charset="-122"/>
              </a:rPr>
              <a:t>地热水、碳酸饮料、茶饮料、果汁饮料、酒类、污</a:t>
            </a:r>
            <a:r>
              <a:rPr lang="en-US" altLang="zh-CN" sz="2200" dirty="0">
                <a:latin typeface="微软雅黑" panose="020B0503020204020204" pitchFamily="34" charset="-122"/>
              </a:rPr>
              <a:t>(</a:t>
            </a:r>
            <a:r>
              <a:rPr lang="zh-CN" altLang="en-US" sz="2200" dirty="0">
                <a:latin typeface="微软雅黑" panose="020B0503020204020204" pitchFamily="34" charset="-122"/>
              </a:rPr>
              <a:t>废</a:t>
            </a:r>
            <a:r>
              <a:rPr lang="en-US" altLang="zh-CN" sz="2200" dirty="0">
                <a:latin typeface="微软雅黑" panose="020B0503020204020204" pitchFamily="34" charset="-122"/>
              </a:rPr>
              <a:t>)</a:t>
            </a:r>
            <a:r>
              <a:rPr lang="zh-CN" altLang="en-US" sz="2200" dirty="0">
                <a:latin typeface="微软雅黑" panose="020B0503020204020204" pitchFamily="34" charset="-122"/>
              </a:rPr>
              <a:t>水</a:t>
            </a:r>
            <a:endParaRPr lang="en-US" altLang="zh-CN" sz="22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</a:rPr>
              <a:t>补充指标及解释</a:t>
            </a:r>
            <a:endParaRPr lang="zh-CN" altLang="en-US" b="1" dirty="0">
              <a:latin typeface="微软雅黑" panose="020B0503020204020204" pitchFamily="34" charset="-122"/>
            </a:endParaRPr>
          </a:p>
        </p:txBody>
      </p:sp>
      <p:sp>
        <p:nvSpPr>
          <p:cNvPr id="15363" name="内容占位符 5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329237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sz="2800" b="1" dirty="0">
                <a:latin typeface="微软雅黑" panose="020B0503020204020204" pitchFamily="34" charset="-122"/>
              </a:rPr>
              <a:t>外排水量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（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只有取水量没有排水量通常是有问题的。）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en-US" altLang="zh-CN" sz="2000" b="1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完成生产过程和生产活动之后经过企业厂区、办公区所有排水口排到企业外部的水量</a:t>
            </a:r>
            <a:endParaRPr lang="en-US" altLang="zh-CN" sz="2400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b="1" dirty="0">
                <a:latin typeface="微软雅黑" panose="020B0503020204020204" pitchFamily="34" charset="-122"/>
              </a:rPr>
              <a:t>包括：</a:t>
            </a:r>
            <a:r>
              <a:rPr lang="zh-CN" altLang="en-US" sz="2400" dirty="0">
                <a:latin typeface="微软雅黑" panose="020B0503020204020204" pitchFamily="34" charset="-122"/>
              </a:rPr>
              <a:t>进入城镇污水管网的污</a:t>
            </a:r>
            <a:r>
              <a:rPr lang="en-US" altLang="zh-CN" sz="2400" dirty="0">
                <a:latin typeface="微软雅黑" panose="020B0503020204020204" pitchFamily="34" charset="-122"/>
              </a:rPr>
              <a:t>(</a:t>
            </a:r>
            <a:r>
              <a:rPr lang="zh-CN" altLang="en-US" sz="2400" dirty="0">
                <a:latin typeface="微软雅黑" panose="020B0503020204020204" pitchFamily="34" charset="-122"/>
              </a:rPr>
              <a:t>废</a:t>
            </a:r>
            <a:r>
              <a:rPr lang="en-US" altLang="zh-CN" sz="2400" dirty="0">
                <a:latin typeface="微软雅黑" panose="020B0503020204020204" pitchFamily="34" charset="-122"/>
              </a:rPr>
              <a:t>)</a:t>
            </a:r>
            <a:r>
              <a:rPr lang="zh-CN" altLang="en-US" sz="2400" dirty="0">
                <a:latin typeface="微软雅黑" panose="020B0503020204020204" pitchFamily="34" charset="-122"/>
              </a:rPr>
              <a:t>水量、直接排到自然环境中的水量</a:t>
            </a:r>
            <a:endParaRPr lang="zh-CN" altLang="en-US" sz="2400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b="1" dirty="0">
                <a:latin typeface="微软雅黑" panose="020B0503020204020204" pitchFamily="34" charset="-122"/>
              </a:rPr>
              <a:t>不包括：</a:t>
            </a:r>
            <a:r>
              <a:rPr lang="zh-CN" altLang="en-US" sz="2400" dirty="0">
                <a:latin typeface="微软雅黑" panose="020B0503020204020204" pitchFamily="34" charset="-122"/>
              </a:rPr>
              <a:t>外供水量、直流冷却水量、未利用直接排放的矿井水量</a:t>
            </a:r>
            <a:endParaRPr lang="en-US" altLang="zh-CN" sz="2400" dirty="0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 sz="2800" dirty="0">
                <a:latin typeface="微软雅黑" panose="020B0503020204020204" pitchFamily="34" charset="-122"/>
              </a:rPr>
              <a:t>计算方法</a:t>
            </a:r>
            <a:endParaRPr lang="en-US" altLang="zh-CN" sz="2800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实际计量、系数推算、物料平衡方法</a:t>
            </a:r>
            <a:endParaRPr lang="zh-CN" altLang="en-US" sz="2400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企业排水口有计量装置，按照实测法计算；排水口无计量装置，按照排放系数法或者物料衡算法计算</a:t>
            </a:r>
            <a:endParaRPr lang="zh-CN" altLang="en-US" sz="2400" dirty="0">
              <a:latin typeface="微软雅黑" panose="020B0503020204020204" pitchFamily="34" charset="-122"/>
            </a:endParaRPr>
          </a:p>
          <a:p>
            <a:pPr lvl="1" eaLnBrk="1" hangingPunct="1"/>
            <a:endParaRPr lang="zh-CN" altLang="en-US" sz="2400" dirty="0">
              <a:latin typeface="微软雅黑" panose="020B0503020204020204" pitchFamily="34" charset="-122"/>
            </a:endParaRPr>
          </a:p>
          <a:p>
            <a:pPr lvl="1" eaLnBrk="1" hangingPunct="1"/>
            <a:endParaRPr lang="zh-CN" altLang="en-US" sz="2400" dirty="0">
              <a:latin typeface="微软雅黑" panose="020B0503020204020204" pitchFamily="34" charset="-122"/>
            </a:endParaRPr>
          </a:p>
          <a:p>
            <a:pPr lvl="1" eaLnBrk="1" hangingPunct="1"/>
            <a:endParaRPr lang="zh-CN" altLang="en-US" sz="24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</a:rPr>
              <a:t>补充指标及解释</a:t>
            </a:r>
            <a:endParaRPr lang="zh-CN" altLang="en-US" b="1" dirty="0">
              <a:latin typeface="微软雅黑" panose="020B0503020204020204" pitchFamily="34" charset="-122"/>
            </a:endParaRPr>
          </a:p>
        </p:txBody>
      </p:sp>
      <p:sp>
        <p:nvSpPr>
          <p:cNvPr id="16387" name="内容占位符 5"/>
          <p:cNvSpPr>
            <a:spLocks noGrp="1"/>
          </p:cNvSpPr>
          <p:nvPr>
            <p:ph idx="1"/>
          </p:nvPr>
        </p:nvSpPr>
        <p:spPr>
          <a:xfrm>
            <a:off x="457200" y="1357313"/>
            <a:ext cx="8229600" cy="5024437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2800" dirty="0">
                <a:latin typeface="微软雅黑" panose="020B0503020204020204" pitchFamily="34" charset="-122"/>
              </a:rPr>
              <a:t>1.</a:t>
            </a:r>
            <a:r>
              <a:rPr lang="zh-CN" altLang="en-US" sz="2800" dirty="0">
                <a:latin typeface="微软雅黑" panose="020B0503020204020204" pitchFamily="34" charset="-122"/>
              </a:rPr>
              <a:t>实测法</a:t>
            </a:r>
            <a:endParaRPr lang="en-US" altLang="zh-CN" sz="2800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企业排水口有计量装置，按计量装置的计量数据计算</a:t>
            </a:r>
            <a:endParaRPr lang="en-US" altLang="zh-CN" sz="2000" dirty="0">
              <a:latin typeface="微软雅黑" panose="020B0503020204020204" pitchFamily="34" charset="-122"/>
            </a:endParaRPr>
          </a:p>
          <a:p>
            <a:pPr eaLnBrk="1" hangingPunct="1"/>
            <a:r>
              <a:rPr lang="en-US" altLang="zh-CN" sz="2800" dirty="0">
                <a:latin typeface="微软雅黑" panose="020B0503020204020204" pitchFamily="34" charset="-122"/>
              </a:rPr>
              <a:t>2.</a:t>
            </a:r>
            <a:r>
              <a:rPr lang="zh-CN" altLang="en-US" sz="2800" dirty="0">
                <a:latin typeface="微软雅黑" panose="020B0503020204020204" pitchFamily="34" charset="-122"/>
              </a:rPr>
              <a:t>排放系数法</a:t>
            </a:r>
            <a:endParaRPr lang="en-US" altLang="zh-CN" sz="2800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外排水量＝</a:t>
            </a:r>
            <a:r>
              <a:rPr lang="en-US" altLang="zh-CN" sz="2400" dirty="0">
                <a:latin typeface="微软雅黑" panose="020B0503020204020204" pitchFamily="34" charset="-122"/>
              </a:rPr>
              <a:t>(</a:t>
            </a:r>
            <a:r>
              <a:rPr lang="zh-CN" altLang="en-US" sz="2400" dirty="0">
                <a:latin typeface="微软雅黑" panose="020B0503020204020204" pitchFamily="34" charset="-122"/>
              </a:rPr>
              <a:t>取水量合计－外供水量合计</a:t>
            </a:r>
            <a:r>
              <a:rPr lang="en-US" altLang="zh-CN" sz="2400" dirty="0">
                <a:latin typeface="微软雅黑" panose="020B0503020204020204" pitchFamily="34" charset="-122"/>
              </a:rPr>
              <a:t>) × </a:t>
            </a:r>
            <a:r>
              <a:rPr lang="zh-CN" altLang="en-US" sz="2400" dirty="0">
                <a:latin typeface="微软雅黑" panose="020B0503020204020204" pitchFamily="34" charset="-122"/>
              </a:rPr>
              <a:t>排放系数</a:t>
            </a:r>
            <a:endParaRPr lang="zh-CN" altLang="en-US" sz="2400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不同类型的工业企业排放系数有所不同，一般在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0.6-0.9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范围内取值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eaLnBrk="1" hangingPunct="1"/>
            <a:r>
              <a:rPr lang="en-US" altLang="zh-CN" sz="2800" dirty="0">
                <a:latin typeface="微软雅黑" panose="020B0503020204020204" pitchFamily="34" charset="-122"/>
              </a:rPr>
              <a:t>3.</a:t>
            </a:r>
            <a:r>
              <a:rPr lang="zh-CN" altLang="en-US" sz="2800" dirty="0">
                <a:latin typeface="微软雅黑" panose="020B0503020204020204" pitchFamily="34" charset="-122"/>
              </a:rPr>
              <a:t>物料衡算法</a:t>
            </a:r>
            <a:endParaRPr lang="zh-CN" altLang="en-US" sz="2800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外排水量＝</a:t>
            </a:r>
            <a:r>
              <a:rPr lang="en-US" altLang="zh-CN" sz="2400" dirty="0">
                <a:latin typeface="微软雅黑" panose="020B0503020204020204" pitchFamily="34" charset="-122"/>
              </a:rPr>
              <a:t>(</a:t>
            </a:r>
            <a:r>
              <a:rPr lang="zh-CN" altLang="en-US" sz="2400" dirty="0">
                <a:latin typeface="微软雅黑" panose="020B0503020204020204" pitchFamily="34" charset="-122"/>
              </a:rPr>
              <a:t>取水量合计－外供水量合计</a:t>
            </a:r>
            <a:r>
              <a:rPr lang="en-US" altLang="zh-CN" sz="2400" dirty="0">
                <a:latin typeface="微软雅黑" panose="020B0503020204020204" pitchFamily="34" charset="-122"/>
              </a:rPr>
              <a:t>)</a:t>
            </a:r>
            <a:r>
              <a:rPr lang="zh-CN" altLang="en-US" sz="2400" dirty="0">
                <a:latin typeface="微软雅黑" panose="020B0503020204020204" pitchFamily="34" charset="-122"/>
              </a:rPr>
              <a:t>－</a:t>
            </a:r>
            <a:r>
              <a:rPr lang="en-US" altLang="zh-CN" sz="2400" dirty="0">
                <a:latin typeface="微软雅黑" panose="020B0503020204020204" pitchFamily="34" charset="-122"/>
              </a:rPr>
              <a:t>(</a:t>
            </a:r>
            <a:r>
              <a:rPr lang="zh-CN" altLang="en-US" sz="2400" dirty="0">
                <a:latin typeface="微软雅黑" panose="020B0503020204020204" pitchFamily="34" charset="-122"/>
              </a:rPr>
              <a:t>产品带走水量＋漏失水量＋蒸发水量＋其他损失量</a:t>
            </a:r>
            <a:r>
              <a:rPr lang="en-US" altLang="zh-CN" sz="2400" dirty="0">
                <a:latin typeface="微软雅黑" panose="020B0503020204020204" pitchFamily="34" charset="-122"/>
              </a:rPr>
              <a:t>)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</a:rPr>
              <a:t>补充指标及解释</a:t>
            </a:r>
            <a:endParaRPr lang="zh-CN" altLang="en-US" b="1" dirty="0">
              <a:latin typeface="微软雅黑" panose="020B0503020204020204" pitchFamily="34" charset="-122"/>
            </a:endParaRPr>
          </a:p>
        </p:txBody>
      </p:sp>
      <p:sp>
        <p:nvSpPr>
          <p:cNvPr id="17411" name="内容占位符 5"/>
          <p:cNvSpPr>
            <a:spLocks noGrp="1"/>
          </p:cNvSpPr>
          <p:nvPr>
            <p:ph idx="1"/>
          </p:nvPr>
        </p:nvSpPr>
        <p:spPr>
          <a:xfrm>
            <a:off x="457200" y="1357313"/>
            <a:ext cx="8229600" cy="5024437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sz="2800" b="1" dirty="0">
                <a:latin typeface="微软雅黑" panose="020B0503020204020204" pitchFamily="34" charset="-122"/>
              </a:rPr>
              <a:t>重复用水量</a:t>
            </a:r>
            <a:endParaRPr lang="en-US" altLang="zh-CN" sz="2800" b="1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在确定的用水单元或系统内，使用的所有未经处理和处理后重复使用的水量的总和。</a:t>
            </a:r>
            <a:endParaRPr lang="zh-CN" altLang="en-US" sz="2400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b="1" dirty="0">
                <a:latin typeface="微软雅黑" panose="020B0503020204020204" pitchFamily="34" charset="-122"/>
              </a:rPr>
              <a:t>包括：</a:t>
            </a:r>
            <a:r>
              <a:rPr lang="zh-CN" altLang="en-US" sz="2400" dirty="0">
                <a:latin typeface="微软雅黑" panose="020B0503020204020204" pitchFamily="34" charset="-122"/>
              </a:rPr>
              <a:t>循环水、串联水、回用水</a:t>
            </a:r>
            <a:endParaRPr lang="zh-CN" altLang="en-US" sz="2400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b="1" dirty="0">
                <a:latin typeface="微软雅黑" panose="020B0503020204020204" pitchFamily="34" charset="-122"/>
              </a:rPr>
              <a:t>不包括：</a:t>
            </a:r>
            <a:r>
              <a:rPr lang="zh-CN" altLang="en-US" sz="2400" dirty="0">
                <a:latin typeface="微软雅黑" panose="020B0503020204020204" pitchFamily="34" charset="-122"/>
              </a:rPr>
              <a:t>城镇热力管网的供暖用水、火力发电设备内进行汽水循环的除盐水。</a:t>
            </a:r>
            <a:endParaRPr lang="zh-CN" altLang="en-US" sz="2400" dirty="0">
              <a:latin typeface="微软雅黑" panose="020B0503020204020204" pitchFamily="34" charset="-122"/>
            </a:endParaRPr>
          </a:p>
          <a:p>
            <a:pPr lvl="1" eaLnBrk="1" hangingPunct="1"/>
            <a:endParaRPr lang="en-US" altLang="zh-CN" sz="2400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重复用水率</a:t>
            </a:r>
            <a:r>
              <a:rPr lang="en-US" altLang="zh-CN" sz="2400" dirty="0">
                <a:latin typeface="微软雅黑" panose="020B0503020204020204" pitchFamily="34" charset="-122"/>
              </a:rPr>
              <a:t>=</a:t>
            </a:r>
            <a:r>
              <a:rPr lang="zh-CN" altLang="en-US" sz="2400" dirty="0">
                <a:latin typeface="微软雅黑" panose="020B0503020204020204" pitchFamily="34" charset="-122"/>
              </a:rPr>
              <a:t>重复用水量</a:t>
            </a:r>
            <a:r>
              <a:rPr lang="en-US" altLang="zh-CN" sz="2400" dirty="0">
                <a:latin typeface="微软雅黑" panose="020B0503020204020204" pitchFamily="34" charset="-122"/>
              </a:rPr>
              <a:t>/(</a:t>
            </a:r>
            <a:r>
              <a:rPr lang="zh-CN" altLang="en-US" sz="2400" dirty="0">
                <a:latin typeface="微软雅黑" panose="020B0503020204020204" pitchFamily="34" charset="-122"/>
              </a:rPr>
              <a:t>用新水量</a:t>
            </a:r>
            <a:r>
              <a:rPr lang="en-US" altLang="zh-CN" sz="2400" dirty="0">
                <a:latin typeface="微软雅黑" panose="020B0503020204020204" pitchFamily="34" charset="-122"/>
              </a:rPr>
              <a:t>+</a:t>
            </a:r>
            <a:r>
              <a:rPr lang="zh-CN" altLang="en-US" sz="2400" dirty="0">
                <a:latin typeface="微软雅黑" panose="020B0503020204020204" pitchFamily="34" charset="-122"/>
              </a:rPr>
              <a:t>重复用水量</a:t>
            </a:r>
            <a:r>
              <a:rPr lang="en-US" altLang="zh-CN" sz="2400" dirty="0">
                <a:latin typeface="微软雅黑" panose="020B0503020204020204" pitchFamily="34" charset="-122"/>
              </a:rPr>
              <a:t>)×100%</a:t>
            </a:r>
            <a:endParaRPr lang="zh-CN" altLang="en-US" sz="2400" dirty="0">
              <a:latin typeface="微软雅黑" panose="020B0503020204020204" pitchFamily="34" charset="-122"/>
            </a:endParaRPr>
          </a:p>
          <a:p>
            <a:pPr lvl="1" eaLnBrk="1" hangingPunct="1"/>
            <a:endParaRPr lang="zh-CN" altLang="en-US" sz="24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</a:rPr>
              <a:t>重复用水主要表现为三种情况</a:t>
            </a:r>
            <a:endParaRPr lang="zh-CN" altLang="en-US" b="1" dirty="0">
              <a:latin typeface="微软雅黑" panose="020B0503020204020204" pitchFamily="34" charset="-122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251520" y="1052736"/>
          <a:ext cx="8640960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</a:rPr>
              <a:t>补充指标及解释</a:t>
            </a:r>
            <a:endParaRPr lang="zh-CN" altLang="en-US" b="1" dirty="0">
              <a:latin typeface="微软雅黑" panose="020B0503020204020204" pitchFamily="34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329238"/>
          </a:xfrm>
        </p:spPr>
        <p:txBody>
          <a:bodyPr vert="horz" wrap="square" lIns="91440" tIns="45720" rIns="91440" bIns="45720" numCol="1" rtlCol="0" anchor="t" anchorCtr="0" compatLnSpc="1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直流冷却水量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企业取自河流、水库、湖泊、海洋，经一次使用后，直接排放回河流、水库、湖泊、海洋的冷却水量，多见于火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核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电企业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直流冷却水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不填报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取水量、外供水量、外排水量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企业从直流冷却水系统中取水用做其他用途，则该部分应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计入取水量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利用河、湖、水库等的淡水进行直流冷却，填报直流冷却水量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河湖水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；利用海水进行直流冷却，填报直流冷却水量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海水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污水处理量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有污水处理设备的企业实际处理的污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废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水量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包括：取自企业外部和本企业产生的污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废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水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1" name="图示 10"/>
          <p:cNvGraphicFramePr/>
          <p:nvPr/>
        </p:nvGraphicFramePr>
        <p:xfrm>
          <a:off x="2612264" y="2477826"/>
          <a:ext cx="3960000" cy="28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3" name="圆角矩形标注 12"/>
          <p:cNvSpPr/>
          <p:nvPr/>
        </p:nvSpPr>
        <p:spPr>
          <a:xfrm>
            <a:off x="71438" y="1214438"/>
            <a:ext cx="2879725" cy="3571875"/>
          </a:xfrm>
          <a:prstGeom prst="wedgeRoundRectCallout">
            <a:avLst>
              <a:gd name="adj1" fmla="val 63626"/>
              <a:gd name="adj2" fmla="val 8513"/>
              <a:gd name="adj3" fmla="val 16667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·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最终</a:t>
            </a:r>
            <a:r>
              <a:rPr kumimoji="0" lang="zh-CN" altLang="en-US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消耗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再生水的单位才填报再生水的取水量；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·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再生水</a:t>
            </a:r>
            <a:r>
              <a:rPr kumimoji="0" lang="zh-CN" altLang="en-US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加工过程不填报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再生水取水量；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·</a:t>
            </a:r>
            <a:r>
              <a:rPr kumimoji="0" lang="zh-CN" altLang="en-US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污水净化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成再生水后自己使用的，填报</a:t>
            </a:r>
            <a:r>
              <a:rPr kumimoji="0" lang="zh-CN" altLang="en-US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重复用水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484" name="矩形 11"/>
          <p:cNvSpPr/>
          <p:nvPr/>
        </p:nvSpPr>
        <p:spPr>
          <a:xfrm>
            <a:off x="2714625" y="428625"/>
            <a:ext cx="4500563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填报注意事项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" name="图示 12"/>
          <p:cNvGraphicFramePr/>
          <p:nvPr/>
        </p:nvGraphicFramePr>
        <p:xfrm>
          <a:off x="2612264" y="2477826"/>
          <a:ext cx="3960000" cy="28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2" name="圆角矩形标注 11"/>
          <p:cNvSpPr/>
          <p:nvPr/>
        </p:nvSpPr>
        <p:spPr>
          <a:xfrm>
            <a:off x="6215063" y="1428750"/>
            <a:ext cx="2879725" cy="4071938"/>
          </a:xfrm>
          <a:prstGeom prst="wedgeRoundRectCallout">
            <a:avLst>
              <a:gd name="adj1" fmla="val -59846"/>
              <a:gd name="adj2" fmla="val 550"/>
              <a:gd name="adj3" fmla="val 16667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·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桶瓶装饮用水、蒸汽均需折算成同等质量的水；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·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宾馆、医院、学校浴室等有特殊需求的生活热水计入其他水；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碳酸饮料、茶饮料、果汁饮料、酒类等饮料不计入；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供热单位城市封闭采暖管网里的循环水不填写入其他水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508" name="Rectangle 1"/>
          <p:cNvSpPr/>
          <p:nvPr/>
        </p:nvSpPr>
        <p:spPr>
          <a:xfrm>
            <a:off x="0" y="285750"/>
            <a:ext cx="4143375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buNone/>
            </a:pPr>
            <a:r>
              <a:rPr lang="zh-CN" altLang="zh-CN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 </a:t>
            </a: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工企业用水情况（</a:t>
            </a:r>
            <a:r>
              <a:rPr lang="en-US" altLang="zh-CN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205-4</a:t>
            </a: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9" name="矩形 17"/>
          <p:cNvSpPr/>
          <p:nvPr/>
        </p:nvSpPr>
        <p:spPr>
          <a:xfrm>
            <a:off x="285750" y="714375"/>
            <a:ext cx="1441450" cy="307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1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3.7 </a:t>
            </a:r>
            <a:r>
              <a:rPr lang="zh-CN" altLang="en-US" sz="1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填注意事项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0" name="矩形 10"/>
          <p:cNvSpPr/>
          <p:nvPr/>
        </p:nvSpPr>
        <p:spPr>
          <a:xfrm>
            <a:off x="2714625" y="428625"/>
            <a:ext cx="4500563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填报注意事项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341313" y="2212975"/>
          <a:ext cx="8462963" cy="2288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8890"/>
                <a:gridCol w="1800200"/>
                <a:gridCol w="1584176"/>
                <a:gridCol w="3799039"/>
              </a:tblGrid>
              <a:tr h="565492"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Verdana" panose="020B0604030504040204" pitchFamily="34" charset="0"/>
                        </a:rPr>
                        <a:t>频度</a:t>
                      </a:r>
                      <a:endParaRPr kumimoji="0" lang="en-US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Verdana" panose="020B0604030504040204" pitchFamily="34" charset="0"/>
                      </a:endParaRPr>
                    </a:p>
                  </a:txBody>
                  <a:tcPr marL="84405" marR="84405" anchor="ctr" anchorCtr="1" horzOverflow="overflow"/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Verdana" panose="020B0604030504040204" pitchFamily="34" charset="0"/>
                        </a:rPr>
                        <a:t>表号</a:t>
                      </a:r>
                      <a:endParaRPr kumimoji="0" lang="en-US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Verdana" panose="020B0604030504040204" pitchFamily="34" charset="0"/>
                      </a:endParaRPr>
                    </a:p>
                  </a:txBody>
                  <a:tcPr marL="84405" marR="84405" anchor="ctr" anchorCtr="1" horzOverflow="overflow"/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Verdana" panose="020B0604030504040204" pitchFamily="34" charset="0"/>
                        </a:rPr>
                        <a:t>表名</a:t>
                      </a:r>
                      <a:endParaRPr kumimoji="0" lang="en-US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Verdana" panose="020B0604030504040204" pitchFamily="34" charset="0"/>
                      </a:endParaRPr>
                    </a:p>
                  </a:txBody>
                  <a:tcPr marL="84405" marR="84405" anchor="ctr" anchorCtr="1" horzOverflow="overflow"/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Verdana" panose="020B0604030504040204" pitchFamily="34" charset="0"/>
                        </a:rPr>
                        <a:t>填报单位范围</a:t>
                      </a:r>
                      <a:endParaRPr kumimoji="0" lang="en-US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Verdana" panose="020B0604030504040204" pitchFamily="34" charset="0"/>
                      </a:endParaRPr>
                    </a:p>
                  </a:txBody>
                  <a:tcPr marL="84405" marR="84405" anchor="ctr" anchorCtr="1" horzOverflow="overflow"/>
                </a:tc>
              </a:tr>
              <a:tr h="1722755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半年报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205-4</a:t>
                      </a:r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工业企业用水情况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辖区内规上工业法人单位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  <p:sp>
        <p:nvSpPr>
          <p:cNvPr id="6" name="Rectangle 685"/>
          <p:cNvSpPr>
            <a:spLocks noChangeArrowheads="1"/>
          </p:cNvSpPr>
          <p:nvPr/>
        </p:nvSpPr>
        <p:spPr bwMode="auto">
          <a:xfrm>
            <a:off x="214313" y="357188"/>
            <a:ext cx="8715375" cy="1357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2075" tIns="46038" rIns="92075" bIns="4603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报表制度</a:t>
            </a:r>
            <a:endParaRPr kumimoji="0" lang="zh-CN" altLang="zh-CN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8" name="图示 17"/>
          <p:cNvGraphicFramePr/>
          <p:nvPr/>
        </p:nvGraphicFramePr>
        <p:xfrm>
          <a:off x="2612264" y="2477826"/>
          <a:ext cx="3960000" cy="28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3" name="圆角矩形标注 12"/>
          <p:cNvSpPr/>
          <p:nvPr/>
        </p:nvSpPr>
        <p:spPr>
          <a:xfrm>
            <a:off x="49213" y="4071938"/>
            <a:ext cx="2879725" cy="2143125"/>
          </a:xfrm>
          <a:prstGeom prst="wedgeRoundRectCallout">
            <a:avLst>
              <a:gd name="adj1" fmla="val 63030"/>
              <a:gd name="adj2" fmla="val 6247"/>
              <a:gd name="adj3" fmla="val 16667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·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包括：取自</a:t>
            </a:r>
            <a:r>
              <a:rPr kumimoji="0" lang="zh-CN" altLang="en-US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企业外部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和</a:t>
            </a:r>
            <a:r>
              <a:rPr kumimoji="0" lang="zh-CN" altLang="en-US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本企业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产生的污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废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水；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·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不限于污水处理企业填报。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532" name="矩形 22"/>
          <p:cNvSpPr/>
          <p:nvPr/>
        </p:nvSpPr>
        <p:spPr>
          <a:xfrm>
            <a:off x="285750" y="714375"/>
            <a:ext cx="1620838" cy="307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1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3.7 </a:t>
            </a:r>
            <a:r>
              <a:rPr lang="zh-CN" altLang="en-US" sz="1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填报注意事项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3" name="矩形 10"/>
          <p:cNvSpPr/>
          <p:nvPr/>
        </p:nvSpPr>
        <p:spPr>
          <a:xfrm>
            <a:off x="2714625" y="428625"/>
            <a:ext cx="4500563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填报注意事项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" name="图示 14"/>
          <p:cNvGraphicFramePr/>
          <p:nvPr/>
        </p:nvGraphicFramePr>
        <p:xfrm>
          <a:off x="2612264" y="2477826"/>
          <a:ext cx="3960000" cy="28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3" name="圆角矩形标注 12"/>
          <p:cNvSpPr/>
          <p:nvPr/>
        </p:nvSpPr>
        <p:spPr>
          <a:xfrm>
            <a:off x="6215063" y="2071688"/>
            <a:ext cx="2879725" cy="4714875"/>
          </a:xfrm>
          <a:prstGeom prst="wedgeRoundRectCallout">
            <a:avLst>
              <a:gd name="adj1" fmla="val -62048"/>
              <a:gd name="adj2" fmla="val 13725"/>
              <a:gd name="adj3" fmla="val 16667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·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同期数平台自动带出，调查单位和各级统计机构原则上</a:t>
            </a:r>
            <a:r>
              <a:rPr kumimoji="0" lang="zh-CN" altLang="en-US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不得修改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·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涉及兼并、重组等情况的，经国家统计局批准后，调查单位可调整同期数；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·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本年新增调查单位可自行填报“上年同期”数据。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56" name="Rectangle 1"/>
          <p:cNvSpPr/>
          <p:nvPr/>
        </p:nvSpPr>
        <p:spPr>
          <a:xfrm>
            <a:off x="0" y="285750"/>
            <a:ext cx="4143375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buNone/>
            </a:pPr>
            <a:r>
              <a:rPr lang="zh-CN" altLang="zh-CN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 </a:t>
            </a: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工业企业用水情况（</a:t>
            </a:r>
            <a:r>
              <a:rPr lang="en-US" altLang="zh-CN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20-4</a:t>
            </a:r>
            <a:endParaRPr lang="zh-CN" altLang="zh-CN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7" name="矩形 19"/>
          <p:cNvSpPr/>
          <p:nvPr/>
        </p:nvSpPr>
        <p:spPr>
          <a:xfrm>
            <a:off x="285750" y="714375"/>
            <a:ext cx="1620838" cy="307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1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3.7 </a:t>
            </a:r>
            <a:r>
              <a:rPr lang="zh-CN" altLang="en-US" sz="1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填报注意事项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8" name="矩形 10"/>
          <p:cNvSpPr/>
          <p:nvPr/>
        </p:nvSpPr>
        <p:spPr>
          <a:xfrm>
            <a:off x="2714625" y="428625"/>
            <a:ext cx="4500563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填报注意事项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图示 3"/>
          <p:cNvGraphicFramePr/>
          <p:nvPr/>
        </p:nvGraphicFramePr>
        <p:xfrm>
          <a:off x="508000" y="719455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3"/>
          <p:cNvGrpSpPr/>
          <p:nvPr/>
        </p:nvGrpSpPr>
        <p:grpSpPr>
          <a:xfrm>
            <a:off x="285720" y="857232"/>
            <a:ext cx="8572560" cy="5715016"/>
            <a:chOff x="899592" y="908720"/>
            <a:chExt cx="7183015" cy="5814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61392" y="908720"/>
              <a:ext cx="7021215" cy="5814591"/>
            </a:xfrm>
            <a:prstGeom prst="rect">
              <a:avLst/>
            </a:prstGeom>
          </p:spPr>
        </p:pic>
        <p:sp>
          <p:nvSpPr>
            <p:cNvPr id="15" name="AutoShape 10"/>
            <p:cNvSpPr>
              <a:spLocks noChangeArrowheads="1"/>
            </p:cNvSpPr>
            <p:nvPr/>
          </p:nvSpPr>
          <p:spPr bwMode="auto">
            <a:xfrm>
              <a:off x="899592" y="2348880"/>
              <a:ext cx="2442022" cy="2552824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800" b="1">
                <a:latin typeface="Verdana" panose="020B0604030504040204" pitchFamily="34" charset="0"/>
                <a:ea typeface="等线" panose="02010600030101010101" charset="-122"/>
              </a:endParaRPr>
            </a:p>
          </p:txBody>
        </p:sp>
        <p:sp>
          <p:nvSpPr>
            <p:cNvPr id="16" name="AutoShape 10"/>
            <p:cNvSpPr>
              <a:spLocks noChangeArrowheads="1"/>
            </p:cNvSpPr>
            <p:nvPr/>
          </p:nvSpPr>
          <p:spPr bwMode="auto">
            <a:xfrm>
              <a:off x="899592" y="5517232"/>
              <a:ext cx="2442022" cy="120608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800" b="1">
                <a:latin typeface="Verdana" panose="020B0604030504040204" pitchFamily="34" charset="0"/>
                <a:ea typeface="等线" panose="02010600030101010101" charset="-122"/>
              </a:endParaRPr>
            </a:p>
          </p:txBody>
        </p:sp>
        <p:sp>
          <p:nvSpPr>
            <p:cNvPr id="18" name="AutoShape 16"/>
            <p:cNvSpPr>
              <a:spLocks noChangeArrowheads="1"/>
            </p:cNvSpPr>
            <p:nvPr/>
          </p:nvSpPr>
          <p:spPr bwMode="auto">
            <a:xfrm>
              <a:off x="5004048" y="1700808"/>
              <a:ext cx="1152128" cy="232569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800" b="1">
                <a:latin typeface="Verdana" panose="020B0604030504040204" pitchFamily="34" charset="0"/>
                <a:ea typeface="等线" panose="02010600030101010101" charset="-122"/>
              </a:endParaRPr>
            </a:p>
          </p:txBody>
        </p:sp>
        <p:sp>
          <p:nvSpPr>
            <p:cNvPr id="19" name="AutoShape 16"/>
            <p:cNvSpPr>
              <a:spLocks noChangeArrowheads="1"/>
            </p:cNvSpPr>
            <p:nvPr/>
          </p:nvSpPr>
          <p:spPr bwMode="auto">
            <a:xfrm>
              <a:off x="6588225" y="1700808"/>
              <a:ext cx="1296144" cy="232569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800" b="1">
                <a:latin typeface="Verdana" panose="020B0604030504040204" pitchFamily="34" charset="0"/>
                <a:ea typeface="等线" panose="02010600030101010101" charset="-122"/>
              </a:endParaRPr>
            </a:p>
          </p:txBody>
        </p:sp>
      </p:grpSp>
      <p:sp>
        <p:nvSpPr>
          <p:cNvPr id="10" name="圆角矩形 9"/>
          <p:cNvSpPr/>
          <p:nvPr/>
        </p:nvSpPr>
        <p:spPr>
          <a:xfrm>
            <a:off x="2000232" y="285728"/>
            <a:ext cx="4857784" cy="642942"/>
          </a:xfrm>
          <a:prstGeom prst="roundRect">
            <a:avLst/>
          </a:prstGeom>
          <a:solidFill>
            <a:srgbClr val="191B71"/>
          </a:solidFill>
          <a:ln>
            <a:solidFill>
              <a:srgbClr val="191B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786050" y="357167"/>
            <a:ext cx="4143404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工业企业用水情况（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205-4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4" name="矩形标注 13"/>
          <p:cNvSpPr/>
          <p:nvPr/>
        </p:nvSpPr>
        <p:spPr>
          <a:xfrm>
            <a:off x="2205884" y="1928802"/>
            <a:ext cx="3080496" cy="558949"/>
          </a:xfrm>
          <a:prstGeom prst="wedgeRectCallout">
            <a:avLst>
              <a:gd name="adj1" fmla="val -87514"/>
              <a:gd name="adj2" fmla="val 305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000" b="1" dirty="0" smtClean="0">
                <a:latin typeface="等线" panose="02010600030101010101" charset="-122"/>
                <a:ea typeface="等线" panose="02010600030101010101" charset="-122"/>
              </a:rPr>
              <a:t>合计＝</a:t>
            </a:r>
            <a:r>
              <a:rPr lang="en-US" altLang="zh-CN" sz="2000" b="1" dirty="0" smtClean="0">
                <a:latin typeface="等线" panose="02010600030101010101" charset="-122"/>
                <a:ea typeface="等线" panose="02010600030101010101" charset="-122"/>
              </a:rPr>
              <a:t>10</a:t>
            </a:r>
            <a:r>
              <a:rPr lang="zh-CN" altLang="en-US" sz="2000" b="1" dirty="0" smtClean="0">
                <a:latin typeface="等线" panose="02010600030101010101" charset="-122"/>
                <a:ea typeface="等线" panose="02010600030101010101" charset="-122"/>
              </a:rPr>
              <a:t>个水品种之和</a:t>
            </a:r>
            <a:endParaRPr lang="zh-CN" altLang="zh-CN" sz="2000" b="1" dirty="0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0" name="椭圆形标注 19"/>
          <p:cNvSpPr/>
          <p:nvPr/>
        </p:nvSpPr>
        <p:spPr>
          <a:xfrm>
            <a:off x="6143636" y="857232"/>
            <a:ext cx="2286016" cy="785818"/>
          </a:xfrm>
          <a:prstGeom prst="wedgeEllipseCallou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b="1" dirty="0" smtClean="0">
                <a:solidFill>
                  <a:srgbClr val="141658"/>
                </a:solidFill>
                <a:latin typeface="等线" panose="02010600030101010101" charset="-122"/>
                <a:ea typeface="等线" panose="02010600030101010101" charset="-122"/>
              </a:rPr>
              <a:t>   </a:t>
            </a:r>
            <a:r>
              <a:rPr lang="en-US" altLang="zh-CN" sz="2000" b="1" dirty="0" smtClean="0">
                <a:solidFill>
                  <a:srgbClr val="141658"/>
                </a:solidFill>
                <a:latin typeface="等线" panose="02010600030101010101" charset="-122"/>
                <a:ea typeface="等线" panose="02010600030101010101" charset="-122"/>
              </a:rPr>
              <a:t>2</a:t>
            </a:r>
            <a:r>
              <a:rPr lang="zh-CN" altLang="en-US" sz="2000" b="1" dirty="0" smtClean="0">
                <a:solidFill>
                  <a:srgbClr val="141658"/>
                </a:solidFill>
                <a:latin typeface="等线" panose="02010600030101010101" charset="-122"/>
                <a:ea typeface="等线" panose="02010600030101010101" charset="-122"/>
              </a:rPr>
              <a:t>个指标</a:t>
            </a:r>
            <a:endParaRPr lang="zh-CN" altLang="zh-CN" sz="2000" b="1" dirty="0">
              <a:solidFill>
                <a:srgbClr val="141658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1" name="椭圆形标注 20"/>
          <p:cNvSpPr/>
          <p:nvPr/>
        </p:nvSpPr>
        <p:spPr>
          <a:xfrm>
            <a:off x="4357686" y="3143248"/>
            <a:ext cx="2143140" cy="1143008"/>
          </a:xfrm>
          <a:prstGeom prst="wedgeEllipseCallout">
            <a:avLst>
              <a:gd name="adj1" fmla="val -68241"/>
              <a:gd name="adj2" fmla="val -20732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z="2000" b="1" dirty="0" smtClean="0">
                <a:solidFill>
                  <a:srgbClr val="141658"/>
                </a:solidFill>
                <a:latin typeface="等线" panose="02010600030101010101" charset="-122"/>
                <a:ea typeface="等线" panose="02010600030101010101" charset="-122"/>
              </a:rPr>
              <a:t>10</a:t>
            </a:r>
            <a:r>
              <a:rPr lang="zh-CN" altLang="en-US" sz="2000" b="1" dirty="0" smtClean="0">
                <a:solidFill>
                  <a:srgbClr val="141658"/>
                </a:solidFill>
                <a:latin typeface="等线" panose="02010600030101010101" charset="-122"/>
                <a:ea typeface="等线" panose="02010600030101010101" charset="-122"/>
              </a:rPr>
              <a:t>个水品种</a:t>
            </a:r>
            <a:endParaRPr lang="zh-CN" altLang="zh-CN" sz="2000" b="1" dirty="0" smtClean="0">
              <a:solidFill>
                <a:srgbClr val="141658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2" name="椭圆形标注 21"/>
          <p:cNvSpPr/>
          <p:nvPr/>
        </p:nvSpPr>
        <p:spPr>
          <a:xfrm>
            <a:off x="4143372" y="5857892"/>
            <a:ext cx="2357454" cy="785818"/>
          </a:xfrm>
          <a:prstGeom prst="wedgeEllipseCallout">
            <a:avLst>
              <a:gd name="adj1" fmla="val -74767"/>
              <a:gd name="adj2" fmla="val -28005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z="2000" b="1" dirty="0" smtClean="0">
                <a:solidFill>
                  <a:srgbClr val="141658"/>
                </a:solidFill>
                <a:latin typeface="等线" panose="02010600030101010101" charset="-122"/>
                <a:ea typeface="等线" panose="02010600030101010101" charset="-122"/>
              </a:rPr>
              <a:t>4</a:t>
            </a:r>
            <a:r>
              <a:rPr lang="zh-CN" altLang="en-US" sz="2000" b="1" dirty="0" smtClean="0">
                <a:solidFill>
                  <a:srgbClr val="141658"/>
                </a:solidFill>
                <a:latin typeface="等线" panose="02010600030101010101" charset="-122"/>
                <a:ea typeface="等线" panose="02010600030101010101" charset="-122"/>
              </a:rPr>
              <a:t>个补充指标</a:t>
            </a:r>
            <a:endParaRPr lang="zh-CN" altLang="zh-CN" sz="2000" b="1" dirty="0" smtClean="0">
              <a:solidFill>
                <a:srgbClr val="141658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28596" y="2285992"/>
            <a:ext cx="714380" cy="214314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</a:rPr>
              <a:t>主要指标及解释</a:t>
            </a:r>
            <a:endParaRPr lang="zh-CN" altLang="en-US" b="1" dirty="0">
              <a:latin typeface="微软雅黑" panose="020B0503020204020204" pitchFamily="34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329238"/>
          </a:xfrm>
        </p:spPr>
        <p:txBody>
          <a:bodyPr vert="horz" wrap="square" lIns="91440" tIns="45720" rIns="91440" bIns="45720" numCol="1" rtlCol="0" anchor="t" anchorCtr="0" compatLnSpc="1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取水量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定义：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企业从各种水源直接提取或者从市场购买的用于厂区、办公区内工业生产活动的水量，以实际获得的新水量为准。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范围：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包括企业取自地表、地下、城镇供水工程的水，外购的再生水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中水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、其他水或水的产品，以及企业为生产外供水或水产品而取用的水。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用途：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用于工业生产活动。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包括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主要生产用水、辅助生产用水和附属生产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用水，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不包括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非工业生产单位的用水量和居民生活用水量。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要点：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取水方式是从各种水源直接提取或从市场购买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用途是用于厂区、办公区内的工业生产活动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以实际获得的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新水量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为准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</a:rPr>
              <a:t>主要指标及解释</a:t>
            </a:r>
            <a:endParaRPr lang="zh-CN" altLang="en-US" b="1" dirty="0">
              <a:latin typeface="微软雅黑" panose="020B0503020204020204" pitchFamily="34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 bwMode="auto">
          <a:xfrm>
            <a:off x="457200" y="1052736"/>
            <a:ext cx="8229600" cy="5328592"/>
          </a:xfr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rtlCol="0" anchor="t" anchorCtr="0" compatLnSpc="1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外供水量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定义：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企业外供给其他单位的水或水产品的量，以离厂水量为准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包括：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外供给其他企业或市场的原水、自来水、海水淡化水、矿泉水、纯净水等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不包括：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直流冷却水、再生水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中水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、未利用直接排放的矿井水和雨水、北方地区供暖供给城镇热力网内循环的热水、进入城镇污水管网和直接排到自然环境中的水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要点：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外供给其他单位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的水或水产品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离厂水量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为准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蒸汽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需折算成同等质量的水，通常为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吨蒸汽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=1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立方米水</a:t>
            </a:r>
            <a:endParaRPr kumimoji="0" lang="en-US" altLang="zh-CN" sz="2400" b="0" i="0" u="none" strike="sng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3"/>
          <p:cNvGrpSpPr/>
          <p:nvPr/>
        </p:nvGrpSpPr>
        <p:grpSpPr>
          <a:xfrm>
            <a:off x="500034" y="571480"/>
            <a:ext cx="8358246" cy="6000767"/>
            <a:chOff x="899592" y="908720"/>
            <a:chExt cx="7183015" cy="58145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61392" y="908720"/>
              <a:ext cx="7021215" cy="5814591"/>
            </a:xfrm>
            <a:prstGeom prst="rect">
              <a:avLst/>
            </a:prstGeom>
          </p:spPr>
        </p:pic>
        <p:sp>
          <p:nvSpPr>
            <p:cNvPr id="15" name="AutoShape 10"/>
            <p:cNvSpPr>
              <a:spLocks noChangeArrowheads="1"/>
            </p:cNvSpPr>
            <p:nvPr/>
          </p:nvSpPr>
          <p:spPr bwMode="auto">
            <a:xfrm>
              <a:off x="899592" y="2348880"/>
              <a:ext cx="2442022" cy="2552824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800" b="1">
                <a:latin typeface="Verdana" panose="020B0604030504040204" pitchFamily="34" charset="0"/>
                <a:ea typeface="等线" panose="02010600030101010101" charset="-122"/>
              </a:endParaRPr>
            </a:p>
          </p:txBody>
        </p:sp>
      </p:grpSp>
      <p:sp>
        <p:nvSpPr>
          <p:cNvPr id="14" name="圆角矩形标注 13"/>
          <p:cNvSpPr/>
          <p:nvPr/>
        </p:nvSpPr>
        <p:spPr>
          <a:xfrm>
            <a:off x="3500430" y="1000108"/>
            <a:ext cx="5072098" cy="5357850"/>
          </a:xfrm>
          <a:prstGeom prst="wedgeRoundRectCallout">
            <a:avLst>
              <a:gd name="adj1" fmla="val -71084"/>
              <a:gd name="adj2" fmla="val -1472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：转供自来水的企业如何填报</a:t>
            </a:r>
            <a:endParaRPr lang="en-US" altLang="zh-CN" sz="2800" b="1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：取水量不包括为转供给其他企业而取的自来水，外供水量不包括直接取来转供给其他企业的自来水。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注意审核取水、外供水均为自来水的企业。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5786" y="2786058"/>
            <a:ext cx="1071570" cy="227377"/>
          </a:xfrm>
          <a:prstGeom prst="rect">
            <a:avLst/>
          </a:prstGeom>
          <a:solidFill>
            <a:srgbClr val="4F81B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0" y="285728"/>
            <a:ext cx="4143404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 </a:t>
            </a:r>
            <a:r>
              <a:rPr lang="zh-CN" altLang="en-US" sz="2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工业企业用水情况（</a:t>
            </a:r>
            <a:r>
              <a:rPr lang="en-US" altLang="zh-CN" sz="2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205-4</a:t>
            </a:r>
            <a:r>
              <a:rPr lang="zh-CN" altLang="en-US" sz="2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5720" y="714356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3.5 </a:t>
            </a:r>
            <a:r>
              <a:rPr lang="zh-CN" altLang="en-US" sz="1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用水品种解读</a:t>
            </a:r>
            <a:endParaRPr lang="zh-CN" altLang="en-US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</a:rPr>
              <a:t>十个主要用水品种</a:t>
            </a:r>
            <a:endParaRPr lang="zh-CN" altLang="en-US" b="1" dirty="0">
              <a:latin typeface="微软雅黑" panose="020B0503020204020204" pitchFamily="34" charset="-122"/>
            </a:endParaRPr>
          </a:p>
        </p:txBody>
      </p:sp>
      <p:sp>
        <p:nvSpPr>
          <p:cNvPr id="10243" name="内容占位符 5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329237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2800" b="1" dirty="0">
                <a:latin typeface="微软雅黑" panose="020B0503020204020204" pitchFamily="34" charset="-122"/>
              </a:rPr>
              <a:t>1.</a:t>
            </a:r>
            <a:r>
              <a:rPr lang="zh-CN" altLang="en-US" sz="2800" b="1" dirty="0">
                <a:latin typeface="微软雅黑" panose="020B0503020204020204" pitchFamily="34" charset="-122"/>
              </a:rPr>
              <a:t>地表淡水</a:t>
            </a:r>
            <a:endParaRPr lang="en-US" altLang="zh-CN" sz="2800" b="1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陆地表面形成的径流及地表贮存的淡水</a:t>
            </a:r>
            <a:endParaRPr lang="en-US" altLang="zh-CN" sz="2400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包括江、河、淡水湖、水库等</a:t>
            </a:r>
            <a:r>
              <a:rPr lang="zh-CN" altLang="en-US" dirty="0">
                <a:latin typeface="微软雅黑" panose="020B0503020204020204" pitchFamily="34" charset="-122"/>
              </a:rPr>
              <a:t>    </a:t>
            </a:r>
            <a:endParaRPr lang="en-US" altLang="zh-CN" dirty="0">
              <a:latin typeface="微软雅黑" panose="020B0503020204020204" pitchFamily="34" charset="-122"/>
            </a:endParaRPr>
          </a:p>
          <a:p>
            <a:pPr eaLnBrk="1" hangingPunct="1"/>
            <a:r>
              <a:rPr lang="en-US" altLang="zh-CN" sz="2800" b="1" dirty="0">
                <a:latin typeface="微软雅黑" panose="020B0503020204020204" pitchFamily="34" charset="-122"/>
              </a:rPr>
              <a:t>2.</a:t>
            </a:r>
            <a:r>
              <a:rPr lang="zh-CN" altLang="en-US" sz="2800" b="1" dirty="0">
                <a:latin typeface="微软雅黑" panose="020B0503020204020204" pitchFamily="34" charset="-122"/>
              </a:rPr>
              <a:t>地下淡水</a:t>
            </a:r>
            <a:endParaRPr lang="en-US" altLang="zh-CN" sz="2800" b="1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地下径流或埋藏于地下的，经过提取可被利用的淡水</a:t>
            </a:r>
            <a:endParaRPr lang="en-US" altLang="zh-CN" sz="2400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包括井水、地热水等</a:t>
            </a:r>
            <a:endParaRPr lang="en-US" altLang="zh-CN" sz="2400" dirty="0">
              <a:latin typeface="微软雅黑" panose="020B0503020204020204" pitchFamily="34" charset="-122"/>
            </a:endParaRPr>
          </a:p>
          <a:p>
            <a:pPr eaLnBrk="1" hangingPunct="1"/>
            <a:r>
              <a:rPr lang="en-US" altLang="zh-CN" sz="2800" b="1" dirty="0">
                <a:latin typeface="微软雅黑" panose="020B0503020204020204" pitchFamily="34" charset="-122"/>
              </a:rPr>
              <a:t>3.</a:t>
            </a:r>
            <a:r>
              <a:rPr lang="zh-CN" altLang="en-US" sz="2800" b="1" dirty="0">
                <a:latin typeface="微软雅黑" panose="020B0503020204020204" pitchFamily="34" charset="-122"/>
              </a:rPr>
              <a:t>自来水</a:t>
            </a:r>
            <a:endParaRPr lang="en-US" altLang="zh-CN" sz="2800" b="1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自来水厂将地表淡水、地下淡水经过处理达到国家饮用水标准，通过城镇管网供给工业生产、居民生活使用的水</a:t>
            </a:r>
            <a:endParaRPr lang="en-US" altLang="zh-CN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</a:rPr>
              <a:t>十个主要用水品种</a:t>
            </a:r>
            <a:endParaRPr lang="zh-CN" altLang="en-US" b="1" dirty="0">
              <a:latin typeface="微软雅黑" panose="020B0503020204020204" pitchFamily="34" charset="-122"/>
            </a:endParaRPr>
          </a:p>
        </p:txBody>
      </p:sp>
      <p:sp>
        <p:nvSpPr>
          <p:cNvPr id="11267" name="内容占位符 5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5095875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2800" b="1" dirty="0">
                <a:latin typeface="微软雅黑" panose="020B0503020204020204" pitchFamily="34" charset="-122"/>
              </a:rPr>
              <a:t>4.</a:t>
            </a:r>
            <a:r>
              <a:rPr lang="zh-CN" altLang="en-US" sz="2800" b="1" dirty="0">
                <a:latin typeface="微软雅黑" panose="020B0503020204020204" pitchFamily="34" charset="-122"/>
              </a:rPr>
              <a:t>海水</a:t>
            </a:r>
            <a:endParaRPr lang="en-US" altLang="zh-CN" sz="2800" b="1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海洋的水，企业用于海水资源利用所提取的海水量，以及用于海水循环冷却补充水等海水直接利用量</a:t>
            </a:r>
            <a:endParaRPr lang="en-US" altLang="zh-CN" sz="2400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b="1" dirty="0">
                <a:latin typeface="微软雅黑" panose="020B0503020204020204" pitchFamily="34" charset="-122"/>
              </a:rPr>
              <a:t>不包括</a:t>
            </a:r>
            <a:r>
              <a:rPr lang="zh-CN" altLang="en-US" sz="2400" dirty="0">
                <a:latin typeface="微软雅黑" panose="020B0503020204020204" pitchFamily="34" charset="-122"/>
              </a:rPr>
              <a:t>海水直流冷却水量</a:t>
            </a:r>
            <a:endParaRPr lang="en-US" altLang="zh-CN" sz="2400" dirty="0">
              <a:latin typeface="微软雅黑" panose="020B0503020204020204" pitchFamily="34" charset="-122"/>
            </a:endParaRPr>
          </a:p>
          <a:p>
            <a:pPr eaLnBrk="1" hangingPunct="1"/>
            <a:r>
              <a:rPr lang="en-US" altLang="zh-CN" sz="2800" b="1" dirty="0">
                <a:latin typeface="微软雅黑" panose="020B0503020204020204" pitchFamily="34" charset="-122"/>
              </a:rPr>
              <a:t>5.</a:t>
            </a:r>
            <a:r>
              <a:rPr lang="zh-CN" altLang="en-US" sz="2800" b="1" dirty="0">
                <a:latin typeface="微软雅黑" panose="020B0503020204020204" pitchFamily="34" charset="-122"/>
              </a:rPr>
              <a:t>陆地苦咸水</a:t>
            </a:r>
            <a:endParaRPr lang="en-US" altLang="zh-CN" sz="2800" b="1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存在于陆地地表或地下，含盐量大于</a:t>
            </a:r>
            <a:r>
              <a:rPr lang="en-US" altLang="zh-CN" sz="2400" dirty="0">
                <a:latin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</a:rPr>
              <a:t>克</a:t>
            </a:r>
            <a:r>
              <a:rPr lang="en-US" altLang="zh-CN" sz="2400" dirty="0">
                <a:latin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</a:rPr>
              <a:t>升的水</a:t>
            </a:r>
            <a:endParaRPr lang="en-US" altLang="zh-CN" sz="2400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b="1" dirty="0">
                <a:latin typeface="微软雅黑" panose="020B0503020204020204" pitchFamily="34" charset="-122"/>
              </a:rPr>
              <a:t>包括</a:t>
            </a:r>
            <a:r>
              <a:rPr lang="zh-CN" altLang="en-US" sz="2400" dirty="0">
                <a:latin typeface="微软雅黑" panose="020B0503020204020204" pitchFamily="34" charset="-122"/>
              </a:rPr>
              <a:t>微咸水、咸水湖和地下的咸水；</a:t>
            </a:r>
            <a:r>
              <a:rPr lang="zh-CN" altLang="en-US" sz="2400" b="1" dirty="0">
                <a:latin typeface="微软雅黑" panose="020B0503020204020204" pitchFamily="34" charset="-122"/>
              </a:rPr>
              <a:t>不包括</a:t>
            </a:r>
            <a:r>
              <a:rPr lang="zh-CN" altLang="en-US" sz="2400" dirty="0">
                <a:latin typeface="微软雅黑" panose="020B0503020204020204" pitchFamily="34" charset="-122"/>
              </a:rPr>
              <a:t>海水</a:t>
            </a:r>
            <a:endParaRPr lang="en-US" altLang="zh-CN" sz="2400" dirty="0">
              <a:latin typeface="微软雅黑" panose="020B0503020204020204" pitchFamily="34" charset="-122"/>
            </a:endParaRPr>
          </a:p>
          <a:p>
            <a:pPr eaLnBrk="1" hangingPunct="1"/>
            <a:r>
              <a:rPr lang="en-US" altLang="zh-CN" sz="2800" b="1" dirty="0">
                <a:latin typeface="微软雅黑" panose="020B0503020204020204" pitchFamily="34" charset="-122"/>
              </a:rPr>
              <a:t>9.</a:t>
            </a:r>
            <a:r>
              <a:rPr lang="zh-CN" altLang="en-US" sz="2800" b="1" dirty="0">
                <a:latin typeface="微软雅黑" panose="020B0503020204020204" pitchFamily="34" charset="-122"/>
              </a:rPr>
              <a:t>海水淡化水</a:t>
            </a:r>
            <a:endParaRPr lang="en-US" altLang="zh-CN" sz="2800" b="1" dirty="0">
              <a:latin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2400" dirty="0">
                <a:latin typeface="微软雅黑" panose="020B0503020204020204" pitchFamily="34" charset="-122"/>
              </a:rPr>
              <a:t>经过特定生产工艺去除海水中的盐分后得到的淡化水</a:t>
            </a:r>
            <a:endParaRPr lang="en-US" altLang="zh-CN" sz="2400" dirty="0">
              <a:latin typeface="微软雅黑" panose="020B0503020204020204" pitchFamily="34" charset="-122"/>
            </a:endParaRPr>
          </a:p>
          <a:p>
            <a:pPr lvl="1" eaLnBrk="1" hangingPunct="1"/>
            <a:endParaRPr lang="en-US" altLang="zh-CN" sz="2400" dirty="0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 sz="2600" b="1" dirty="0">
                <a:solidFill>
                  <a:srgbClr val="C00000"/>
                </a:solidFill>
                <a:latin typeface="微软雅黑" panose="020B0503020204020204" pitchFamily="34" charset="-122"/>
              </a:rPr>
              <a:t>注意：以上三个水种北京罕见，如有填报应注意核实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国家">
  <a:themeElements>
    <a:clrScheme name="国家 8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FF99"/>
      </a:hlink>
      <a:folHlink>
        <a:srgbClr val="969696"/>
      </a:folHlink>
    </a:clrScheme>
    <a:fontScheme name="国家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4800" b="0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Times New Roman" panose="02020603050405020304" pitchFamily="18" charset="0"/>
            <a:ea typeface="仿宋_GB2312" panose="0201060903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4800" b="0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Times New Roman" panose="02020603050405020304" pitchFamily="18" charset="0"/>
            <a:ea typeface="仿宋_GB2312" panose="02010609030101010101" pitchFamily="49" charset="-122"/>
          </a:defRPr>
        </a:defPPr>
      </a:lstStyle>
    </a:lnDef>
  </a:objectDefaults>
  <a:extraClrSchemeLst>
    <a:extraClrScheme>
      <a:clrScheme name="国家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国家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8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FF99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国家">
  <a:themeElements>
    <a:clrScheme name="国家 8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FF99"/>
      </a:hlink>
      <a:folHlink>
        <a:srgbClr val="969696"/>
      </a:folHlink>
    </a:clrScheme>
    <a:fontScheme name="国家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4800" b="0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Times New Roman" panose="02020603050405020304" pitchFamily="18" charset="0"/>
            <a:ea typeface="仿宋_GB2312" panose="0201060903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4800" b="0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Times New Roman" panose="02020603050405020304" pitchFamily="18" charset="0"/>
            <a:ea typeface="仿宋_GB2312" panose="02010609030101010101" pitchFamily="49" charset="-122"/>
          </a:defRPr>
        </a:defPPr>
      </a:lstStyle>
    </a:lnDef>
  </a:objectDefaults>
  <a:extraClrSchemeLst>
    <a:extraClrScheme>
      <a:clrScheme name="国家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国家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8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FF99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2524</Words>
  <Application>WPS 演示</Application>
  <PresentationFormat>全屏显示(4:3)</PresentationFormat>
  <Paragraphs>206</Paragraphs>
  <Slides>21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Calibri</vt:lpstr>
      <vt:lpstr>Times New Roman</vt:lpstr>
      <vt:lpstr>仿宋_GB2312</vt:lpstr>
      <vt:lpstr>楷体_GB2312</vt:lpstr>
      <vt:lpstr>华文楷体</vt:lpstr>
      <vt:lpstr>华文彩云</vt:lpstr>
      <vt:lpstr>Verdana</vt:lpstr>
      <vt:lpstr>等线</vt:lpstr>
      <vt:lpstr>黑体</vt:lpstr>
      <vt:lpstr>Arial Unicode MS</vt:lpstr>
      <vt:lpstr>Office 主题</vt:lpstr>
      <vt:lpstr>国家</vt:lpstr>
      <vt:lpstr>1_国家</vt:lpstr>
      <vt:lpstr>PowerPoint 演示文稿</vt:lpstr>
      <vt:lpstr>PowerPoint 演示文稿</vt:lpstr>
      <vt:lpstr>PowerPoint 演示文稿</vt:lpstr>
      <vt:lpstr>PowerPoint 演示文稿</vt:lpstr>
      <vt:lpstr>主要指标及解释</vt:lpstr>
      <vt:lpstr>主要指标及解释</vt:lpstr>
      <vt:lpstr>PowerPoint 演示文稿</vt:lpstr>
      <vt:lpstr>十个主要用水品种</vt:lpstr>
      <vt:lpstr>十个主要用水品种</vt:lpstr>
      <vt:lpstr>十个主要用水品种</vt:lpstr>
      <vt:lpstr>十个主要用水品种</vt:lpstr>
      <vt:lpstr>十个主要用水品种</vt:lpstr>
      <vt:lpstr>补充指标及解释</vt:lpstr>
      <vt:lpstr>补充指标及解释</vt:lpstr>
      <vt:lpstr>补充指标及解释</vt:lpstr>
      <vt:lpstr>重复用水主要表现为三种情况</vt:lpstr>
      <vt:lpstr>补充指标及解释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2019年统计年报和2020年定期 统计报表制度培训课件</dc:title>
  <dc:creator>12</dc:creator>
  <cp:lastModifiedBy>Administrator</cp:lastModifiedBy>
  <cp:revision>586</cp:revision>
  <dcterms:created xsi:type="dcterms:W3CDTF">2019-10-30T07:32:00Z</dcterms:created>
  <dcterms:modified xsi:type="dcterms:W3CDTF">2024-01-08T07:04:53Z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  <property fmtid="{D5CDD505-2E9C-101B-9397-08002B2CF9AE}" pid="3" name="ICV">
    <vt:lpwstr>F8EF584CF7A346F99058E1882F0EDE9C</vt:lpwstr>
  </property>
</Properties>
</file>