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5" r:id="rId4"/>
    <p:sldMasterId id="2147483690" r:id="rId5"/>
    <p:sldMasterId id="2147483705" r:id="rId6"/>
    <p:sldMasterId id="2147483721" r:id="rId7"/>
    <p:sldMasterId id="2147483736" r:id="rId8"/>
    <p:sldMasterId id="2147483752" r:id="rId9"/>
    <p:sldMasterId id="2147483768" r:id="rId10"/>
    <p:sldMasterId id="2147483784" r:id="rId11"/>
    <p:sldMasterId id="2147483799" r:id="rId12"/>
    <p:sldMasterId id="2147483814" r:id="rId13"/>
  </p:sldMasterIdLst>
  <p:notesMasterIdLst>
    <p:notesMasterId r:id="rId18"/>
  </p:notesMasterIdLst>
  <p:handoutMasterIdLst>
    <p:handoutMasterId r:id="rId62"/>
  </p:handoutMasterIdLst>
  <p:sldIdLst>
    <p:sldId id="1052" r:id="rId14"/>
    <p:sldId id="1680" r:id="rId15"/>
    <p:sldId id="1743" r:id="rId16"/>
    <p:sldId id="1754" r:id="rId17"/>
    <p:sldId id="1758" r:id="rId19"/>
    <p:sldId id="1757" r:id="rId20"/>
    <p:sldId id="1759" r:id="rId21"/>
    <p:sldId id="1760" r:id="rId22"/>
    <p:sldId id="1033" r:id="rId23"/>
    <p:sldId id="1744" r:id="rId24"/>
    <p:sldId id="1745" r:id="rId25"/>
    <p:sldId id="1751" r:id="rId26"/>
    <p:sldId id="1618" r:id="rId27"/>
    <p:sldId id="1619" r:id="rId28"/>
    <p:sldId id="1620" r:id="rId29"/>
    <p:sldId id="1621" r:id="rId30"/>
    <p:sldId id="1622" r:id="rId31"/>
    <p:sldId id="1624" r:id="rId32"/>
    <p:sldId id="1626" r:id="rId33"/>
    <p:sldId id="1648" r:id="rId34"/>
    <p:sldId id="1627" r:id="rId35"/>
    <p:sldId id="1628" r:id="rId36"/>
    <p:sldId id="1629" r:id="rId37"/>
    <p:sldId id="1801" r:id="rId38"/>
    <p:sldId id="1630" r:id="rId39"/>
    <p:sldId id="1824" r:id="rId40"/>
    <p:sldId id="1632" r:id="rId41"/>
    <p:sldId id="1794" r:id="rId42"/>
    <p:sldId id="1795" r:id="rId43"/>
    <p:sldId id="1798" r:id="rId44"/>
    <p:sldId id="1799" r:id="rId45"/>
    <p:sldId id="1800" r:id="rId46"/>
    <p:sldId id="1634" r:id="rId47"/>
    <p:sldId id="1617" r:id="rId48"/>
    <p:sldId id="1463" r:id="rId49"/>
    <p:sldId id="1466" r:id="rId50"/>
    <p:sldId id="1616" r:id="rId51"/>
    <p:sldId id="1646" r:id="rId52"/>
    <p:sldId id="1464" r:id="rId53"/>
    <p:sldId id="1681" r:id="rId54"/>
    <p:sldId id="1652" r:id="rId55"/>
    <p:sldId id="1735" r:id="rId56"/>
    <p:sldId id="1647" r:id="rId57"/>
    <p:sldId id="1649" r:id="rId58"/>
    <p:sldId id="1733" r:id="rId59"/>
    <p:sldId id="1650" r:id="rId60"/>
    <p:sldId id="1684" r:id="rId61"/>
  </p:sldIdLst>
  <p:sldSz cx="12190730" cy="6859905"/>
  <p:notesSz cx="6797675" cy="9874250"/>
  <p:kinsoku lang="zh-CN" invalStChars="、。，．・：；？！゛゜ヽヾゝゞ々ー’”）〕］｝〉》」』】°‰′″℃￠％ぁぃぅぇぉっゃゅょゎァィゥェォッャュョヮヵヶ!%),.:;?]}｡｣､･ｧｨｩｪｫｬｭｮｯｰﾞﾟ" invalEndChars="‘“（〔［｛〈《「『【￥＄$([\{｢￡"/>
  <p:defaultTextStyle>
    <a:defPPr>
      <a:defRPr lang="en-US"/>
    </a:defPPr>
    <a:lvl1pPr marL="0" lvl="0" indent="0" algn="l" defTabSz="914400" rtl="0" eaLnBrk="1" fontAlgn="base" latinLnBrk="0" hangingPunct="1">
      <a:lnSpc>
        <a:spcPct val="100000"/>
      </a:lnSpc>
      <a:spcBef>
        <a:spcPct val="0"/>
      </a:spcBef>
      <a:spcAft>
        <a:spcPct val="0"/>
      </a:spcAft>
      <a:buNone/>
      <a:defRPr sz="3200" b="1" i="0" u="none" kern="1200" baseline="0">
        <a:solidFill>
          <a:schemeClr val="tx1"/>
        </a:solidFill>
        <a:latin typeface="Verdana" panose="020B0604030504040204" pitchFamily="34" charset="0"/>
        <a:ea typeface="宋体" panose="02010600030101010101" pitchFamily="2" charset="-122"/>
        <a:cs typeface="+mn-cs"/>
      </a:defRPr>
    </a:lvl1pPr>
    <a:lvl2pPr marL="519430" lvl="1" indent="-62230" algn="l" defTabSz="914400" rtl="0" eaLnBrk="1" fontAlgn="base" latinLnBrk="0" hangingPunct="1">
      <a:lnSpc>
        <a:spcPct val="100000"/>
      </a:lnSpc>
      <a:spcBef>
        <a:spcPct val="0"/>
      </a:spcBef>
      <a:spcAft>
        <a:spcPct val="0"/>
      </a:spcAft>
      <a:buNone/>
      <a:defRPr sz="3200" b="1" i="0" u="none" kern="1200" baseline="0">
        <a:solidFill>
          <a:schemeClr val="tx1"/>
        </a:solidFill>
        <a:latin typeface="Verdana" panose="020B0604030504040204" pitchFamily="34" charset="0"/>
        <a:ea typeface="宋体" panose="02010600030101010101" pitchFamily="2" charset="-122"/>
        <a:cs typeface="+mn-cs"/>
      </a:defRPr>
    </a:lvl2pPr>
    <a:lvl3pPr marL="1038225" lvl="2" indent="-123825" algn="l" defTabSz="914400" rtl="0" eaLnBrk="1" fontAlgn="base" latinLnBrk="0" hangingPunct="1">
      <a:lnSpc>
        <a:spcPct val="100000"/>
      </a:lnSpc>
      <a:spcBef>
        <a:spcPct val="0"/>
      </a:spcBef>
      <a:spcAft>
        <a:spcPct val="0"/>
      </a:spcAft>
      <a:buNone/>
      <a:defRPr sz="3200" b="1" i="0" u="none" kern="1200" baseline="0">
        <a:solidFill>
          <a:schemeClr val="tx1"/>
        </a:solidFill>
        <a:latin typeface="Verdana" panose="020B0604030504040204" pitchFamily="34" charset="0"/>
        <a:ea typeface="宋体" panose="02010600030101010101" pitchFamily="2" charset="-122"/>
        <a:cs typeface="+mn-cs"/>
      </a:defRPr>
    </a:lvl3pPr>
    <a:lvl4pPr marL="1557655" lvl="3" indent="-186055" algn="l" defTabSz="914400" rtl="0" eaLnBrk="1" fontAlgn="base" latinLnBrk="0" hangingPunct="1">
      <a:lnSpc>
        <a:spcPct val="100000"/>
      </a:lnSpc>
      <a:spcBef>
        <a:spcPct val="0"/>
      </a:spcBef>
      <a:spcAft>
        <a:spcPct val="0"/>
      </a:spcAft>
      <a:buNone/>
      <a:defRPr sz="3200" b="1" i="0" u="none" kern="1200" baseline="0">
        <a:solidFill>
          <a:schemeClr val="tx1"/>
        </a:solidFill>
        <a:latin typeface="Verdana" panose="020B0604030504040204" pitchFamily="34" charset="0"/>
        <a:ea typeface="宋体" panose="02010600030101010101" pitchFamily="2" charset="-122"/>
        <a:cs typeface="+mn-cs"/>
      </a:defRPr>
    </a:lvl4pPr>
    <a:lvl5pPr marL="2076450" lvl="4" indent="-247650" algn="l" defTabSz="914400" rtl="0" eaLnBrk="1" fontAlgn="base" latinLnBrk="0" hangingPunct="1">
      <a:lnSpc>
        <a:spcPct val="100000"/>
      </a:lnSpc>
      <a:spcBef>
        <a:spcPct val="0"/>
      </a:spcBef>
      <a:spcAft>
        <a:spcPct val="0"/>
      </a:spcAft>
      <a:buNone/>
      <a:defRPr sz="3200" b="1" i="0" u="none" kern="1200" baseline="0">
        <a:solidFill>
          <a:schemeClr val="tx1"/>
        </a:solidFill>
        <a:latin typeface="Verdana" panose="020B0604030504040204" pitchFamily="34" charset="0"/>
        <a:ea typeface="宋体" panose="02010600030101010101" pitchFamily="2" charset="-122"/>
        <a:cs typeface="+mn-cs"/>
      </a:defRPr>
    </a:lvl5pPr>
    <a:lvl6pPr marL="2286000" lvl="5" indent="-247650" algn="l" defTabSz="914400" rtl="0" eaLnBrk="1" fontAlgn="base" latinLnBrk="0" hangingPunct="1">
      <a:lnSpc>
        <a:spcPct val="100000"/>
      </a:lnSpc>
      <a:spcBef>
        <a:spcPct val="0"/>
      </a:spcBef>
      <a:spcAft>
        <a:spcPct val="0"/>
      </a:spcAft>
      <a:buNone/>
      <a:defRPr sz="3200" b="1" i="0" u="none" kern="1200" baseline="0">
        <a:solidFill>
          <a:schemeClr val="tx1"/>
        </a:solidFill>
        <a:latin typeface="Verdana" panose="020B0604030504040204" pitchFamily="34" charset="0"/>
        <a:ea typeface="宋体" panose="02010600030101010101" pitchFamily="2" charset="-122"/>
        <a:cs typeface="+mn-cs"/>
      </a:defRPr>
    </a:lvl6pPr>
    <a:lvl7pPr marL="2743200" lvl="6" indent="-247650" algn="l" defTabSz="914400" rtl="0" eaLnBrk="1" fontAlgn="base" latinLnBrk="0" hangingPunct="1">
      <a:lnSpc>
        <a:spcPct val="100000"/>
      </a:lnSpc>
      <a:spcBef>
        <a:spcPct val="0"/>
      </a:spcBef>
      <a:spcAft>
        <a:spcPct val="0"/>
      </a:spcAft>
      <a:buNone/>
      <a:defRPr sz="3200" b="1" i="0" u="none" kern="1200" baseline="0">
        <a:solidFill>
          <a:schemeClr val="tx1"/>
        </a:solidFill>
        <a:latin typeface="Verdana" panose="020B0604030504040204" pitchFamily="34" charset="0"/>
        <a:ea typeface="宋体" panose="02010600030101010101" pitchFamily="2" charset="-122"/>
        <a:cs typeface="+mn-cs"/>
      </a:defRPr>
    </a:lvl7pPr>
    <a:lvl8pPr marL="3200400" lvl="7" indent="-247650" algn="l" defTabSz="914400" rtl="0" eaLnBrk="1" fontAlgn="base" latinLnBrk="0" hangingPunct="1">
      <a:lnSpc>
        <a:spcPct val="100000"/>
      </a:lnSpc>
      <a:spcBef>
        <a:spcPct val="0"/>
      </a:spcBef>
      <a:spcAft>
        <a:spcPct val="0"/>
      </a:spcAft>
      <a:buNone/>
      <a:defRPr sz="3200" b="1" i="0" u="none" kern="1200" baseline="0">
        <a:solidFill>
          <a:schemeClr val="tx1"/>
        </a:solidFill>
        <a:latin typeface="Verdana" panose="020B0604030504040204" pitchFamily="34" charset="0"/>
        <a:ea typeface="宋体" panose="02010600030101010101" pitchFamily="2" charset="-122"/>
        <a:cs typeface="+mn-cs"/>
      </a:defRPr>
    </a:lvl8pPr>
    <a:lvl9pPr marL="3657600" lvl="8" indent="-247650" algn="l" defTabSz="914400" rtl="0" eaLnBrk="1" fontAlgn="base" latinLnBrk="0" hangingPunct="1">
      <a:lnSpc>
        <a:spcPct val="100000"/>
      </a:lnSpc>
      <a:spcBef>
        <a:spcPct val="0"/>
      </a:spcBef>
      <a:spcAft>
        <a:spcPct val="0"/>
      </a:spcAft>
      <a:buNone/>
      <a:defRPr sz="3200" b="1" i="0" u="none" kern="1200" baseline="0">
        <a:solidFill>
          <a:schemeClr val="tx1"/>
        </a:solidFill>
        <a:latin typeface="Verdana" panose="020B060403050404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zhouyz" initials="zyz"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2FDB2607-1784-4EEB-B798-7EB5836EED8A}">
        <p14:showMediaCtrls xmlns:p14="http://schemas.microsoft.com/office/powerpoint/2010/main" val="1"/>
      </p:ext>
    </p:extLst>
  </p:showPr>
  <p:clrMru>
    <a:srgbClr val="FF0000"/>
    <a:srgbClr val="C0504D"/>
    <a:srgbClr val="0000C8"/>
    <a:srgbClr val="E7FFE8"/>
    <a:srgbClr val="FAF9D3"/>
    <a:srgbClr val="FF99CC"/>
    <a:srgbClr val="FFCC66"/>
    <a:srgbClr val="92F2B2"/>
    <a:srgbClr val="CFFF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573"/>
    <p:restoredTop sz="89899"/>
  </p:normalViewPr>
  <p:slideViewPr>
    <p:cSldViewPr snapToGrid="0" snapToObjects="1" showGuides="1">
      <p:cViewPr>
        <p:scale>
          <a:sx n="70" d="100"/>
          <a:sy n="70" d="100"/>
        </p:scale>
        <p:origin x="-240" y="-186"/>
      </p:cViewPr>
      <p:guideLst>
        <p:guide orient="horz" pos="2296"/>
        <p:guide pos="3856"/>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1200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6" Type="http://schemas.openxmlformats.org/officeDocument/2006/relationships/commentAuthors" Target="commentAuthors.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slide" Target="slides/slide47.xml"/><Relationship Id="rId60" Type="http://schemas.openxmlformats.org/officeDocument/2006/relationships/slide" Target="slides/slide46.xml"/><Relationship Id="rId6" Type="http://schemas.openxmlformats.org/officeDocument/2006/relationships/slideMaster" Target="slideMasters/slideMaster5.xml"/><Relationship Id="rId59" Type="http://schemas.openxmlformats.org/officeDocument/2006/relationships/slide" Target="slides/slide45.xml"/><Relationship Id="rId58" Type="http://schemas.openxmlformats.org/officeDocument/2006/relationships/slide" Target="slides/slide44.xml"/><Relationship Id="rId57" Type="http://schemas.openxmlformats.org/officeDocument/2006/relationships/slide" Target="slides/slide43.xml"/><Relationship Id="rId56" Type="http://schemas.openxmlformats.org/officeDocument/2006/relationships/slide" Target="slides/slide42.xml"/><Relationship Id="rId55" Type="http://schemas.openxmlformats.org/officeDocument/2006/relationships/slide" Target="slides/slide41.xml"/><Relationship Id="rId54" Type="http://schemas.openxmlformats.org/officeDocument/2006/relationships/slide" Target="slides/slide40.xml"/><Relationship Id="rId53" Type="http://schemas.openxmlformats.org/officeDocument/2006/relationships/slide" Target="slides/slide39.xml"/><Relationship Id="rId52" Type="http://schemas.openxmlformats.org/officeDocument/2006/relationships/slide" Target="slides/slide38.xml"/><Relationship Id="rId51" Type="http://schemas.openxmlformats.org/officeDocument/2006/relationships/slide" Target="slides/slide37.xml"/><Relationship Id="rId50" Type="http://schemas.openxmlformats.org/officeDocument/2006/relationships/slide" Target="slides/slide36.xml"/><Relationship Id="rId5" Type="http://schemas.openxmlformats.org/officeDocument/2006/relationships/slideMaster" Target="slideMasters/slideMaster4.xml"/><Relationship Id="rId49" Type="http://schemas.openxmlformats.org/officeDocument/2006/relationships/slide" Target="slides/slide35.xml"/><Relationship Id="rId48" Type="http://schemas.openxmlformats.org/officeDocument/2006/relationships/slide" Target="slides/slide34.xml"/><Relationship Id="rId47" Type="http://schemas.openxmlformats.org/officeDocument/2006/relationships/slide" Target="slides/slide33.xml"/><Relationship Id="rId46" Type="http://schemas.openxmlformats.org/officeDocument/2006/relationships/slide" Target="slides/slide32.xml"/><Relationship Id="rId45" Type="http://schemas.openxmlformats.org/officeDocument/2006/relationships/slide" Target="slides/slide31.xml"/><Relationship Id="rId44" Type="http://schemas.openxmlformats.org/officeDocument/2006/relationships/slide" Target="slides/slide30.xml"/><Relationship Id="rId43" Type="http://schemas.openxmlformats.org/officeDocument/2006/relationships/slide" Target="slides/slide29.xml"/><Relationship Id="rId42" Type="http://schemas.openxmlformats.org/officeDocument/2006/relationships/slide" Target="slides/slide28.xml"/><Relationship Id="rId41" Type="http://schemas.openxmlformats.org/officeDocument/2006/relationships/slide" Target="slides/slide27.xml"/><Relationship Id="rId40" Type="http://schemas.openxmlformats.org/officeDocument/2006/relationships/slide" Target="slides/slide26.xml"/><Relationship Id="rId4" Type="http://schemas.openxmlformats.org/officeDocument/2006/relationships/slideMaster" Target="slideMasters/slideMaster3.xml"/><Relationship Id="rId39" Type="http://schemas.openxmlformats.org/officeDocument/2006/relationships/slide" Target="slides/slide25.xml"/><Relationship Id="rId38" Type="http://schemas.openxmlformats.org/officeDocument/2006/relationships/slide" Target="slides/slide24.xml"/><Relationship Id="rId37" Type="http://schemas.openxmlformats.org/officeDocument/2006/relationships/slide" Target="slides/slide23.xml"/><Relationship Id="rId36" Type="http://schemas.openxmlformats.org/officeDocument/2006/relationships/slide" Target="slides/slide22.xml"/><Relationship Id="rId35" Type="http://schemas.openxmlformats.org/officeDocument/2006/relationships/slide" Target="slides/slide21.xml"/><Relationship Id="rId34" Type="http://schemas.openxmlformats.org/officeDocument/2006/relationships/slide" Target="slides/slide20.xml"/><Relationship Id="rId33" Type="http://schemas.openxmlformats.org/officeDocument/2006/relationships/slide" Target="slides/slide19.xml"/><Relationship Id="rId32" Type="http://schemas.openxmlformats.org/officeDocument/2006/relationships/slide" Target="slides/slide18.xml"/><Relationship Id="rId31" Type="http://schemas.openxmlformats.org/officeDocument/2006/relationships/slide" Target="slides/slide17.xml"/><Relationship Id="rId30" Type="http://schemas.openxmlformats.org/officeDocument/2006/relationships/slide" Target="slides/slide16.xml"/><Relationship Id="rId3" Type="http://schemas.openxmlformats.org/officeDocument/2006/relationships/slideMaster" Target="slideMasters/slideMaster2.xml"/><Relationship Id="rId29" Type="http://schemas.openxmlformats.org/officeDocument/2006/relationships/slide" Target="slides/slide15.xml"/><Relationship Id="rId28" Type="http://schemas.openxmlformats.org/officeDocument/2006/relationships/slide" Target="slides/slide14.xml"/><Relationship Id="rId27" Type="http://schemas.openxmlformats.org/officeDocument/2006/relationships/slide" Target="slides/slide13.xml"/><Relationship Id="rId26" Type="http://schemas.openxmlformats.org/officeDocument/2006/relationships/slide" Target="slides/slide12.xml"/><Relationship Id="rId25" Type="http://schemas.openxmlformats.org/officeDocument/2006/relationships/slide" Target="slides/slide11.xml"/><Relationship Id="rId24" Type="http://schemas.openxmlformats.org/officeDocument/2006/relationships/slide" Target="slides/slide10.xml"/><Relationship Id="rId23" Type="http://schemas.openxmlformats.org/officeDocument/2006/relationships/slide" Target="slides/slide9.xml"/><Relationship Id="rId22" Type="http://schemas.openxmlformats.org/officeDocument/2006/relationships/slide" Target="slides/slide8.xml"/><Relationship Id="rId21" Type="http://schemas.openxmlformats.org/officeDocument/2006/relationships/slide" Target="slides/slide7.xml"/><Relationship Id="rId20" Type="http://schemas.openxmlformats.org/officeDocument/2006/relationships/slide" Target="slides/slide6.xml"/><Relationship Id="rId2" Type="http://schemas.openxmlformats.org/officeDocument/2006/relationships/theme" Target="theme/theme1.xml"/><Relationship Id="rId19" Type="http://schemas.openxmlformats.org/officeDocument/2006/relationships/slide" Target="slides/slide5.xml"/><Relationship Id="rId18" Type="http://schemas.openxmlformats.org/officeDocument/2006/relationships/notesMaster" Target="notesMasters/notesMaster1.xml"/><Relationship Id="rId17" Type="http://schemas.openxmlformats.org/officeDocument/2006/relationships/slide" Target="slides/slide4.xml"/><Relationship Id="rId16" Type="http://schemas.openxmlformats.org/officeDocument/2006/relationships/slide" Target="slides/slide3.xml"/><Relationship Id="rId15" Type="http://schemas.openxmlformats.org/officeDocument/2006/relationships/slide" Target="slides/slide2.xml"/><Relationship Id="rId14" Type="http://schemas.openxmlformats.org/officeDocument/2006/relationships/slide" Target="slides/slide1.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C86F408D-D0B4-46C0-B93E-3D3439394C7C}" type="doc">
      <dgm:prSet loTypeId="hierarchy" loCatId="hierarchy" qsTypeId="urn:microsoft.com/office/officeart/2005/8/quickstyle/3d1" qsCatId="3D" csTypeId="urn:microsoft.com/office/officeart/2005/8/colors/colorful5" csCatId="colorful" phldr="1"/>
      <dgm:spPr/>
      <dgm:t>
        <a:bodyPr/>
        <a:lstStyle/>
        <a:p>
          <a:endParaRPr lang="zh-CN" altLang="en-US"/>
        </a:p>
      </dgm:t>
    </dgm:pt>
    <dgm:pt modelId="{BCDB67DA-DC0F-4428-9EAD-161ED79F602F}">
      <dgm:prSet phldrT="[文本]" phldr="0" custT="1"/>
      <dgm:spPr/>
      <dgm:t>
        <a:bodyPr vert="horz" wrap="square"/>
        <a:p>
          <a:pPr>
            <a:lnSpc>
              <a:spcPct val="100000"/>
            </a:lnSpc>
            <a:spcBef>
              <a:spcPct val="0"/>
            </a:spcBef>
            <a:spcAft>
              <a:spcPct val="35000"/>
            </a:spcAft>
          </a:pPr>
          <a:r>
            <a:rPr lang="zh-CN" altLang="en-US" sz="2400" b="1" dirty="0" smtClean="0">
              <a:solidFill>
                <a:schemeClr val="bg1"/>
              </a:solidFill>
              <a:latin typeface="华文中宋" panose="02010600040101010101" pitchFamily="2" charset="-122"/>
              <a:ea typeface="华文中宋" panose="02010600040101010101" pitchFamily="2" charset="-122"/>
            </a:rPr>
            <a:t>项目材料</a:t>
          </a:r>
          <a:r>
            <a:rPr lang="zh-CN" altLang="en-US" sz="2400" b="1" dirty="0" smtClean="0">
              <a:solidFill>
                <a:schemeClr val="bg1"/>
              </a:solidFill>
              <a:latin typeface="华文中宋" panose="02010600040101010101" pitchFamily="2" charset="-122"/>
              <a:ea typeface="华文中宋" panose="02010600040101010101" pitchFamily="2" charset="-122"/>
            </a:rPr>
            <a:t/>
          </a:r>
          <a:endParaRPr lang="zh-CN" altLang="en-US" sz="2400" b="1" dirty="0" smtClean="0">
            <a:solidFill>
              <a:schemeClr val="bg1"/>
            </a:solidFill>
            <a:latin typeface="华文中宋" panose="02010600040101010101" pitchFamily="2" charset="-122"/>
            <a:ea typeface="华文中宋" panose="02010600040101010101" pitchFamily="2" charset="-122"/>
          </a:endParaRPr>
        </a:p>
      </dgm:t>
    </dgm:pt>
    <dgm:pt modelId="{96AFF091-F9F0-424A-8452-9B421B4FAE07}" cxnId="{7B5E62F4-1E7B-4102-8564-745052D9B8EB}" type="parTrans">
      <dgm:prSet/>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2DBC98D4-1819-4A0B-AB79-84817693655A}" cxnId="{7B5E62F4-1E7B-4102-8564-745052D9B8EB}" type="sibTrans">
      <dgm:prSet/>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FB80587E-8046-4E34-B8F8-158CA8E8F47E}">
      <dgm:prSet phldrT="[文本]" phldr="0" custT="1"/>
      <dgm:spPr/>
      <dgm:t>
        <a:bodyPr vert="horz" wrap="square"/>
        <a:p>
          <a:pPr>
            <a:lnSpc>
              <a:spcPct val="100000"/>
            </a:lnSpc>
            <a:spcBef>
              <a:spcPct val="0"/>
            </a:spcBef>
            <a:spcAft>
              <a:spcPct val="35000"/>
            </a:spcAft>
          </a:pPr>
          <a:r>
            <a:rPr lang="zh-CN" altLang="en-US" sz="2400" b="1" dirty="0" smtClean="0">
              <a:solidFill>
                <a:schemeClr val="bg1"/>
              </a:solidFill>
              <a:latin typeface="华文中宋" panose="02010600040101010101" pitchFamily="2" charset="-122"/>
              <a:ea typeface="华文中宋" panose="02010600040101010101" pitchFamily="2" charset="-122"/>
            </a:rPr>
            <a:t>建设类</a:t>
          </a:r>
          <a:r>
            <a:rPr lang="zh-CN" altLang="en-US" sz="2400" b="1" dirty="0" smtClean="0">
              <a:solidFill>
                <a:schemeClr val="bg1"/>
              </a:solidFill>
              <a:latin typeface="华文中宋" panose="02010600040101010101" pitchFamily="2" charset="-122"/>
              <a:ea typeface="华文中宋" panose="02010600040101010101" pitchFamily="2" charset="-122"/>
            </a:rPr>
            <a:t>项目</a:t>
          </a:r>
          <a:r>
            <a:rPr lang="zh-CN" altLang="en-US" sz="2400" b="1" dirty="0" smtClean="0">
              <a:solidFill>
                <a:schemeClr val="bg1"/>
              </a:solidFill>
              <a:latin typeface="仿宋_GB2312" panose="02010609030101010101" pitchFamily="49" charset="-122"/>
              <a:ea typeface="仿宋_GB2312" panose="02010609030101010101" pitchFamily="49" charset="-122"/>
            </a:rPr>
            <a:t> </a:t>
          </a:r>
          <a:r>
            <a:rPr lang="zh-CN" altLang="en-US" sz="2400" b="1" dirty="0">
              <a:solidFill>
                <a:schemeClr val="bg1"/>
              </a:solidFill>
              <a:latin typeface="仿宋_GB2312" panose="02010609030101010101" pitchFamily="49" charset="-122"/>
              <a:ea typeface="仿宋_GB2312" panose="02010609030101010101" pitchFamily="49" charset="-122"/>
            </a:rPr>
            <a:t/>
          </a:r>
          <a:endParaRPr lang="zh-CN" altLang="en-US" sz="2400" b="1" dirty="0">
            <a:solidFill>
              <a:schemeClr val="bg1"/>
            </a:solidFill>
            <a:latin typeface="仿宋_GB2312" panose="02010609030101010101" pitchFamily="49" charset="-122"/>
            <a:ea typeface="仿宋_GB2312" panose="02010609030101010101" pitchFamily="49" charset="-122"/>
          </a:endParaRPr>
        </a:p>
      </dgm:t>
    </dgm:pt>
    <dgm:pt modelId="{01304D08-925E-4249-835C-F94B439C977C}" cxnId="{5E89E16C-63F6-4E25-99CE-3DB19ABD2348}" type="parTrans">
      <dgm:prSet custT="1"/>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AD2921D1-3AB8-4822-BE3B-3CBD4E3566A4}" cxnId="{5E89E16C-63F6-4E25-99CE-3DB19ABD2348}" type="sibTrans">
      <dgm:prSet/>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1EE586AD-F216-4112-B53A-129C445DDC88}">
      <dgm:prSet phldrT="[文本]" phldr="0" custT="1"/>
      <dgm:spPr/>
      <dgm:t>
        <a:bodyPr vert="horz" wrap="square"/>
        <a:p>
          <a:pPr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备案文件</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（审批核准备案文件、可研报告等</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a:t>
          </a: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
          </a:r>
          <a:endPar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gm:t>
    </dgm:pt>
    <dgm:pt modelId="{5EB8A7CE-1964-4785-969C-01DA9B8B5168}" cxnId="{F53B550C-C1B2-4C7C-85D9-B2CFBB1985F8}" type="parTrans">
      <dgm:prSet custT="1"/>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77A27B65-D72F-41BD-B912-A19DD36C2748}" cxnId="{F53B550C-C1B2-4C7C-85D9-B2CFBB1985F8}" type="sibTrans">
      <dgm:prSet/>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A1E691F7-6C92-427A-8C12-33623FB63251}">
      <dgm:prSet phldrT="[文本]" phldr="0" custT="1"/>
      <dgm:spPr/>
      <dgm:t>
        <a:bodyPr vert="horz" wrap="square"/>
        <a:p>
          <a:pPr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施工合同</a:t>
          </a:r>
          <a:endPar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a:p>
          <a:pPr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3.</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项目现场</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照片（标注拍摄日期、施工地点</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开工时间）</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
          </a:r>
          <a:endPar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gm:t>
    </dgm:pt>
    <dgm:pt modelId="{F34EAA0B-884F-48D2-9C33-4556730848A1}" cxnId="{4D9B5A22-9B1B-42F4-82C6-DE91A2E56069}" type="parTrans">
      <dgm:prSet custT="1"/>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AB4251DB-505A-49B2-810A-B1CC7A72C123}" cxnId="{4D9B5A22-9B1B-42F4-82C6-DE91A2E56069}" type="sibTrans">
      <dgm:prSet/>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CA373F94-842C-4142-AD69-6A2D00F1118F}">
      <dgm:prSet phldrT="[文本]" phldr="0" custT="1"/>
      <dgm:spPr/>
      <dgm:t>
        <a:bodyPr vert="horz" wrap="square"/>
        <a:p>
          <a:pPr>
            <a:lnSpc>
              <a:spcPct val="100000"/>
            </a:lnSpc>
            <a:spcBef>
              <a:spcPct val="0"/>
            </a:spcBef>
            <a:spcAft>
              <a:spcPct val="35000"/>
            </a:spcAft>
          </a:pPr>
          <a:r>
            <a:rPr lang="zh-CN" altLang="en-US" sz="2400" b="1" dirty="0" smtClean="0">
              <a:solidFill>
                <a:schemeClr val="bg1"/>
              </a:solidFill>
              <a:latin typeface="华文中宋" panose="02010600040101010101" pitchFamily="2" charset="-122"/>
              <a:ea typeface="华文中宋" panose="02010600040101010101" pitchFamily="2" charset="-122"/>
            </a:rPr>
            <a:t>单纯购置类项目</a:t>
          </a:r>
          <a:r>
            <a:rPr lang="zh-CN" altLang="en-US" sz="2400" b="1" dirty="0">
              <a:solidFill>
                <a:schemeClr val="bg1"/>
              </a:solidFill>
              <a:latin typeface="华文中宋" panose="02010600040101010101" pitchFamily="2" charset="-122"/>
              <a:ea typeface="华文中宋" panose="02010600040101010101" pitchFamily="2" charset="-122"/>
            </a:rPr>
            <a:t/>
          </a:r>
          <a:endParaRPr lang="zh-CN" altLang="en-US" sz="2400" b="1" dirty="0">
            <a:solidFill>
              <a:schemeClr val="bg1"/>
            </a:solidFill>
            <a:latin typeface="华文中宋" panose="02010600040101010101" pitchFamily="2" charset="-122"/>
            <a:ea typeface="华文中宋" panose="02010600040101010101" pitchFamily="2" charset="-122"/>
          </a:endParaRPr>
        </a:p>
      </dgm:t>
    </dgm:pt>
    <dgm:pt modelId="{294FC0E6-84E0-40A8-826B-A439D1CFF6AF}" cxnId="{9FDD52C3-0D30-4F91-BDF8-4553D7F26E3E}" type="parTrans">
      <dgm:prSet custT="1"/>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8D4AC889-192E-4095-AB2A-CCD2F77E4C2C}" cxnId="{9FDD52C3-0D30-4F91-BDF8-4553D7F26E3E}" type="sibTrans">
      <dgm:prSet/>
      <dgm:spPr/>
      <dgm:t>
        <a:bodyPr/>
        <a:lstStyle/>
        <a:p>
          <a:endParaRPr lang="zh-CN" altLang="en-US" sz="2000" b="1">
            <a:solidFill>
              <a:schemeClr val="bg1"/>
            </a:solidFill>
            <a:latin typeface="仿宋_GB2312" panose="02010609030101010101" pitchFamily="49" charset="-122"/>
            <a:ea typeface="仿宋_GB2312" panose="02010609030101010101" pitchFamily="49" charset="-122"/>
          </a:endParaRPr>
        </a:p>
      </dgm:t>
    </dgm:pt>
    <dgm:pt modelId="{CE4CF8E2-BA84-412F-A1B4-6DE39B522CE1}">
      <dgm:prSet phldr="0" custT="1"/>
      <dgm:spPr/>
      <dgm:t>
        <a:bodyPr vert="horz" wrap="square"/>
        <a:p>
          <a:pPr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设备购置计划、清单或合同</a:t>
          </a:r>
          <a:endPar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a:p>
          <a:pPr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sym typeface="+mn-ea"/>
            </a:rPr>
            <a:t>2</a:t>
          </a: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sym typeface="+mn-ea"/>
            </a:rPr>
            <a:t>支付凭证</a:t>
          </a:r>
          <a:r>
            <a:rPr lang="zh-CN" altLang="en-US" sz="2400" b="1" dirty="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
          </a:r>
          <a:endParaRPr lang="zh-CN" altLang="en-US" sz="2400" b="1" dirty="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gm:t>
    </dgm:pt>
    <dgm:pt modelId="{AA544513-C71D-405E-B38E-F1C88730DCA3}" cxnId="{19C38802-4493-4DBB-9E21-F59621781798}" type="parTrans">
      <dgm:prSet custT="1"/>
      <dgm:spPr/>
      <dgm:t>
        <a:bodyPr/>
        <a:lstStyle/>
        <a:p>
          <a:endParaRPr lang="zh-CN" altLang="en-US" sz="2000" b="1">
            <a:solidFill>
              <a:schemeClr val="bg1"/>
            </a:solidFill>
          </a:endParaRPr>
        </a:p>
      </dgm:t>
    </dgm:pt>
    <dgm:pt modelId="{AB594995-661B-477B-8540-12CA678FAEDF}" cxnId="{19C38802-4493-4DBB-9E21-F59621781798}" type="sibTrans">
      <dgm:prSet/>
      <dgm:spPr/>
      <dgm:t>
        <a:bodyPr/>
        <a:lstStyle/>
        <a:p>
          <a:endParaRPr lang="zh-CN" altLang="en-US" sz="2000" b="1">
            <a:solidFill>
              <a:schemeClr val="bg1"/>
            </a:solidFill>
          </a:endParaRPr>
        </a:p>
      </dgm:t>
    </dgm:pt>
    <dgm:pt modelId="{5CDBAD6B-7873-4F8B-B33F-84EECE5BA4E3}">
      <dgm:prSet phldr="0" custT="1"/>
      <dgm:spPr/>
      <dgm:t>
        <a:bodyPr vert="horz" wrap="square"/>
        <a:p>
          <a:pPr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3.</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到位设备照片</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照片应有拍摄日期并注明地点</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
          </a:r>
          <a:endPar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gm:t>
    </dgm:pt>
    <dgm:pt modelId="{F4FCCF84-2A2A-488B-853D-26E51A75849C}" cxnId="{B2C29175-995F-4AF8-803C-3660A8EEAB63}" type="parTrans">
      <dgm:prSet custT="1"/>
      <dgm:spPr/>
      <dgm:t>
        <a:bodyPr/>
        <a:lstStyle/>
        <a:p>
          <a:endParaRPr lang="zh-CN" altLang="en-US" sz="2000" b="1">
            <a:solidFill>
              <a:schemeClr val="bg1"/>
            </a:solidFill>
          </a:endParaRPr>
        </a:p>
      </dgm:t>
    </dgm:pt>
    <dgm:pt modelId="{73C96ADD-A527-4EFD-997D-C4A5332230C6}" cxnId="{B2C29175-995F-4AF8-803C-3660A8EEAB63}" type="sibTrans">
      <dgm:prSet/>
      <dgm:spPr/>
      <dgm:t>
        <a:bodyPr/>
        <a:lstStyle/>
        <a:p>
          <a:endParaRPr lang="zh-CN" altLang="en-US" sz="2000" b="1">
            <a:solidFill>
              <a:schemeClr val="bg1"/>
            </a:solidFill>
          </a:endParaRPr>
        </a:p>
      </dgm:t>
    </dgm:pt>
    <dgm:pt modelId="{1A2BB576-ACE5-4538-B3CC-8FFAC06FF1E2}" type="pres">
      <dgm:prSet presAssocID="{C86F408D-D0B4-46C0-B93E-3D3439394C7C}" presName="diagram" presStyleCnt="0">
        <dgm:presLayoutVars>
          <dgm:chPref val="1"/>
          <dgm:dir/>
          <dgm:animOne val="branch"/>
          <dgm:animLvl val="lvl"/>
          <dgm:resizeHandles val="exact"/>
        </dgm:presLayoutVars>
      </dgm:prSet>
      <dgm:spPr/>
      <dgm:t>
        <a:bodyPr/>
        <a:lstStyle/>
        <a:p>
          <a:endParaRPr lang="zh-CN" altLang="en-US"/>
        </a:p>
      </dgm:t>
    </dgm:pt>
    <dgm:pt modelId="{5123D00F-4A3B-4B04-BE67-721550529736}" type="pres">
      <dgm:prSet presAssocID="{BCDB67DA-DC0F-4428-9EAD-161ED79F602F}" presName="root1" presStyleCnt="0"/>
      <dgm:spPr/>
    </dgm:pt>
    <dgm:pt modelId="{61F651CD-F5B8-4C0C-A05A-9B1EBC349CCD}" type="pres">
      <dgm:prSet presAssocID="{BCDB67DA-DC0F-4428-9EAD-161ED79F602F}" presName="LevelOneTextNode" presStyleLbl="node0" presStyleIdx="0" presStyleCnt="1" custScaleX="25356" custScaleY="139952" custLinFactNeighborX="6937" custLinFactNeighborY="-3425">
        <dgm:presLayoutVars>
          <dgm:chPref val="3"/>
        </dgm:presLayoutVars>
      </dgm:prSet>
      <dgm:spPr/>
      <dgm:t>
        <a:bodyPr/>
        <a:lstStyle/>
        <a:p>
          <a:endParaRPr lang="zh-CN" altLang="en-US"/>
        </a:p>
      </dgm:t>
    </dgm:pt>
    <dgm:pt modelId="{F3F8E9DB-F653-4E95-A91D-973CB2A88C2D}" type="pres">
      <dgm:prSet presAssocID="{BCDB67DA-DC0F-4428-9EAD-161ED79F602F}" presName="level2hierChild" presStyleCnt="0"/>
      <dgm:spPr/>
    </dgm:pt>
    <dgm:pt modelId="{A0AF5B54-3C38-4A2D-B401-916F3081E0C4}" type="pres">
      <dgm:prSet presAssocID="{01304D08-925E-4249-835C-F94B439C977C}" presName="conn2-1" presStyleLbl="parChTrans1D2" presStyleIdx="0" presStyleCnt="2"/>
      <dgm:spPr/>
      <dgm:t>
        <a:bodyPr/>
        <a:lstStyle/>
        <a:p>
          <a:endParaRPr lang="zh-CN" altLang="en-US"/>
        </a:p>
      </dgm:t>
    </dgm:pt>
    <dgm:pt modelId="{A08966E8-FB66-4C37-9FB5-588250EED579}" type="pres">
      <dgm:prSet presAssocID="{01304D08-925E-4249-835C-F94B439C977C}" presName="connTx" presStyleCnt="0"/>
      <dgm:spPr/>
      <dgm:t>
        <a:bodyPr/>
        <a:lstStyle/>
        <a:p>
          <a:endParaRPr lang="zh-CN" altLang="en-US"/>
        </a:p>
      </dgm:t>
    </dgm:pt>
    <dgm:pt modelId="{0895DAB0-4A78-484E-9537-E771D5DF060C}" type="pres">
      <dgm:prSet presAssocID="{FB80587E-8046-4E34-B8F8-158CA8E8F47E}" presName="root2" presStyleCnt="0"/>
      <dgm:spPr/>
    </dgm:pt>
    <dgm:pt modelId="{90C5DD28-FF61-4303-A2E9-FF8EAC4F80B5}" type="pres">
      <dgm:prSet presAssocID="{FB80587E-8046-4E34-B8F8-158CA8E8F47E}" presName="LevelTwoTextNode" presStyleLbl="node2" presStyleIdx="0" presStyleCnt="2" custScaleX="46540" custScaleY="58933" custLinFactNeighborX="-6854" custLinFactNeighborY="-10084">
        <dgm:presLayoutVars>
          <dgm:chPref val="3"/>
        </dgm:presLayoutVars>
      </dgm:prSet>
      <dgm:spPr/>
      <dgm:t>
        <a:bodyPr/>
        <a:lstStyle/>
        <a:p>
          <a:endParaRPr lang="zh-CN" altLang="en-US"/>
        </a:p>
      </dgm:t>
    </dgm:pt>
    <dgm:pt modelId="{9F936F1E-8A50-4604-BA6E-B04803EAA905}" type="pres">
      <dgm:prSet presAssocID="{FB80587E-8046-4E34-B8F8-158CA8E8F47E}" presName="level3hierChild" presStyleCnt="0"/>
      <dgm:spPr/>
    </dgm:pt>
    <dgm:pt modelId="{8735793B-DBD0-49D4-8D5A-BBA82511A2BB}" type="pres">
      <dgm:prSet presAssocID="{5EB8A7CE-1964-4785-969C-01DA9B8B5168}" presName="conn2-1" presStyleLbl="parChTrans1D3" presStyleIdx="0" presStyleCnt="4"/>
      <dgm:spPr/>
      <dgm:t>
        <a:bodyPr/>
        <a:lstStyle/>
        <a:p>
          <a:endParaRPr lang="zh-CN" altLang="en-US"/>
        </a:p>
      </dgm:t>
    </dgm:pt>
    <dgm:pt modelId="{BE8EAB6B-0B48-408F-9360-63621F398467}" type="pres">
      <dgm:prSet presAssocID="{5EB8A7CE-1964-4785-969C-01DA9B8B5168}" presName="connTx" presStyleCnt="0"/>
      <dgm:spPr/>
      <dgm:t>
        <a:bodyPr/>
        <a:lstStyle/>
        <a:p>
          <a:endParaRPr lang="zh-CN" altLang="en-US"/>
        </a:p>
      </dgm:t>
    </dgm:pt>
    <dgm:pt modelId="{A2EE1664-8FE4-4F8F-A457-7A4842C61FB8}" type="pres">
      <dgm:prSet presAssocID="{1EE586AD-F216-4112-B53A-129C445DDC88}" presName="root2" presStyleCnt="0"/>
      <dgm:spPr/>
    </dgm:pt>
    <dgm:pt modelId="{FD8C441F-C082-4AA3-BAD6-8C1B2273ADF2}" type="pres">
      <dgm:prSet presAssocID="{1EE586AD-F216-4112-B53A-129C445DDC88}" presName="LevelTwoTextNode" presStyleLbl="node3" presStyleIdx="0" presStyleCnt="4" custScaleX="146342" custScaleY="69275" custLinFactNeighborX="-11788" custLinFactNeighborY="-4854">
        <dgm:presLayoutVars>
          <dgm:chPref val="3"/>
        </dgm:presLayoutVars>
      </dgm:prSet>
      <dgm:spPr/>
      <dgm:t>
        <a:bodyPr/>
        <a:lstStyle/>
        <a:p>
          <a:endParaRPr lang="zh-CN" altLang="en-US"/>
        </a:p>
      </dgm:t>
    </dgm:pt>
    <dgm:pt modelId="{B8FC9B84-F207-4E9F-AED3-7E17BE5EC541}" type="pres">
      <dgm:prSet presAssocID="{1EE586AD-F216-4112-B53A-129C445DDC88}" presName="level3hierChild" presStyleCnt="0"/>
      <dgm:spPr/>
    </dgm:pt>
    <dgm:pt modelId="{E6D53E12-8B34-4E03-8A4F-672FE0F271E0}" type="pres">
      <dgm:prSet presAssocID="{F34EAA0B-884F-48D2-9C33-4556730848A1}" presName="conn2-1" presStyleLbl="parChTrans1D3" presStyleIdx="1" presStyleCnt="4"/>
      <dgm:spPr/>
      <dgm:t>
        <a:bodyPr/>
        <a:lstStyle/>
        <a:p>
          <a:endParaRPr lang="zh-CN" altLang="en-US"/>
        </a:p>
      </dgm:t>
    </dgm:pt>
    <dgm:pt modelId="{D685171F-A74E-44D9-9F87-13DE55EBF7C2}" type="pres">
      <dgm:prSet presAssocID="{F34EAA0B-884F-48D2-9C33-4556730848A1}" presName="connTx" presStyleCnt="0"/>
      <dgm:spPr/>
      <dgm:t>
        <a:bodyPr/>
        <a:lstStyle/>
        <a:p>
          <a:endParaRPr lang="zh-CN" altLang="en-US"/>
        </a:p>
      </dgm:t>
    </dgm:pt>
    <dgm:pt modelId="{D7029C64-F321-4F6E-8E52-5C77F88A3CE7}" type="pres">
      <dgm:prSet presAssocID="{A1E691F7-6C92-427A-8C12-33623FB63251}" presName="root2" presStyleCnt="0"/>
      <dgm:spPr/>
    </dgm:pt>
    <dgm:pt modelId="{A84141A1-670A-4A06-A7B4-603F474CCFAF}" type="pres">
      <dgm:prSet presAssocID="{A1E691F7-6C92-427A-8C12-33623FB63251}" presName="LevelTwoTextNode" presStyleLbl="node3" presStyleIdx="1" presStyleCnt="4" custScaleX="146276" custScaleY="71492" custLinFactNeighborX="-11784" custLinFactNeighborY="-11871">
        <dgm:presLayoutVars>
          <dgm:chPref val="3"/>
        </dgm:presLayoutVars>
      </dgm:prSet>
      <dgm:spPr/>
      <dgm:t>
        <a:bodyPr/>
        <a:lstStyle/>
        <a:p>
          <a:endParaRPr lang="zh-CN" altLang="en-US"/>
        </a:p>
      </dgm:t>
    </dgm:pt>
    <dgm:pt modelId="{266221EC-35B0-45C0-946E-CF988E2F0CE5}" type="pres">
      <dgm:prSet presAssocID="{A1E691F7-6C92-427A-8C12-33623FB63251}" presName="level3hierChild" presStyleCnt="0"/>
      <dgm:spPr/>
    </dgm:pt>
    <dgm:pt modelId="{01760B3A-E425-4B2E-B6D3-D7C83CDA69C7}" type="pres">
      <dgm:prSet presAssocID="{294FC0E6-84E0-40A8-826B-A439D1CFF6AF}" presName="conn2-1" presStyleLbl="parChTrans1D2" presStyleIdx="1" presStyleCnt="2"/>
      <dgm:spPr/>
      <dgm:t>
        <a:bodyPr/>
        <a:lstStyle/>
        <a:p>
          <a:endParaRPr lang="zh-CN" altLang="en-US"/>
        </a:p>
      </dgm:t>
    </dgm:pt>
    <dgm:pt modelId="{1A4E2FC2-7827-4450-822B-725025D7EE18}" type="pres">
      <dgm:prSet presAssocID="{294FC0E6-84E0-40A8-826B-A439D1CFF6AF}" presName="connTx" presStyleCnt="0"/>
      <dgm:spPr/>
      <dgm:t>
        <a:bodyPr/>
        <a:lstStyle/>
        <a:p>
          <a:endParaRPr lang="zh-CN" altLang="en-US"/>
        </a:p>
      </dgm:t>
    </dgm:pt>
    <dgm:pt modelId="{032BD9B6-3C69-48AF-B9FD-4E1F405EA108}" type="pres">
      <dgm:prSet presAssocID="{CA373F94-842C-4142-AD69-6A2D00F1118F}" presName="root2" presStyleCnt="0"/>
      <dgm:spPr/>
    </dgm:pt>
    <dgm:pt modelId="{9FF9DC29-53AA-461D-8802-DC76CD62FC3D}" type="pres">
      <dgm:prSet presAssocID="{CA373F94-842C-4142-AD69-6A2D00F1118F}" presName="LevelTwoTextNode" presStyleLbl="node2" presStyleIdx="1" presStyleCnt="2" custScaleX="45042" custScaleY="67321" custLinFactNeighborX="-5202" custLinFactNeighborY="-25940">
        <dgm:presLayoutVars>
          <dgm:chPref val="3"/>
        </dgm:presLayoutVars>
      </dgm:prSet>
      <dgm:spPr/>
      <dgm:t>
        <a:bodyPr/>
        <a:lstStyle/>
        <a:p>
          <a:endParaRPr lang="zh-CN" altLang="en-US"/>
        </a:p>
      </dgm:t>
    </dgm:pt>
    <dgm:pt modelId="{7D874D80-4173-4EC7-8774-B347D711558A}" type="pres">
      <dgm:prSet presAssocID="{CA373F94-842C-4142-AD69-6A2D00F1118F}" presName="level3hierChild" presStyleCnt="0"/>
      <dgm:spPr/>
    </dgm:pt>
    <dgm:pt modelId="{E0D6C1A6-94C6-491E-B9D3-B8EA4EADA97E}" type="pres">
      <dgm:prSet presAssocID="{AA544513-C71D-405E-B38E-F1C88730DCA3}" presName="conn2-1" presStyleLbl="parChTrans1D3" presStyleIdx="2" presStyleCnt="4"/>
      <dgm:spPr/>
      <dgm:t>
        <a:bodyPr/>
        <a:lstStyle/>
        <a:p>
          <a:endParaRPr lang="zh-CN" altLang="en-US"/>
        </a:p>
      </dgm:t>
    </dgm:pt>
    <dgm:pt modelId="{41779837-461F-4C53-BBD8-20CCF3F6A27C}" type="pres">
      <dgm:prSet presAssocID="{AA544513-C71D-405E-B38E-F1C88730DCA3}" presName="connTx" presStyleCnt="0"/>
      <dgm:spPr/>
      <dgm:t>
        <a:bodyPr/>
        <a:lstStyle/>
        <a:p>
          <a:endParaRPr lang="zh-CN" altLang="en-US"/>
        </a:p>
      </dgm:t>
    </dgm:pt>
    <dgm:pt modelId="{01A4AB47-DE6E-417C-9DD3-0EFA6D3F0A8F}" type="pres">
      <dgm:prSet presAssocID="{CE4CF8E2-BA84-412F-A1B4-6DE39B522CE1}" presName="root2" presStyleCnt="0"/>
      <dgm:spPr/>
    </dgm:pt>
    <dgm:pt modelId="{5AE3427A-E25B-461D-AA06-B1F783827DEB}" type="pres">
      <dgm:prSet presAssocID="{CE4CF8E2-BA84-412F-A1B4-6DE39B522CE1}" presName="LevelTwoTextNode" presStyleLbl="node3" presStyleIdx="2" presStyleCnt="4" custScaleX="142498" custScaleY="67563" custLinFactNeighborX="-8794" custLinFactNeighborY="-13260">
        <dgm:presLayoutVars>
          <dgm:chPref val="3"/>
        </dgm:presLayoutVars>
      </dgm:prSet>
      <dgm:spPr/>
      <dgm:t>
        <a:bodyPr/>
        <a:lstStyle/>
        <a:p>
          <a:endParaRPr lang="zh-CN" altLang="en-US"/>
        </a:p>
      </dgm:t>
    </dgm:pt>
    <dgm:pt modelId="{02A79206-7B93-448E-9DCE-3465E34A5F01}" type="pres">
      <dgm:prSet presAssocID="{CE4CF8E2-BA84-412F-A1B4-6DE39B522CE1}" presName="level3hierChild" presStyleCnt="0"/>
      <dgm:spPr/>
    </dgm:pt>
    <dgm:pt modelId="{9C56E333-FDA2-4632-83E5-1F125204325B}" type="pres">
      <dgm:prSet presAssocID="{F4FCCF84-2A2A-488B-853D-26E51A75849C}" presName="conn2-1" presStyleLbl="parChTrans1D3" presStyleIdx="3" presStyleCnt="4"/>
      <dgm:spPr/>
      <dgm:t>
        <a:bodyPr/>
        <a:lstStyle/>
        <a:p>
          <a:endParaRPr lang="zh-CN" altLang="en-US"/>
        </a:p>
      </dgm:t>
    </dgm:pt>
    <dgm:pt modelId="{A614B7F4-B4F4-4551-A13A-6C2BA3E78C29}" type="pres">
      <dgm:prSet presAssocID="{F4FCCF84-2A2A-488B-853D-26E51A75849C}" presName="connTx" presStyleCnt="0"/>
      <dgm:spPr/>
      <dgm:t>
        <a:bodyPr/>
        <a:lstStyle/>
        <a:p>
          <a:endParaRPr lang="zh-CN" altLang="en-US"/>
        </a:p>
      </dgm:t>
    </dgm:pt>
    <dgm:pt modelId="{1598D067-7078-4E44-899D-D127287E50B7}" type="pres">
      <dgm:prSet presAssocID="{5CDBAD6B-7873-4F8B-B33F-84EECE5BA4E3}" presName="root2" presStyleCnt="0"/>
      <dgm:spPr/>
    </dgm:pt>
    <dgm:pt modelId="{965C8DCE-4320-4E30-A6A1-5BF549BE31DF}" type="pres">
      <dgm:prSet presAssocID="{5CDBAD6B-7873-4F8B-B33F-84EECE5BA4E3}" presName="LevelTwoTextNode" presStyleLbl="node3" presStyleIdx="3" presStyleCnt="4" custScaleX="140394" custScaleY="66414" custLinFactNeighborX="-8111" custLinFactNeighborY="-14556">
        <dgm:presLayoutVars>
          <dgm:chPref val="3"/>
        </dgm:presLayoutVars>
      </dgm:prSet>
      <dgm:spPr/>
      <dgm:t>
        <a:bodyPr/>
        <a:lstStyle/>
        <a:p>
          <a:endParaRPr lang="zh-CN" altLang="en-US"/>
        </a:p>
      </dgm:t>
    </dgm:pt>
    <dgm:pt modelId="{EF2C883B-63CD-4E8A-A0FB-E4087CE589C4}" type="pres">
      <dgm:prSet presAssocID="{5CDBAD6B-7873-4F8B-B33F-84EECE5BA4E3}" presName="level3hierChild" presStyleCnt="0"/>
      <dgm:spPr/>
    </dgm:pt>
  </dgm:ptLst>
  <dgm:cxnLst>
    <dgm:cxn modelId="{7B5E62F4-1E7B-4102-8564-745052D9B8EB}" srcId="{C86F408D-D0B4-46C0-B93E-3D3439394C7C}" destId="{BCDB67DA-DC0F-4428-9EAD-161ED79F602F}" srcOrd="0" destOrd="0" parTransId="{96AFF091-F9F0-424A-8452-9B421B4FAE07}" sibTransId="{2DBC98D4-1819-4A0B-AB79-84817693655A}"/>
    <dgm:cxn modelId="{5E89E16C-63F6-4E25-99CE-3DB19ABD2348}" srcId="{BCDB67DA-DC0F-4428-9EAD-161ED79F602F}" destId="{FB80587E-8046-4E34-B8F8-158CA8E8F47E}" srcOrd="0" destOrd="0" parTransId="{01304D08-925E-4249-835C-F94B439C977C}" sibTransId="{AD2921D1-3AB8-4822-BE3B-3CBD4E3566A4}"/>
    <dgm:cxn modelId="{F53B550C-C1B2-4C7C-85D9-B2CFBB1985F8}" srcId="{FB80587E-8046-4E34-B8F8-158CA8E8F47E}" destId="{1EE586AD-F216-4112-B53A-129C445DDC88}" srcOrd="0" destOrd="0" parTransId="{5EB8A7CE-1964-4785-969C-01DA9B8B5168}" sibTransId="{77A27B65-D72F-41BD-B912-A19DD36C2748}"/>
    <dgm:cxn modelId="{4D9B5A22-9B1B-42F4-82C6-DE91A2E56069}" srcId="{FB80587E-8046-4E34-B8F8-158CA8E8F47E}" destId="{A1E691F7-6C92-427A-8C12-33623FB63251}" srcOrd="1" destOrd="0" parTransId="{F34EAA0B-884F-48D2-9C33-4556730848A1}" sibTransId="{AB4251DB-505A-49B2-810A-B1CC7A72C123}"/>
    <dgm:cxn modelId="{9FDD52C3-0D30-4F91-BDF8-4553D7F26E3E}" srcId="{BCDB67DA-DC0F-4428-9EAD-161ED79F602F}" destId="{CA373F94-842C-4142-AD69-6A2D00F1118F}" srcOrd="1" destOrd="0" parTransId="{294FC0E6-84E0-40A8-826B-A439D1CFF6AF}" sibTransId="{8D4AC889-192E-4095-AB2A-CCD2F77E4C2C}"/>
    <dgm:cxn modelId="{19C38802-4493-4DBB-9E21-F59621781798}" srcId="{CA373F94-842C-4142-AD69-6A2D00F1118F}" destId="{CE4CF8E2-BA84-412F-A1B4-6DE39B522CE1}" srcOrd="0" destOrd="1" parTransId="{AA544513-C71D-405E-B38E-F1C88730DCA3}" sibTransId="{AB594995-661B-477B-8540-12CA678FAEDF}"/>
    <dgm:cxn modelId="{B2C29175-995F-4AF8-803C-3660A8EEAB63}" srcId="{CA373F94-842C-4142-AD69-6A2D00F1118F}" destId="{5CDBAD6B-7873-4F8B-B33F-84EECE5BA4E3}" srcOrd="1" destOrd="1" parTransId="{F4FCCF84-2A2A-488B-853D-26E51A75849C}" sibTransId="{73C96ADD-A527-4EFD-997D-C4A5332230C6}"/>
    <dgm:cxn modelId="{A8971350-0BFE-48E7-869F-5BAEED1AD329}" type="presOf" srcId="{C86F408D-D0B4-46C0-B93E-3D3439394C7C}" destId="{1A2BB576-ACE5-4538-B3CC-8FFAC06FF1E2}" srcOrd="0" destOrd="0" presId="urn:microsoft.com/office/officeart/2005/8/layout/hierarchy2"/>
    <dgm:cxn modelId="{428EF242-0748-4F92-B8BF-D8123294E165}" type="presParOf" srcId="{1A2BB576-ACE5-4538-B3CC-8FFAC06FF1E2}" destId="{5123D00F-4A3B-4B04-BE67-721550529736}" srcOrd="0" destOrd="0" presId="urn:microsoft.com/office/officeart/2005/8/layout/hierarchy2"/>
    <dgm:cxn modelId="{34901272-27FB-4027-8361-D57C2B5C890A}" type="presParOf" srcId="{5123D00F-4A3B-4B04-BE67-721550529736}" destId="{61F651CD-F5B8-4C0C-A05A-9B1EBC349CCD}" srcOrd="0" destOrd="0" presId="urn:microsoft.com/office/officeart/2005/8/layout/hierarchy2"/>
    <dgm:cxn modelId="{59BDD9DA-31CE-4699-9F36-3DF0C0ADCAA9}" type="presOf" srcId="{BCDB67DA-DC0F-4428-9EAD-161ED79F602F}" destId="{61F651CD-F5B8-4C0C-A05A-9B1EBC349CCD}" srcOrd="0" destOrd="0" presId="urn:microsoft.com/office/officeart/2005/8/layout/hierarchy2"/>
    <dgm:cxn modelId="{CFC84FFB-1723-4D2B-B59C-2601A6A33DD5}" type="presParOf" srcId="{5123D00F-4A3B-4B04-BE67-721550529736}" destId="{F3F8E9DB-F653-4E95-A91D-973CB2A88C2D}" srcOrd="1" destOrd="0" presId="urn:microsoft.com/office/officeart/2005/8/layout/hierarchy2"/>
    <dgm:cxn modelId="{CE8FECFB-392D-4752-ADD0-978D29BF3BB8}" type="presParOf" srcId="{F3F8E9DB-F653-4E95-A91D-973CB2A88C2D}" destId="{A0AF5B54-3C38-4A2D-B401-916F3081E0C4}" srcOrd="0" destOrd="1" presId="urn:microsoft.com/office/officeart/2005/8/layout/hierarchy2"/>
    <dgm:cxn modelId="{AABBB94B-6316-490B-B598-286DFC01D018}" type="presOf" srcId="{01304D08-925E-4249-835C-F94B439C977C}" destId="{A0AF5B54-3C38-4A2D-B401-916F3081E0C4}" srcOrd="0" destOrd="0" presId="urn:microsoft.com/office/officeart/2005/8/layout/hierarchy2"/>
    <dgm:cxn modelId="{31DB5ED1-7A38-4CAF-959B-FFC397945ADC}" type="presParOf" srcId="{A0AF5B54-3C38-4A2D-B401-916F3081E0C4}" destId="{A08966E8-FB66-4C37-9FB5-588250EED579}" srcOrd="0" destOrd="0" presId="urn:microsoft.com/office/officeart/2005/8/layout/hierarchy2"/>
    <dgm:cxn modelId="{39A36EB1-4A6B-4BBC-BA7D-BDEC15C35D0E}" type="presOf" srcId="{01304D08-925E-4249-835C-F94B439C977C}" destId="{A08966E8-FB66-4C37-9FB5-588250EED579}" srcOrd="1" destOrd="0" presId="urn:microsoft.com/office/officeart/2005/8/layout/hierarchy2"/>
    <dgm:cxn modelId="{B6317329-9E18-4B6E-B9BE-08A161BBFE0C}" type="presParOf" srcId="{F3F8E9DB-F653-4E95-A91D-973CB2A88C2D}" destId="{0895DAB0-4A78-484E-9537-E771D5DF060C}" srcOrd="1" destOrd="1" presId="urn:microsoft.com/office/officeart/2005/8/layout/hierarchy2"/>
    <dgm:cxn modelId="{8E617F14-9186-453C-B741-49A1A39C1807}" type="presParOf" srcId="{0895DAB0-4A78-484E-9537-E771D5DF060C}" destId="{90C5DD28-FF61-4303-A2E9-FF8EAC4F80B5}" srcOrd="0" destOrd="1" presId="urn:microsoft.com/office/officeart/2005/8/layout/hierarchy2"/>
    <dgm:cxn modelId="{D79DA3FB-4F81-458E-8ED6-74241EF0A1F8}" type="presOf" srcId="{FB80587E-8046-4E34-B8F8-158CA8E8F47E}" destId="{90C5DD28-FF61-4303-A2E9-FF8EAC4F80B5}" srcOrd="0" destOrd="0" presId="urn:microsoft.com/office/officeart/2005/8/layout/hierarchy2"/>
    <dgm:cxn modelId="{0814F338-396A-40A2-A499-910813E2FA67}" type="presParOf" srcId="{0895DAB0-4A78-484E-9537-E771D5DF060C}" destId="{9F936F1E-8A50-4604-BA6E-B04803EAA905}" srcOrd="1" destOrd="1" presId="urn:microsoft.com/office/officeart/2005/8/layout/hierarchy2"/>
    <dgm:cxn modelId="{332DC90B-BC22-4519-9845-BD9804C08B88}" type="presParOf" srcId="{9F936F1E-8A50-4604-BA6E-B04803EAA905}" destId="{8735793B-DBD0-49D4-8D5A-BBA82511A2BB}" srcOrd="0" destOrd="1" presId="urn:microsoft.com/office/officeart/2005/8/layout/hierarchy2"/>
    <dgm:cxn modelId="{928E8297-8C88-45B2-94CC-0B0B1DB06A53}" type="presOf" srcId="{5EB8A7CE-1964-4785-969C-01DA9B8B5168}" destId="{8735793B-DBD0-49D4-8D5A-BBA82511A2BB}" srcOrd="0" destOrd="0" presId="urn:microsoft.com/office/officeart/2005/8/layout/hierarchy2"/>
    <dgm:cxn modelId="{4120E31D-8496-4280-86A6-C33F68113B02}" type="presParOf" srcId="{8735793B-DBD0-49D4-8D5A-BBA82511A2BB}" destId="{BE8EAB6B-0B48-408F-9360-63621F398467}" srcOrd="0" destOrd="0" presId="urn:microsoft.com/office/officeart/2005/8/layout/hierarchy2"/>
    <dgm:cxn modelId="{4A1FF856-D4EC-4E1F-9C1E-4BA8A14676DF}" type="presOf" srcId="{5EB8A7CE-1964-4785-969C-01DA9B8B5168}" destId="{BE8EAB6B-0B48-408F-9360-63621F398467}" srcOrd="1" destOrd="0" presId="urn:microsoft.com/office/officeart/2005/8/layout/hierarchy2"/>
    <dgm:cxn modelId="{56C954BB-D61E-468C-B0AE-E8B6E4303292}" type="presParOf" srcId="{9F936F1E-8A50-4604-BA6E-B04803EAA905}" destId="{A2EE1664-8FE4-4F8F-A457-7A4842C61FB8}" srcOrd="1" destOrd="1" presId="urn:microsoft.com/office/officeart/2005/8/layout/hierarchy2"/>
    <dgm:cxn modelId="{8D4C077F-A66F-4AC5-AA04-02439ED5A8F9}" type="presParOf" srcId="{A2EE1664-8FE4-4F8F-A457-7A4842C61FB8}" destId="{FD8C441F-C082-4AA3-BAD6-8C1B2273ADF2}" srcOrd="0" destOrd="1" presId="urn:microsoft.com/office/officeart/2005/8/layout/hierarchy2"/>
    <dgm:cxn modelId="{21F5AB1D-9E80-449F-B036-A4ADB7876677}" type="presOf" srcId="{1EE586AD-F216-4112-B53A-129C445DDC88}" destId="{FD8C441F-C082-4AA3-BAD6-8C1B2273ADF2}" srcOrd="0" destOrd="0" presId="urn:microsoft.com/office/officeart/2005/8/layout/hierarchy2"/>
    <dgm:cxn modelId="{3DEF68D0-8C37-4BDC-9450-5DD76491FECB}" type="presParOf" srcId="{A2EE1664-8FE4-4F8F-A457-7A4842C61FB8}" destId="{B8FC9B84-F207-4E9F-AED3-7E17BE5EC541}" srcOrd="1" destOrd="1" presId="urn:microsoft.com/office/officeart/2005/8/layout/hierarchy2"/>
    <dgm:cxn modelId="{38F4BEDC-7959-4CC1-AFB3-518DD94E6CD4}" type="presParOf" srcId="{9F936F1E-8A50-4604-BA6E-B04803EAA905}" destId="{E6D53E12-8B34-4E03-8A4F-672FE0F271E0}" srcOrd="2" destOrd="1" presId="urn:microsoft.com/office/officeart/2005/8/layout/hierarchy2"/>
    <dgm:cxn modelId="{B5535CA9-B4DC-4AC5-BF2C-3FEB80BFB84B}" type="presOf" srcId="{F34EAA0B-884F-48D2-9C33-4556730848A1}" destId="{E6D53E12-8B34-4E03-8A4F-672FE0F271E0}" srcOrd="0" destOrd="0" presId="urn:microsoft.com/office/officeart/2005/8/layout/hierarchy2"/>
    <dgm:cxn modelId="{C5BAF441-40B7-44D6-BEB9-5861C27B8DD1}" type="presParOf" srcId="{E6D53E12-8B34-4E03-8A4F-672FE0F271E0}" destId="{D685171F-A74E-44D9-9F87-13DE55EBF7C2}" srcOrd="0" destOrd="2" presId="urn:microsoft.com/office/officeart/2005/8/layout/hierarchy2"/>
    <dgm:cxn modelId="{8B8F2FE7-3C96-4432-B296-86929AC543CC}" type="presOf" srcId="{F34EAA0B-884F-48D2-9C33-4556730848A1}" destId="{D685171F-A74E-44D9-9F87-13DE55EBF7C2}" srcOrd="1" destOrd="0" presId="urn:microsoft.com/office/officeart/2005/8/layout/hierarchy2"/>
    <dgm:cxn modelId="{040244D9-3E00-43B8-9B98-446E39ACB532}" type="presParOf" srcId="{9F936F1E-8A50-4604-BA6E-B04803EAA905}" destId="{D7029C64-F321-4F6E-8E52-5C77F88A3CE7}" srcOrd="3" destOrd="1" presId="urn:microsoft.com/office/officeart/2005/8/layout/hierarchy2"/>
    <dgm:cxn modelId="{28BBA21F-146D-4C05-967B-6FAF74FDF7AD}" type="presParOf" srcId="{D7029C64-F321-4F6E-8E52-5C77F88A3CE7}" destId="{A84141A1-670A-4A06-A7B4-603F474CCFAF}" srcOrd="0" destOrd="3" presId="urn:microsoft.com/office/officeart/2005/8/layout/hierarchy2"/>
    <dgm:cxn modelId="{97120261-BABD-443F-B01E-781C7FFD7CD8}" type="presOf" srcId="{A1E691F7-6C92-427A-8C12-33623FB63251}" destId="{A84141A1-670A-4A06-A7B4-603F474CCFAF}" srcOrd="0" destOrd="0" presId="urn:microsoft.com/office/officeart/2005/8/layout/hierarchy2"/>
    <dgm:cxn modelId="{0B4B3E80-752E-485B-9BA6-62F2ADD8648C}" type="presParOf" srcId="{D7029C64-F321-4F6E-8E52-5C77F88A3CE7}" destId="{266221EC-35B0-45C0-946E-CF988E2F0CE5}" srcOrd="1" destOrd="3" presId="urn:microsoft.com/office/officeart/2005/8/layout/hierarchy2"/>
    <dgm:cxn modelId="{7DBC1DD6-854B-48D5-A484-0CCB3F190CB0}" type="presParOf" srcId="{F3F8E9DB-F653-4E95-A91D-973CB2A88C2D}" destId="{01760B3A-E425-4B2E-B6D3-D7C83CDA69C7}" srcOrd="2" destOrd="1" presId="urn:microsoft.com/office/officeart/2005/8/layout/hierarchy2"/>
    <dgm:cxn modelId="{D347A2AB-357D-46A9-9EE0-70DA835349F1}" type="presOf" srcId="{294FC0E6-84E0-40A8-826B-A439D1CFF6AF}" destId="{01760B3A-E425-4B2E-B6D3-D7C83CDA69C7}" srcOrd="0" destOrd="0" presId="urn:microsoft.com/office/officeart/2005/8/layout/hierarchy2"/>
    <dgm:cxn modelId="{A16336E5-894B-443E-8452-1E52664486C8}" type="presParOf" srcId="{01760B3A-E425-4B2E-B6D3-D7C83CDA69C7}" destId="{1A4E2FC2-7827-4450-822B-725025D7EE18}" srcOrd="0" destOrd="2" presId="urn:microsoft.com/office/officeart/2005/8/layout/hierarchy2"/>
    <dgm:cxn modelId="{FB9F8965-C092-4B2E-B9A4-FC4BAC1CA5A0}" type="presOf" srcId="{294FC0E6-84E0-40A8-826B-A439D1CFF6AF}" destId="{1A4E2FC2-7827-4450-822B-725025D7EE18}" srcOrd="1" destOrd="0" presId="urn:microsoft.com/office/officeart/2005/8/layout/hierarchy2"/>
    <dgm:cxn modelId="{8A806607-5D0A-44E0-B07D-0E979460086C}" type="presParOf" srcId="{F3F8E9DB-F653-4E95-A91D-973CB2A88C2D}" destId="{032BD9B6-3C69-48AF-B9FD-4E1F405EA108}" srcOrd="3" destOrd="1" presId="urn:microsoft.com/office/officeart/2005/8/layout/hierarchy2"/>
    <dgm:cxn modelId="{A65D0379-1575-45D0-BC75-DA9E238D0DB9}" type="presParOf" srcId="{032BD9B6-3C69-48AF-B9FD-4E1F405EA108}" destId="{9FF9DC29-53AA-461D-8802-DC76CD62FC3D}" srcOrd="0" destOrd="3" presId="urn:microsoft.com/office/officeart/2005/8/layout/hierarchy2"/>
    <dgm:cxn modelId="{F0447ABD-CD76-4B83-92A6-452DE7DCDED9}" type="presOf" srcId="{CA373F94-842C-4142-AD69-6A2D00F1118F}" destId="{9FF9DC29-53AA-461D-8802-DC76CD62FC3D}" srcOrd="0" destOrd="0" presId="urn:microsoft.com/office/officeart/2005/8/layout/hierarchy2"/>
    <dgm:cxn modelId="{874FA975-1EF6-490C-B670-769D990DD774}" type="presParOf" srcId="{032BD9B6-3C69-48AF-B9FD-4E1F405EA108}" destId="{7D874D80-4173-4EC7-8774-B347D711558A}" srcOrd="1" destOrd="3" presId="urn:microsoft.com/office/officeart/2005/8/layout/hierarchy2"/>
    <dgm:cxn modelId="{B338F204-3BE2-4211-A91B-6D9C5E3C088A}" type="presParOf" srcId="{7D874D80-4173-4EC7-8774-B347D711558A}" destId="{E0D6C1A6-94C6-491E-B9D3-B8EA4EADA97E}" srcOrd="0" destOrd="1" presId="urn:microsoft.com/office/officeart/2005/8/layout/hierarchy2"/>
    <dgm:cxn modelId="{A3D52931-4AC8-4187-8634-94AB89C4D013}" type="presOf" srcId="{AA544513-C71D-405E-B38E-F1C88730DCA3}" destId="{E0D6C1A6-94C6-491E-B9D3-B8EA4EADA97E}" srcOrd="0" destOrd="0" presId="urn:microsoft.com/office/officeart/2005/8/layout/hierarchy2"/>
    <dgm:cxn modelId="{0E5D492B-01CB-4912-BA44-E18E6A53C192}" type="presParOf" srcId="{E0D6C1A6-94C6-491E-B9D3-B8EA4EADA97E}" destId="{41779837-461F-4C53-BBD8-20CCF3F6A27C}" srcOrd="0" destOrd="0" presId="urn:microsoft.com/office/officeart/2005/8/layout/hierarchy2"/>
    <dgm:cxn modelId="{0F140376-4226-459D-8FAC-9DE28E324F0B}" type="presOf" srcId="{AA544513-C71D-405E-B38E-F1C88730DCA3}" destId="{41779837-461F-4C53-BBD8-20CCF3F6A27C}" srcOrd="1" destOrd="0" presId="urn:microsoft.com/office/officeart/2005/8/layout/hierarchy2"/>
    <dgm:cxn modelId="{968DA177-218F-426E-9009-70E55EF56F12}" type="presParOf" srcId="{7D874D80-4173-4EC7-8774-B347D711558A}" destId="{01A4AB47-DE6E-417C-9DD3-0EFA6D3F0A8F}" srcOrd="1" destOrd="1" presId="urn:microsoft.com/office/officeart/2005/8/layout/hierarchy2"/>
    <dgm:cxn modelId="{DE06A9AB-A573-40EE-86EA-DD0385403892}" type="presParOf" srcId="{01A4AB47-DE6E-417C-9DD3-0EFA6D3F0A8F}" destId="{5AE3427A-E25B-461D-AA06-B1F783827DEB}" srcOrd="0" destOrd="1" presId="urn:microsoft.com/office/officeart/2005/8/layout/hierarchy2"/>
    <dgm:cxn modelId="{D3DBE57D-0A72-4040-BF49-CD738E97E414}" type="presOf" srcId="{CE4CF8E2-BA84-412F-A1B4-6DE39B522CE1}" destId="{5AE3427A-E25B-461D-AA06-B1F783827DEB}" srcOrd="0" destOrd="0" presId="urn:microsoft.com/office/officeart/2005/8/layout/hierarchy2"/>
    <dgm:cxn modelId="{CB2BD0F9-73DE-4D8C-AE7C-59D9C884293D}" type="presParOf" srcId="{01A4AB47-DE6E-417C-9DD3-0EFA6D3F0A8F}" destId="{02A79206-7B93-448E-9DCE-3465E34A5F01}" srcOrd="1" destOrd="1" presId="urn:microsoft.com/office/officeart/2005/8/layout/hierarchy2"/>
    <dgm:cxn modelId="{F5DBE22A-D7F3-4423-A68E-19092D2687AF}" type="presParOf" srcId="{7D874D80-4173-4EC7-8774-B347D711558A}" destId="{9C56E333-FDA2-4632-83E5-1F125204325B}" srcOrd="2" destOrd="1" presId="urn:microsoft.com/office/officeart/2005/8/layout/hierarchy2"/>
    <dgm:cxn modelId="{165D5090-DBAD-4A57-8119-E8A8390088FE}" type="presOf" srcId="{F4FCCF84-2A2A-488B-853D-26E51A75849C}" destId="{9C56E333-FDA2-4632-83E5-1F125204325B}" srcOrd="0" destOrd="0" presId="urn:microsoft.com/office/officeart/2005/8/layout/hierarchy2"/>
    <dgm:cxn modelId="{3654BA1E-3540-4E9B-AE92-4B0BADD4DF05}" type="presParOf" srcId="{9C56E333-FDA2-4632-83E5-1F125204325B}" destId="{A614B7F4-B4F4-4551-A13A-6C2BA3E78C29}" srcOrd="0" destOrd="2" presId="urn:microsoft.com/office/officeart/2005/8/layout/hierarchy2"/>
    <dgm:cxn modelId="{84962889-9259-4F73-833E-1BE4F80FFD8B}" type="presOf" srcId="{F4FCCF84-2A2A-488B-853D-26E51A75849C}" destId="{A614B7F4-B4F4-4551-A13A-6C2BA3E78C29}" srcOrd="1" destOrd="0" presId="urn:microsoft.com/office/officeart/2005/8/layout/hierarchy2"/>
    <dgm:cxn modelId="{6F7BDC57-E526-490A-84E9-F7A794F0ADAA}" type="presParOf" srcId="{7D874D80-4173-4EC7-8774-B347D711558A}" destId="{1598D067-7078-4E44-899D-D127287E50B7}" srcOrd="3" destOrd="1" presId="urn:microsoft.com/office/officeart/2005/8/layout/hierarchy2"/>
    <dgm:cxn modelId="{DB3BB0F9-A403-4A5D-9159-05DED7D90A49}" type="presParOf" srcId="{1598D067-7078-4E44-899D-D127287E50B7}" destId="{965C8DCE-4320-4E30-A6A1-5BF549BE31DF}" srcOrd="0" destOrd="3" presId="urn:microsoft.com/office/officeart/2005/8/layout/hierarchy2"/>
    <dgm:cxn modelId="{912EACE3-5360-45B5-9216-B205521EED21}" type="presOf" srcId="{5CDBAD6B-7873-4F8B-B33F-84EECE5BA4E3}" destId="{965C8DCE-4320-4E30-A6A1-5BF549BE31DF}" srcOrd="0" destOrd="0" presId="urn:microsoft.com/office/officeart/2005/8/layout/hierarchy2"/>
    <dgm:cxn modelId="{0A7D9E19-E54C-48AE-9D11-D0622F74847C}" type="presParOf" srcId="{1598D067-7078-4E44-899D-D127287E50B7}" destId="{EF2C883B-63CD-4E8A-A0FB-E4087CE589C4}" srcOrd="1" destOrd="3" presId="urn:microsoft.com/office/officeart/2005/8/layout/hierarchy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90F0E06-0ACD-41E2-86F3-A8F829734228}" type="doc">
      <dgm:prSet loTypeId="urn:microsoft.com/office/officeart/2005/8/layout/hierarchy4" loCatId="relationship" qsTypeId="urn:microsoft.com/office/officeart/2005/8/quickstyle/3d1" qsCatId="3D" csTypeId="urn:microsoft.com/office/officeart/2005/8/colors/colorful1" csCatId="colorful" phldr="1"/>
      <dgm:spPr/>
      <dgm:t>
        <a:bodyPr/>
        <a:lstStyle/>
        <a:p>
          <a:endParaRPr lang="zh-CN" altLang="en-US"/>
        </a:p>
      </dgm:t>
    </dgm:pt>
    <dgm:pt modelId="{50121019-5B71-4918-BCA7-FE3C45C4867E}">
      <dgm:prSet phldrT="[文本]" custT="1"/>
      <dgm:spPr/>
      <dgm:t>
        <a:bodyPr/>
        <a:lstStyle/>
        <a:p>
          <a:r>
            <a:rPr lang="zh-CN" altLang="en-US" sz="3200" b="1" dirty="0" smtClean="0"/>
            <a:t>新增项目</a:t>
          </a:r>
          <a:endParaRPr lang="zh-CN" altLang="en-US" sz="3200" b="1" dirty="0"/>
        </a:p>
      </dgm:t>
    </dgm:pt>
    <dgm:pt modelId="{721BFC64-02AD-4D35-BD34-D67F45F45070}" cxnId="{3114598C-4947-45AC-A38A-6FBFCACA2829}" type="parTrans">
      <dgm:prSet/>
      <dgm:spPr/>
      <dgm:t>
        <a:bodyPr/>
        <a:lstStyle/>
        <a:p>
          <a:endParaRPr lang="zh-CN" altLang="en-US">
            <a:solidFill>
              <a:schemeClr val="bg1"/>
            </a:solidFill>
          </a:endParaRPr>
        </a:p>
      </dgm:t>
    </dgm:pt>
    <dgm:pt modelId="{AD5F58D4-FFBC-4CC2-A627-F3E4775F7791}" cxnId="{3114598C-4947-45AC-A38A-6FBFCACA2829}" type="sibTrans">
      <dgm:prSet/>
      <dgm:spPr/>
      <dgm:t>
        <a:bodyPr/>
        <a:lstStyle/>
        <a:p>
          <a:endParaRPr lang="zh-CN" altLang="en-US">
            <a:solidFill>
              <a:schemeClr val="bg1"/>
            </a:solidFill>
          </a:endParaRPr>
        </a:p>
      </dgm:t>
    </dgm:pt>
    <dgm:pt modelId="{B4707346-54AC-4B7A-A5BC-65E26F3BD965}">
      <dgm:prSet phldrT="[文本]"/>
      <dgm:spPr/>
      <dgm:t>
        <a:bodyPr/>
        <a:lstStyle/>
        <a:p>
          <a:r>
            <a:rPr lang="zh-CN" altLang="en-US" b="1" dirty="0" smtClean="0"/>
            <a:t>本市法人单位</a:t>
          </a:r>
          <a:endParaRPr lang="zh-CN" altLang="en-US" b="1" dirty="0"/>
        </a:p>
      </dgm:t>
    </dgm:pt>
    <dgm:pt modelId="{657CA356-5F65-4CCF-87C3-4BC4DAEB6527}" cxnId="{1FA565A7-25B4-459E-B877-C3A836A64FFD}" type="parTrans">
      <dgm:prSet/>
      <dgm:spPr/>
      <dgm:t>
        <a:bodyPr/>
        <a:lstStyle/>
        <a:p>
          <a:endParaRPr lang="zh-CN" altLang="en-US">
            <a:solidFill>
              <a:schemeClr val="bg1"/>
            </a:solidFill>
          </a:endParaRPr>
        </a:p>
      </dgm:t>
    </dgm:pt>
    <dgm:pt modelId="{43D42A60-DFFC-4C32-A5AF-93C1C878E899}" cxnId="{1FA565A7-25B4-459E-B877-C3A836A64FFD}" type="sibTrans">
      <dgm:prSet/>
      <dgm:spPr/>
      <dgm:t>
        <a:bodyPr/>
        <a:lstStyle/>
        <a:p>
          <a:endParaRPr lang="zh-CN" altLang="en-US">
            <a:solidFill>
              <a:schemeClr val="bg1"/>
            </a:solidFill>
          </a:endParaRPr>
        </a:p>
      </dgm:t>
    </dgm:pt>
    <dgm:pt modelId="{A25DB9C9-8DF1-4EA9-8CBB-292E573C14A6}">
      <dgm:prSet phldrT="[文本]"/>
      <dgm:spPr/>
      <dgm:t>
        <a:bodyPr/>
        <a:lstStyle/>
        <a:p>
          <a:r>
            <a:rPr lang="zh-CN" altLang="en-US" b="1" dirty="0" smtClean="0">
              <a:latin typeface="宋体" panose="02010600030101010101" pitchFamily="2" charset="-122"/>
            </a:rPr>
            <a:t>外省法人单位</a:t>
          </a:r>
          <a:endParaRPr lang="zh-CN" altLang="en-US" dirty="0"/>
        </a:p>
      </dgm:t>
    </dgm:pt>
    <dgm:pt modelId="{644F36CC-FC6B-4DAA-AE33-52B0C9315AAE}" cxnId="{1448B221-D7D6-47D6-B352-4BBFAE555F1F}" type="parTrans">
      <dgm:prSet/>
      <dgm:spPr/>
      <dgm:t>
        <a:bodyPr/>
        <a:lstStyle/>
        <a:p>
          <a:endParaRPr lang="zh-CN" altLang="en-US">
            <a:solidFill>
              <a:schemeClr val="bg1"/>
            </a:solidFill>
          </a:endParaRPr>
        </a:p>
      </dgm:t>
    </dgm:pt>
    <dgm:pt modelId="{588A17F2-08C7-4A3D-81BC-B8348E8A95AA}" cxnId="{1448B221-D7D6-47D6-B352-4BBFAE555F1F}" type="sibTrans">
      <dgm:prSet/>
      <dgm:spPr/>
      <dgm:t>
        <a:bodyPr/>
        <a:lstStyle/>
        <a:p>
          <a:endParaRPr lang="zh-CN" altLang="en-US">
            <a:solidFill>
              <a:schemeClr val="bg1"/>
            </a:solidFill>
          </a:endParaRPr>
        </a:p>
      </dgm:t>
    </dgm:pt>
    <dgm:pt modelId="{03F1DECA-784D-4BAD-8CBA-D3FD02F99C0A}">
      <dgm:prSet/>
      <dgm:spPr/>
      <dgm:t>
        <a:bodyPr/>
        <a:lstStyle/>
        <a:p>
          <a:r>
            <a:rPr lang="zh-CN" altLang="en-US" b="1" dirty="0" smtClean="0"/>
            <a:t>非法人 单位</a:t>
          </a:r>
          <a:endParaRPr lang="zh-CN" altLang="en-US" b="1" dirty="0"/>
        </a:p>
      </dgm:t>
    </dgm:pt>
    <dgm:pt modelId="{F017D57B-38F4-403F-B193-88524E4F86D0}" cxnId="{F4BD88C6-48F4-473B-84CF-38831AA4B775}" type="parTrans">
      <dgm:prSet/>
      <dgm:spPr/>
      <dgm:t>
        <a:bodyPr/>
        <a:lstStyle/>
        <a:p>
          <a:endParaRPr lang="zh-CN" altLang="en-US">
            <a:solidFill>
              <a:schemeClr val="bg1"/>
            </a:solidFill>
          </a:endParaRPr>
        </a:p>
      </dgm:t>
    </dgm:pt>
    <dgm:pt modelId="{EDD43210-9137-43B3-BE13-2C4375BCE5A3}" cxnId="{F4BD88C6-48F4-473B-84CF-38831AA4B775}" type="sibTrans">
      <dgm:prSet/>
      <dgm:spPr/>
      <dgm:t>
        <a:bodyPr/>
        <a:lstStyle/>
        <a:p>
          <a:endParaRPr lang="zh-CN" altLang="en-US">
            <a:solidFill>
              <a:schemeClr val="bg1"/>
            </a:solidFill>
          </a:endParaRPr>
        </a:p>
      </dgm:t>
    </dgm:pt>
    <dgm:pt modelId="{CCB28E9F-4862-4BF6-B0A0-D053B67ADA3F}">
      <dgm:prSet custT="1"/>
      <dgm:spPr/>
      <dgm:t>
        <a:bodyPr/>
        <a:lstStyle/>
        <a:p>
          <a:r>
            <a:rPr lang="zh-CN" altLang="en-US" sz="2800" b="1" dirty="0" smtClean="0">
              <a:latin typeface="宋体" panose="02010600030101010101" pitchFamily="2" charset="-122"/>
              <a:hlinkClick xmlns:r="http://schemas.openxmlformats.org/officeDocument/2006/relationships" r:id="" action="ppaction://noaction"/>
            </a:rPr>
            <a:t>项目材料</a:t>
          </a:r>
          <a:endParaRPr lang="zh-CN" altLang="en-US" sz="2800" dirty="0"/>
        </a:p>
      </dgm:t>
    </dgm:pt>
    <dgm:pt modelId="{518AAE89-FB3E-4A73-9BC0-7B3B1AC8FF12}" cxnId="{DB390776-F371-4E8F-9411-1C343E98CE94}" type="parTrans">
      <dgm:prSet/>
      <dgm:spPr/>
      <dgm:t>
        <a:bodyPr/>
        <a:lstStyle/>
        <a:p>
          <a:endParaRPr lang="zh-CN" altLang="en-US"/>
        </a:p>
      </dgm:t>
    </dgm:pt>
    <dgm:pt modelId="{8B7008D0-2DD5-429F-AAE6-FA42915A53DD}" cxnId="{DB390776-F371-4E8F-9411-1C343E98CE94}" type="sibTrans">
      <dgm:prSet/>
      <dgm:spPr/>
      <dgm:t>
        <a:bodyPr/>
        <a:lstStyle/>
        <a:p>
          <a:endParaRPr lang="zh-CN" altLang="en-US"/>
        </a:p>
      </dgm:t>
    </dgm:pt>
    <dgm:pt modelId="{118CCD9E-C195-4D40-8F12-659E0678CA4A}">
      <dgm:prSet custT="1"/>
      <dgm:spPr/>
      <dgm:t>
        <a:bodyPr/>
        <a:lstStyle/>
        <a:p>
          <a:pPr algn="l"/>
          <a:r>
            <a:rPr lang="zh-CN" altLang="en-US" sz="2800" b="1" dirty="0" smtClean="0">
              <a:latin typeface="+mn-ea"/>
              <a:ea typeface="+mn-ea"/>
              <a:hlinkClick xmlns:r="http://schemas.openxmlformats.org/officeDocument/2006/relationships" r:id="" action="ppaction://noaction"/>
            </a:rPr>
            <a:t>项目材料</a:t>
          </a:r>
          <a:r>
            <a:rPr lang="en-US" altLang="zh-CN" sz="2800" b="1" dirty="0" smtClean="0">
              <a:latin typeface="+mn-ea"/>
              <a:ea typeface="+mn-ea"/>
            </a:rPr>
            <a:t>+</a:t>
          </a:r>
          <a:r>
            <a:rPr lang="zh-CN" altLang="zh-CN" sz="2800" b="1" dirty="0" smtClean="0">
              <a:latin typeface="+mn-ea"/>
              <a:ea typeface="+mn-ea"/>
            </a:rPr>
            <a:t>组织机构代码证</a:t>
          </a:r>
          <a:r>
            <a:rPr lang="en-US" altLang="zh-CN" sz="2800" b="1" dirty="0" smtClean="0">
              <a:latin typeface="+mn-ea"/>
              <a:ea typeface="+mn-ea"/>
            </a:rPr>
            <a:t>(</a:t>
          </a:r>
          <a:r>
            <a:rPr lang="zh-CN" altLang="zh-CN" sz="2800" b="1" dirty="0" smtClean="0">
              <a:latin typeface="+mn-ea"/>
              <a:ea typeface="+mn-ea"/>
            </a:rPr>
            <a:t>或三证合一的营业执照</a:t>
          </a:r>
          <a:r>
            <a:rPr lang="en-US" altLang="zh-CN" sz="2800" b="1" dirty="0" smtClean="0">
              <a:latin typeface="+mn-ea"/>
              <a:ea typeface="+mn-ea"/>
            </a:rPr>
            <a:t>)+dbf</a:t>
          </a:r>
          <a:endParaRPr lang="zh-CN" altLang="en-US" sz="2800" dirty="0">
            <a:latin typeface="+mn-ea"/>
            <a:ea typeface="+mn-ea"/>
          </a:endParaRPr>
        </a:p>
      </dgm:t>
    </dgm:pt>
    <dgm:pt modelId="{2538CBDD-F927-4BCF-ACD3-8731B0A2A53B}" cxnId="{209F9715-2623-47A5-851F-8E8068D721D7}" type="parTrans">
      <dgm:prSet/>
      <dgm:spPr/>
      <dgm:t>
        <a:bodyPr/>
        <a:lstStyle/>
        <a:p>
          <a:endParaRPr lang="zh-CN" altLang="en-US"/>
        </a:p>
      </dgm:t>
    </dgm:pt>
    <dgm:pt modelId="{1E0AC892-51F2-4247-89C0-06C4E9B8C29C}" cxnId="{209F9715-2623-47A5-851F-8E8068D721D7}" type="sibTrans">
      <dgm:prSet/>
      <dgm:spPr/>
      <dgm:t>
        <a:bodyPr/>
        <a:lstStyle/>
        <a:p>
          <a:endParaRPr lang="zh-CN" altLang="en-US"/>
        </a:p>
      </dgm:t>
    </dgm:pt>
    <dgm:pt modelId="{8E2F9CCD-8BDF-42A7-B48D-0EEC0B282A2B}">
      <dgm:prSet custT="1"/>
      <dgm:spPr/>
      <dgm:t>
        <a:bodyPr/>
        <a:lstStyle/>
        <a:p>
          <a:r>
            <a:rPr lang="zh-CN" altLang="en-US" sz="2800" b="1" dirty="0" smtClean="0">
              <a:latin typeface="宋体" panose="02010600030101010101" pitchFamily="2" charset="-122"/>
              <a:hlinkClick xmlns:r="http://schemas.openxmlformats.org/officeDocument/2006/relationships" r:id="" action="ppaction://noaction"/>
            </a:rPr>
            <a:t>项目材料</a:t>
          </a:r>
          <a:r>
            <a:rPr lang="en-US" altLang="zh-CN" sz="2800" b="1" dirty="0" smtClean="0">
              <a:latin typeface="宋体" panose="02010600030101010101" pitchFamily="2" charset="-122"/>
            </a:rPr>
            <a:t>+</a:t>
          </a:r>
          <a:r>
            <a:rPr lang="zh-CN" altLang="zh-CN" sz="2800" b="1" dirty="0" smtClean="0">
              <a:latin typeface="宋体" panose="02010600030101010101" pitchFamily="2" charset="-122"/>
            </a:rPr>
            <a:t>营业执照（或证书）</a:t>
          </a:r>
          <a:r>
            <a:rPr lang="en-US" altLang="zh-CN" sz="2800" b="1" dirty="0" smtClean="0">
              <a:latin typeface="宋体" panose="02010600030101010101" pitchFamily="2" charset="-122"/>
            </a:rPr>
            <a:t>+dbf</a:t>
          </a:r>
          <a:endParaRPr lang="zh-CN" altLang="en-US" sz="2800" dirty="0"/>
        </a:p>
      </dgm:t>
    </dgm:pt>
    <dgm:pt modelId="{0480986B-D6CC-4920-91F8-F42904211E41}" cxnId="{EE877920-ADDC-4B19-B1C8-931BD61D8344}" type="parTrans">
      <dgm:prSet/>
      <dgm:spPr/>
      <dgm:t>
        <a:bodyPr/>
        <a:lstStyle/>
        <a:p>
          <a:endParaRPr lang="zh-CN" altLang="en-US"/>
        </a:p>
      </dgm:t>
    </dgm:pt>
    <dgm:pt modelId="{8A2054DF-84D9-4015-BAD9-B1D6C2634F70}" cxnId="{EE877920-ADDC-4B19-B1C8-931BD61D8344}" type="sibTrans">
      <dgm:prSet/>
      <dgm:spPr/>
      <dgm:t>
        <a:bodyPr/>
        <a:lstStyle/>
        <a:p>
          <a:endParaRPr lang="zh-CN" altLang="en-US"/>
        </a:p>
      </dgm:t>
    </dgm:pt>
    <dgm:pt modelId="{2840995F-7F0F-45E2-9252-0C9E8D151861}" type="pres">
      <dgm:prSet presAssocID="{090F0E06-0ACD-41E2-86F3-A8F829734228}" presName="Name0" presStyleCnt="0">
        <dgm:presLayoutVars>
          <dgm:chPref val="1"/>
          <dgm:dir/>
          <dgm:animOne val="branch"/>
          <dgm:animLvl val="lvl"/>
          <dgm:resizeHandles/>
        </dgm:presLayoutVars>
      </dgm:prSet>
      <dgm:spPr/>
      <dgm:t>
        <a:bodyPr/>
        <a:lstStyle/>
        <a:p>
          <a:endParaRPr lang="zh-CN" altLang="en-US"/>
        </a:p>
      </dgm:t>
    </dgm:pt>
    <dgm:pt modelId="{92C39F4D-1627-4059-95A1-3C404A5884EF}" type="pres">
      <dgm:prSet presAssocID="{50121019-5B71-4918-BCA7-FE3C45C4867E}" presName="vertOne" presStyleCnt="0"/>
      <dgm:spPr/>
      <dgm:t>
        <a:bodyPr/>
        <a:lstStyle/>
        <a:p>
          <a:endParaRPr lang="zh-CN" altLang="en-US"/>
        </a:p>
      </dgm:t>
    </dgm:pt>
    <dgm:pt modelId="{92FC3E85-DA01-42B8-B1D4-9B67580F5EC9}" type="pres">
      <dgm:prSet presAssocID="{50121019-5B71-4918-BCA7-FE3C45C4867E}" presName="txOne" presStyleLbl="node0" presStyleIdx="0" presStyleCnt="1" custScaleY="33982">
        <dgm:presLayoutVars>
          <dgm:chPref val="3"/>
        </dgm:presLayoutVars>
      </dgm:prSet>
      <dgm:spPr/>
      <dgm:t>
        <a:bodyPr/>
        <a:lstStyle/>
        <a:p>
          <a:endParaRPr lang="zh-CN" altLang="en-US"/>
        </a:p>
      </dgm:t>
    </dgm:pt>
    <dgm:pt modelId="{15F1A1B6-BE8C-4308-8E68-2CB7798CA829}" type="pres">
      <dgm:prSet presAssocID="{50121019-5B71-4918-BCA7-FE3C45C4867E}" presName="parTransOne" presStyleCnt="0"/>
      <dgm:spPr/>
      <dgm:t>
        <a:bodyPr/>
        <a:lstStyle/>
        <a:p>
          <a:endParaRPr lang="zh-CN" altLang="en-US"/>
        </a:p>
      </dgm:t>
    </dgm:pt>
    <dgm:pt modelId="{6FFB7342-7E0F-4580-802A-0DBC74549F7E}" type="pres">
      <dgm:prSet presAssocID="{50121019-5B71-4918-BCA7-FE3C45C4867E}" presName="horzOne" presStyleCnt="0"/>
      <dgm:spPr/>
      <dgm:t>
        <a:bodyPr/>
        <a:lstStyle/>
        <a:p>
          <a:endParaRPr lang="zh-CN" altLang="en-US"/>
        </a:p>
      </dgm:t>
    </dgm:pt>
    <dgm:pt modelId="{04A320DA-CD1B-488F-A95C-E5FAD1B358F3}" type="pres">
      <dgm:prSet presAssocID="{B4707346-54AC-4B7A-A5BC-65E26F3BD965}" presName="vertTwo" presStyleCnt="0"/>
      <dgm:spPr/>
      <dgm:t>
        <a:bodyPr/>
        <a:lstStyle/>
        <a:p>
          <a:endParaRPr lang="zh-CN" altLang="en-US"/>
        </a:p>
      </dgm:t>
    </dgm:pt>
    <dgm:pt modelId="{8121CB37-8755-4CFF-9F44-232A3325A079}" type="pres">
      <dgm:prSet presAssocID="{B4707346-54AC-4B7A-A5BC-65E26F3BD965}" presName="txTwo" presStyleLbl="node2" presStyleIdx="0" presStyleCnt="3" custScaleY="38893">
        <dgm:presLayoutVars>
          <dgm:chPref val="3"/>
        </dgm:presLayoutVars>
      </dgm:prSet>
      <dgm:spPr/>
      <dgm:t>
        <a:bodyPr/>
        <a:lstStyle/>
        <a:p>
          <a:endParaRPr lang="zh-CN" altLang="en-US"/>
        </a:p>
      </dgm:t>
    </dgm:pt>
    <dgm:pt modelId="{5179079D-FD16-4DE5-A35F-FD3B6C6F058C}" type="pres">
      <dgm:prSet presAssocID="{B4707346-54AC-4B7A-A5BC-65E26F3BD965}" presName="parTransTwo" presStyleCnt="0"/>
      <dgm:spPr/>
      <dgm:t>
        <a:bodyPr/>
        <a:lstStyle/>
        <a:p>
          <a:endParaRPr lang="zh-CN" altLang="en-US"/>
        </a:p>
      </dgm:t>
    </dgm:pt>
    <dgm:pt modelId="{3C990FD9-17A2-47CC-8296-98F05C4DEDEC}" type="pres">
      <dgm:prSet presAssocID="{B4707346-54AC-4B7A-A5BC-65E26F3BD965}" presName="horzTwo" presStyleCnt="0"/>
      <dgm:spPr/>
      <dgm:t>
        <a:bodyPr/>
        <a:lstStyle/>
        <a:p>
          <a:endParaRPr lang="zh-CN" altLang="en-US"/>
        </a:p>
      </dgm:t>
    </dgm:pt>
    <dgm:pt modelId="{968D34B4-9429-4638-A6A3-FE74160D4E46}" type="pres">
      <dgm:prSet presAssocID="{CCB28E9F-4862-4BF6-B0A0-D053B67ADA3F}" presName="vertThree" presStyleCnt="0"/>
      <dgm:spPr/>
      <dgm:t>
        <a:bodyPr/>
        <a:lstStyle/>
        <a:p>
          <a:endParaRPr lang="zh-CN" altLang="en-US"/>
        </a:p>
      </dgm:t>
    </dgm:pt>
    <dgm:pt modelId="{AA5CE070-5BDF-4A49-9FAF-12ADEEE5065F}" type="pres">
      <dgm:prSet presAssocID="{CCB28E9F-4862-4BF6-B0A0-D053B67ADA3F}" presName="txThree" presStyleLbl="node3" presStyleIdx="0" presStyleCnt="3" custScaleY="59104" custLinFactNeighborX="2097" custLinFactNeighborY="-3401">
        <dgm:presLayoutVars>
          <dgm:chPref val="3"/>
        </dgm:presLayoutVars>
      </dgm:prSet>
      <dgm:spPr/>
      <dgm:t>
        <a:bodyPr/>
        <a:lstStyle/>
        <a:p>
          <a:endParaRPr lang="zh-CN" altLang="en-US"/>
        </a:p>
      </dgm:t>
    </dgm:pt>
    <dgm:pt modelId="{2719DC70-1460-4898-9197-54B734B2CCFB}" type="pres">
      <dgm:prSet presAssocID="{CCB28E9F-4862-4BF6-B0A0-D053B67ADA3F}" presName="horzThree" presStyleCnt="0"/>
      <dgm:spPr/>
      <dgm:t>
        <a:bodyPr/>
        <a:lstStyle/>
        <a:p>
          <a:endParaRPr lang="zh-CN" altLang="en-US"/>
        </a:p>
      </dgm:t>
    </dgm:pt>
    <dgm:pt modelId="{8C95DAB1-3AEB-4978-AC60-77DEBB5CB517}" type="pres">
      <dgm:prSet presAssocID="{43D42A60-DFFC-4C32-A5AF-93C1C878E899}" presName="sibSpaceTwo" presStyleCnt="0"/>
      <dgm:spPr/>
      <dgm:t>
        <a:bodyPr/>
        <a:lstStyle/>
        <a:p>
          <a:endParaRPr lang="zh-CN" altLang="en-US"/>
        </a:p>
      </dgm:t>
    </dgm:pt>
    <dgm:pt modelId="{EC5371A7-5B47-4F11-9DD3-31F22C4E79D2}" type="pres">
      <dgm:prSet presAssocID="{A25DB9C9-8DF1-4EA9-8CBB-292E573C14A6}" presName="vertTwo" presStyleCnt="0"/>
      <dgm:spPr/>
      <dgm:t>
        <a:bodyPr/>
        <a:lstStyle/>
        <a:p>
          <a:endParaRPr lang="zh-CN" altLang="en-US"/>
        </a:p>
      </dgm:t>
    </dgm:pt>
    <dgm:pt modelId="{FD60E241-3758-4831-B84B-71E0B74EEBC0}" type="pres">
      <dgm:prSet presAssocID="{A25DB9C9-8DF1-4EA9-8CBB-292E573C14A6}" presName="txTwo" presStyleLbl="node2" presStyleIdx="1" presStyleCnt="3" custScaleY="39002">
        <dgm:presLayoutVars>
          <dgm:chPref val="3"/>
        </dgm:presLayoutVars>
      </dgm:prSet>
      <dgm:spPr/>
      <dgm:t>
        <a:bodyPr/>
        <a:lstStyle/>
        <a:p>
          <a:endParaRPr lang="zh-CN" altLang="en-US"/>
        </a:p>
      </dgm:t>
    </dgm:pt>
    <dgm:pt modelId="{2FF061A7-03EA-4E28-AABC-9CF58C4097DB}" type="pres">
      <dgm:prSet presAssocID="{A25DB9C9-8DF1-4EA9-8CBB-292E573C14A6}" presName="parTransTwo" presStyleCnt="0"/>
      <dgm:spPr/>
      <dgm:t>
        <a:bodyPr/>
        <a:lstStyle/>
        <a:p>
          <a:endParaRPr lang="zh-CN" altLang="en-US"/>
        </a:p>
      </dgm:t>
    </dgm:pt>
    <dgm:pt modelId="{22B91463-BE74-483B-873B-F2C9702F87E1}" type="pres">
      <dgm:prSet presAssocID="{A25DB9C9-8DF1-4EA9-8CBB-292E573C14A6}" presName="horzTwo" presStyleCnt="0"/>
      <dgm:spPr/>
      <dgm:t>
        <a:bodyPr/>
        <a:lstStyle/>
        <a:p>
          <a:endParaRPr lang="zh-CN" altLang="en-US"/>
        </a:p>
      </dgm:t>
    </dgm:pt>
    <dgm:pt modelId="{0E297267-E64E-44FB-946C-09B1329AB4F5}" type="pres">
      <dgm:prSet presAssocID="{118CCD9E-C195-4D40-8F12-659E0678CA4A}" presName="vertThree" presStyleCnt="0"/>
      <dgm:spPr/>
      <dgm:t>
        <a:bodyPr/>
        <a:lstStyle/>
        <a:p>
          <a:endParaRPr lang="zh-CN" altLang="en-US"/>
        </a:p>
      </dgm:t>
    </dgm:pt>
    <dgm:pt modelId="{71B7E10F-6C3F-4DE7-8BC3-D869889067F6}" type="pres">
      <dgm:prSet presAssocID="{118CCD9E-C195-4D40-8F12-659E0678CA4A}" presName="txThree" presStyleLbl="node3" presStyleIdx="1" presStyleCnt="3" custScaleY="58131" custLinFactNeighborY="-2224">
        <dgm:presLayoutVars>
          <dgm:chPref val="3"/>
        </dgm:presLayoutVars>
      </dgm:prSet>
      <dgm:spPr/>
      <dgm:t>
        <a:bodyPr/>
        <a:lstStyle/>
        <a:p>
          <a:endParaRPr lang="zh-CN" altLang="en-US"/>
        </a:p>
      </dgm:t>
    </dgm:pt>
    <dgm:pt modelId="{7EEE788E-EFAA-465E-97CE-80047651AFD4}" type="pres">
      <dgm:prSet presAssocID="{118CCD9E-C195-4D40-8F12-659E0678CA4A}" presName="horzThree" presStyleCnt="0"/>
      <dgm:spPr/>
      <dgm:t>
        <a:bodyPr/>
        <a:lstStyle/>
        <a:p>
          <a:endParaRPr lang="zh-CN" altLang="en-US"/>
        </a:p>
      </dgm:t>
    </dgm:pt>
    <dgm:pt modelId="{77FBC43C-B8ED-4B1F-9D66-BC48486D0C98}" type="pres">
      <dgm:prSet presAssocID="{588A17F2-08C7-4A3D-81BC-B8348E8A95AA}" presName="sibSpaceTwo" presStyleCnt="0"/>
      <dgm:spPr/>
      <dgm:t>
        <a:bodyPr/>
        <a:lstStyle/>
        <a:p>
          <a:endParaRPr lang="zh-CN" altLang="en-US"/>
        </a:p>
      </dgm:t>
    </dgm:pt>
    <dgm:pt modelId="{8AE5FAB0-C0B9-4A15-81D2-45A3E66D3F5D}" type="pres">
      <dgm:prSet presAssocID="{03F1DECA-784D-4BAD-8CBA-D3FD02F99C0A}" presName="vertTwo" presStyleCnt="0"/>
      <dgm:spPr/>
      <dgm:t>
        <a:bodyPr/>
        <a:lstStyle/>
        <a:p>
          <a:endParaRPr lang="zh-CN" altLang="en-US"/>
        </a:p>
      </dgm:t>
    </dgm:pt>
    <dgm:pt modelId="{58134778-7146-4F4D-A315-2C1502819498}" type="pres">
      <dgm:prSet presAssocID="{03F1DECA-784D-4BAD-8CBA-D3FD02F99C0A}" presName="txTwo" presStyleLbl="node2" presStyleIdx="2" presStyleCnt="3" custScaleY="41794">
        <dgm:presLayoutVars>
          <dgm:chPref val="3"/>
        </dgm:presLayoutVars>
      </dgm:prSet>
      <dgm:spPr/>
      <dgm:t>
        <a:bodyPr/>
        <a:lstStyle/>
        <a:p>
          <a:endParaRPr lang="zh-CN" altLang="en-US"/>
        </a:p>
      </dgm:t>
    </dgm:pt>
    <dgm:pt modelId="{5D5CF71C-62A5-4406-8D6A-2D898AD0F34E}" type="pres">
      <dgm:prSet presAssocID="{03F1DECA-784D-4BAD-8CBA-D3FD02F99C0A}" presName="parTransTwo" presStyleCnt="0"/>
      <dgm:spPr/>
      <dgm:t>
        <a:bodyPr/>
        <a:lstStyle/>
        <a:p>
          <a:endParaRPr lang="zh-CN" altLang="en-US"/>
        </a:p>
      </dgm:t>
    </dgm:pt>
    <dgm:pt modelId="{83ADE9D0-41E9-4A56-BEF7-DC694118D630}" type="pres">
      <dgm:prSet presAssocID="{03F1DECA-784D-4BAD-8CBA-D3FD02F99C0A}" presName="horzTwo" presStyleCnt="0"/>
      <dgm:spPr/>
      <dgm:t>
        <a:bodyPr/>
        <a:lstStyle/>
        <a:p>
          <a:endParaRPr lang="zh-CN" altLang="en-US"/>
        </a:p>
      </dgm:t>
    </dgm:pt>
    <dgm:pt modelId="{39D0278C-6BE9-4B7B-8667-85552ADF4F16}" type="pres">
      <dgm:prSet presAssocID="{8E2F9CCD-8BDF-42A7-B48D-0EEC0B282A2B}" presName="vertThree" presStyleCnt="0"/>
      <dgm:spPr/>
      <dgm:t>
        <a:bodyPr/>
        <a:lstStyle/>
        <a:p>
          <a:endParaRPr lang="zh-CN" altLang="en-US"/>
        </a:p>
      </dgm:t>
    </dgm:pt>
    <dgm:pt modelId="{41AEABAB-1D3C-45F4-A0CF-0B8001A3BB97}" type="pres">
      <dgm:prSet presAssocID="{8E2F9CCD-8BDF-42A7-B48D-0EEC0B282A2B}" presName="txThree" presStyleLbl="node3" presStyleIdx="2" presStyleCnt="3" custScaleY="54042" custLinFactNeighborY="-2224">
        <dgm:presLayoutVars>
          <dgm:chPref val="3"/>
        </dgm:presLayoutVars>
      </dgm:prSet>
      <dgm:spPr/>
      <dgm:t>
        <a:bodyPr/>
        <a:lstStyle/>
        <a:p>
          <a:endParaRPr lang="zh-CN" altLang="en-US"/>
        </a:p>
      </dgm:t>
    </dgm:pt>
    <dgm:pt modelId="{965BCD3F-541E-4D64-A0E0-0806D1CF0B15}" type="pres">
      <dgm:prSet presAssocID="{8E2F9CCD-8BDF-42A7-B48D-0EEC0B282A2B}" presName="horzThree" presStyleCnt="0"/>
      <dgm:spPr/>
      <dgm:t>
        <a:bodyPr/>
        <a:lstStyle/>
        <a:p>
          <a:endParaRPr lang="zh-CN" altLang="en-US"/>
        </a:p>
      </dgm:t>
    </dgm:pt>
  </dgm:ptLst>
  <dgm:cxnLst>
    <dgm:cxn modelId="{3114598C-4947-45AC-A38A-6FBFCACA2829}" srcId="{090F0E06-0ACD-41E2-86F3-A8F829734228}" destId="{50121019-5B71-4918-BCA7-FE3C45C4867E}" srcOrd="0" destOrd="0" parTransId="{721BFC64-02AD-4D35-BD34-D67F45F45070}" sibTransId="{AD5F58D4-FFBC-4CC2-A627-F3E4775F7791}"/>
    <dgm:cxn modelId="{DB390776-F371-4E8F-9411-1C343E98CE94}" srcId="{B4707346-54AC-4B7A-A5BC-65E26F3BD965}" destId="{CCB28E9F-4862-4BF6-B0A0-D053B67ADA3F}" srcOrd="0" destOrd="0" parTransId="{518AAE89-FB3E-4A73-9BC0-7B3B1AC8FF12}" sibTransId="{8B7008D0-2DD5-429F-AAE6-FA42915A53DD}"/>
    <dgm:cxn modelId="{3C57C7CE-3B01-4E28-A88D-1A63DC3F6ACB}" type="presOf" srcId="{B4707346-54AC-4B7A-A5BC-65E26F3BD965}" destId="{8121CB37-8755-4CFF-9F44-232A3325A079}" srcOrd="0" destOrd="0" presId="urn:microsoft.com/office/officeart/2005/8/layout/hierarchy4"/>
    <dgm:cxn modelId="{67561BE7-DE5F-4918-9206-8330FE623B78}" type="presOf" srcId="{090F0E06-0ACD-41E2-86F3-A8F829734228}" destId="{2840995F-7F0F-45E2-9252-0C9E8D151861}" srcOrd="0" destOrd="0" presId="urn:microsoft.com/office/officeart/2005/8/layout/hierarchy4"/>
    <dgm:cxn modelId="{F4BD88C6-48F4-473B-84CF-38831AA4B775}" srcId="{50121019-5B71-4918-BCA7-FE3C45C4867E}" destId="{03F1DECA-784D-4BAD-8CBA-D3FD02F99C0A}" srcOrd="2" destOrd="0" parTransId="{F017D57B-38F4-403F-B193-88524E4F86D0}" sibTransId="{EDD43210-9137-43B3-BE13-2C4375BCE5A3}"/>
    <dgm:cxn modelId="{1FA565A7-25B4-459E-B877-C3A836A64FFD}" srcId="{50121019-5B71-4918-BCA7-FE3C45C4867E}" destId="{B4707346-54AC-4B7A-A5BC-65E26F3BD965}" srcOrd="0" destOrd="0" parTransId="{657CA356-5F65-4CCF-87C3-4BC4DAEB6527}" sibTransId="{43D42A60-DFFC-4C32-A5AF-93C1C878E899}"/>
    <dgm:cxn modelId="{337A32E6-FC25-4646-BA4D-0F71E5CD1C8B}" type="presOf" srcId="{8E2F9CCD-8BDF-42A7-B48D-0EEC0B282A2B}" destId="{41AEABAB-1D3C-45F4-A0CF-0B8001A3BB97}" srcOrd="0" destOrd="0" presId="urn:microsoft.com/office/officeart/2005/8/layout/hierarchy4"/>
    <dgm:cxn modelId="{47323145-FE4D-4601-84A7-6031926E73A4}" type="presOf" srcId="{A25DB9C9-8DF1-4EA9-8CBB-292E573C14A6}" destId="{FD60E241-3758-4831-B84B-71E0B74EEBC0}" srcOrd="0" destOrd="0" presId="urn:microsoft.com/office/officeart/2005/8/layout/hierarchy4"/>
    <dgm:cxn modelId="{203F5966-DFE2-4803-A58A-DD397E6FA0B0}" type="presOf" srcId="{03F1DECA-784D-4BAD-8CBA-D3FD02F99C0A}" destId="{58134778-7146-4F4D-A315-2C1502819498}" srcOrd="0" destOrd="0" presId="urn:microsoft.com/office/officeart/2005/8/layout/hierarchy4"/>
    <dgm:cxn modelId="{EE877920-ADDC-4B19-B1C8-931BD61D8344}" srcId="{03F1DECA-784D-4BAD-8CBA-D3FD02F99C0A}" destId="{8E2F9CCD-8BDF-42A7-B48D-0EEC0B282A2B}" srcOrd="0" destOrd="0" parTransId="{0480986B-D6CC-4920-91F8-F42904211E41}" sibTransId="{8A2054DF-84D9-4015-BAD9-B1D6C2634F70}"/>
    <dgm:cxn modelId="{77F82061-C172-4617-BEF7-8A9B5172C63E}" type="presOf" srcId="{118CCD9E-C195-4D40-8F12-659E0678CA4A}" destId="{71B7E10F-6C3F-4DE7-8BC3-D869889067F6}" srcOrd="0" destOrd="0" presId="urn:microsoft.com/office/officeart/2005/8/layout/hierarchy4"/>
    <dgm:cxn modelId="{563343D9-3014-4C98-AC00-E00BD3690666}" type="presOf" srcId="{50121019-5B71-4918-BCA7-FE3C45C4867E}" destId="{92FC3E85-DA01-42B8-B1D4-9B67580F5EC9}" srcOrd="0" destOrd="0" presId="urn:microsoft.com/office/officeart/2005/8/layout/hierarchy4"/>
    <dgm:cxn modelId="{209F9715-2623-47A5-851F-8E8068D721D7}" srcId="{A25DB9C9-8DF1-4EA9-8CBB-292E573C14A6}" destId="{118CCD9E-C195-4D40-8F12-659E0678CA4A}" srcOrd="0" destOrd="0" parTransId="{2538CBDD-F927-4BCF-ACD3-8731B0A2A53B}" sibTransId="{1E0AC892-51F2-4247-89C0-06C4E9B8C29C}"/>
    <dgm:cxn modelId="{1448B221-D7D6-47D6-B352-4BBFAE555F1F}" srcId="{50121019-5B71-4918-BCA7-FE3C45C4867E}" destId="{A25DB9C9-8DF1-4EA9-8CBB-292E573C14A6}" srcOrd="1" destOrd="0" parTransId="{644F36CC-FC6B-4DAA-AE33-52B0C9315AAE}" sibTransId="{588A17F2-08C7-4A3D-81BC-B8348E8A95AA}"/>
    <dgm:cxn modelId="{9A7D0F2D-38C2-47C5-8EF9-3EA1364753EA}" type="presOf" srcId="{CCB28E9F-4862-4BF6-B0A0-D053B67ADA3F}" destId="{AA5CE070-5BDF-4A49-9FAF-12ADEEE5065F}" srcOrd="0" destOrd="0" presId="urn:microsoft.com/office/officeart/2005/8/layout/hierarchy4"/>
    <dgm:cxn modelId="{D04555B2-E214-4629-978D-09733AB453E5}" type="presParOf" srcId="{2840995F-7F0F-45E2-9252-0C9E8D151861}" destId="{92C39F4D-1627-4059-95A1-3C404A5884EF}" srcOrd="0" destOrd="0" presId="urn:microsoft.com/office/officeart/2005/8/layout/hierarchy4"/>
    <dgm:cxn modelId="{E9C510AF-DF7D-4D7E-B67D-690AD2CEF0B3}" type="presParOf" srcId="{92C39F4D-1627-4059-95A1-3C404A5884EF}" destId="{92FC3E85-DA01-42B8-B1D4-9B67580F5EC9}" srcOrd="0" destOrd="0" presId="urn:microsoft.com/office/officeart/2005/8/layout/hierarchy4"/>
    <dgm:cxn modelId="{6D670678-A605-4C12-8AD7-DA1E81E9BF56}" type="presParOf" srcId="{92C39F4D-1627-4059-95A1-3C404A5884EF}" destId="{15F1A1B6-BE8C-4308-8E68-2CB7798CA829}" srcOrd="1" destOrd="0" presId="urn:microsoft.com/office/officeart/2005/8/layout/hierarchy4"/>
    <dgm:cxn modelId="{1A7EED42-9002-4282-9DBA-BC0B449E8BAE}" type="presParOf" srcId="{92C39F4D-1627-4059-95A1-3C404A5884EF}" destId="{6FFB7342-7E0F-4580-802A-0DBC74549F7E}" srcOrd="2" destOrd="0" presId="urn:microsoft.com/office/officeart/2005/8/layout/hierarchy4"/>
    <dgm:cxn modelId="{95D633B3-2982-4343-BC3A-A89F5012FB25}" type="presParOf" srcId="{6FFB7342-7E0F-4580-802A-0DBC74549F7E}" destId="{04A320DA-CD1B-488F-A95C-E5FAD1B358F3}" srcOrd="0" destOrd="0" presId="urn:microsoft.com/office/officeart/2005/8/layout/hierarchy4"/>
    <dgm:cxn modelId="{396B40F2-E61D-401F-8130-C4F23B5DE65F}" type="presParOf" srcId="{04A320DA-CD1B-488F-A95C-E5FAD1B358F3}" destId="{8121CB37-8755-4CFF-9F44-232A3325A079}" srcOrd="0" destOrd="0" presId="urn:microsoft.com/office/officeart/2005/8/layout/hierarchy4"/>
    <dgm:cxn modelId="{3CB164A9-3B8C-4969-B584-F89B0078BAE4}" type="presParOf" srcId="{04A320DA-CD1B-488F-A95C-E5FAD1B358F3}" destId="{5179079D-FD16-4DE5-A35F-FD3B6C6F058C}" srcOrd="1" destOrd="0" presId="urn:microsoft.com/office/officeart/2005/8/layout/hierarchy4"/>
    <dgm:cxn modelId="{3E732EE3-49AF-44C0-95A0-6B069EFDDDBF}" type="presParOf" srcId="{04A320DA-CD1B-488F-A95C-E5FAD1B358F3}" destId="{3C990FD9-17A2-47CC-8296-98F05C4DEDEC}" srcOrd="2" destOrd="0" presId="urn:microsoft.com/office/officeart/2005/8/layout/hierarchy4"/>
    <dgm:cxn modelId="{3AEBEA62-C3A3-4642-8C4E-CAABCFDDFBE3}" type="presParOf" srcId="{3C990FD9-17A2-47CC-8296-98F05C4DEDEC}" destId="{968D34B4-9429-4638-A6A3-FE74160D4E46}" srcOrd="0" destOrd="0" presId="urn:microsoft.com/office/officeart/2005/8/layout/hierarchy4"/>
    <dgm:cxn modelId="{F3070138-A83C-4344-BA28-603B8C23580F}" type="presParOf" srcId="{968D34B4-9429-4638-A6A3-FE74160D4E46}" destId="{AA5CE070-5BDF-4A49-9FAF-12ADEEE5065F}" srcOrd="0" destOrd="0" presId="urn:microsoft.com/office/officeart/2005/8/layout/hierarchy4"/>
    <dgm:cxn modelId="{A9DB7616-F229-4385-8153-47488BF61C79}" type="presParOf" srcId="{968D34B4-9429-4638-A6A3-FE74160D4E46}" destId="{2719DC70-1460-4898-9197-54B734B2CCFB}" srcOrd="1" destOrd="0" presId="urn:microsoft.com/office/officeart/2005/8/layout/hierarchy4"/>
    <dgm:cxn modelId="{C20AD714-EC72-43A7-A004-FB0F1E9E79DA}" type="presParOf" srcId="{6FFB7342-7E0F-4580-802A-0DBC74549F7E}" destId="{8C95DAB1-3AEB-4978-AC60-77DEBB5CB517}" srcOrd="1" destOrd="0" presId="urn:microsoft.com/office/officeart/2005/8/layout/hierarchy4"/>
    <dgm:cxn modelId="{6ADCAB73-EEE5-4298-BB6D-B61751F4F358}" type="presParOf" srcId="{6FFB7342-7E0F-4580-802A-0DBC74549F7E}" destId="{EC5371A7-5B47-4F11-9DD3-31F22C4E79D2}" srcOrd="2" destOrd="0" presId="urn:microsoft.com/office/officeart/2005/8/layout/hierarchy4"/>
    <dgm:cxn modelId="{57E3092B-3DF9-4E5E-94F3-C646383D26D3}" type="presParOf" srcId="{EC5371A7-5B47-4F11-9DD3-31F22C4E79D2}" destId="{FD60E241-3758-4831-B84B-71E0B74EEBC0}" srcOrd="0" destOrd="0" presId="urn:microsoft.com/office/officeart/2005/8/layout/hierarchy4"/>
    <dgm:cxn modelId="{4FE1439F-061B-4303-A7D3-F6ADFF67B77A}" type="presParOf" srcId="{EC5371A7-5B47-4F11-9DD3-31F22C4E79D2}" destId="{2FF061A7-03EA-4E28-AABC-9CF58C4097DB}" srcOrd="1" destOrd="0" presId="urn:microsoft.com/office/officeart/2005/8/layout/hierarchy4"/>
    <dgm:cxn modelId="{C31ABED6-52C5-426D-BA17-EE4723F96BED}" type="presParOf" srcId="{EC5371A7-5B47-4F11-9DD3-31F22C4E79D2}" destId="{22B91463-BE74-483B-873B-F2C9702F87E1}" srcOrd="2" destOrd="0" presId="urn:microsoft.com/office/officeart/2005/8/layout/hierarchy4"/>
    <dgm:cxn modelId="{30362C80-55C4-4BAC-990A-199C627CF8E9}" type="presParOf" srcId="{22B91463-BE74-483B-873B-F2C9702F87E1}" destId="{0E297267-E64E-44FB-946C-09B1329AB4F5}" srcOrd="0" destOrd="0" presId="urn:microsoft.com/office/officeart/2005/8/layout/hierarchy4"/>
    <dgm:cxn modelId="{CB7269AC-CF72-486C-9415-F812B4D58A76}" type="presParOf" srcId="{0E297267-E64E-44FB-946C-09B1329AB4F5}" destId="{71B7E10F-6C3F-4DE7-8BC3-D869889067F6}" srcOrd="0" destOrd="0" presId="urn:microsoft.com/office/officeart/2005/8/layout/hierarchy4"/>
    <dgm:cxn modelId="{CD47B216-8B4F-47C3-928D-1AD81CCAAC2D}" type="presParOf" srcId="{0E297267-E64E-44FB-946C-09B1329AB4F5}" destId="{7EEE788E-EFAA-465E-97CE-80047651AFD4}" srcOrd="1" destOrd="0" presId="urn:microsoft.com/office/officeart/2005/8/layout/hierarchy4"/>
    <dgm:cxn modelId="{B2D4CBA1-B496-408A-BF9D-ECBF488F6693}" type="presParOf" srcId="{6FFB7342-7E0F-4580-802A-0DBC74549F7E}" destId="{77FBC43C-B8ED-4B1F-9D66-BC48486D0C98}" srcOrd="3" destOrd="0" presId="urn:microsoft.com/office/officeart/2005/8/layout/hierarchy4"/>
    <dgm:cxn modelId="{ED14ED70-8EBF-4C04-9A4B-470B7855414E}" type="presParOf" srcId="{6FFB7342-7E0F-4580-802A-0DBC74549F7E}" destId="{8AE5FAB0-C0B9-4A15-81D2-45A3E66D3F5D}" srcOrd="4" destOrd="0" presId="urn:microsoft.com/office/officeart/2005/8/layout/hierarchy4"/>
    <dgm:cxn modelId="{2B6F1EFE-F80A-4187-9C84-899877BE7B2B}" type="presParOf" srcId="{8AE5FAB0-C0B9-4A15-81D2-45A3E66D3F5D}" destId="{58134778-7146-4F4D-A315-2C1502819498}" srcOrd="0" destOrd="0" presId="urn:microsoft.com/office/officeart/2005/8/layout/hierarchy4"/>
    <dgm:cxn modelId="{F1B1E69C-C585-4D7E-84EE-F4FF723FDEED}" type="presParOf" srcId="{8AE5FAB0-C0B9-4A15-81D2-45A3E66D3F5D}" destId="{5D5CF71C-62A5-4406-8D6A-2D898AD0F34E}" srcOrd="1" destOrd="0" presId="urn:microsoft.com/office/officeart/2005/8/layout/hierarchy4"/>
    <dgm:cxn modelId="{F2FB0970-DA39-4954-BA90-396786655CB3}" type="presParOf" srcId="{8AE5FAB0-C0B9-4A15-81D2-45A3E66D3F5D}" destId="{83ADE9D0-41E9-4A56-BEF7-DC694118D630}" srcOrd="2" destOrd="0" presId="urn:microsoft.com/office/officeart/2005/8/layout/hierarchy4"/>
    <dgm:cxn modelId="{ED2D7C0B-BABE-492B-8E7A-E0D0A9FA95C3}" type="presParOf" srcId="{83ADE9D0-41E9-4A56-BEF7-DC694118D630}" destId="{39D0278C-6BE9-4B7B-8667-85552ADF4F16}" srcOrd="0" destOrd="0" presId="urn:microsoft.com/office/officeart/2005/8/layout/hierarchy4"/>
    <dgm:cxn modelId="{BF8C7B5D-726E-4986-81AC-EB76778AD8CB}" type="presParOf" srcId="{39D0278C-6BE9-4B7B-8667-85552ADF4F16}" destId="{41AEABAB-1D3C-45F4-A0CF-0B8001A3BB97}" srcOrd="0" destOrd="0" presId="urn:microsoft.com/office/officeart/2005/8/layout/hierarchy4"/>
    <dgm:cxn modelId="{FED94BE6-BCA9-40E4-8C9C-CEF3BA2C94C7}" type="presParOf" srcId="{39D0278C-6BE9-4B7B-8667-85552ADF4F16}" destId="{965BCD3F-541E-4D64-A0E0-0806D1CF0B15}" srcOrd="1" destOrd="0" presId="urn:microsoft.com/office/officeart/2005/8/layout/hierarchy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461558" cy="5644884"/>
        <a:chOff x="0" y="0"/>
        <a:chExt cx="10461558" cy="5644884"/>
      </a:xfrm>
    </dsp:grpSpPr>
    <dsp:sp modelId="{61F651CD-F5B8-4C0C-A05A-9B1EBC349CCD}">
      <dsp:nvSpPr>
        <dsp:cNvPr id="3" name="圆角矩形 2"/>
        <dsp:cNvSpPr/>
      </dsp:nvSpPr>
      <dsp:spPr bwMode="white">
        <a:xfrm>
          <a:off x="243335" y="1601618"/>
          <a:ext cx="889435" cy="2454610"/>
        </a:xfrm>
        <a:prstGeom prst="roundRect">
          <a:avLst>
            <a:gd name="adj" fmla="val 10000"/>
          </a:avLst>
        </a:prstGeom>
        <a:sp3d prstMaterial="plastic">
          <a:bevelT w="120900" h="88900"/>
          <a:bevelB w="88900" h="31750" prst="angle"/>
        </a:sp3d>
      </dsp:spPr>
      <dsp:style>
        <a:lnRef idx="0">
          <a:schemeClr val="lt1"/>
        </a:lnRef>
        <a:fillRef idx="3">
          <a:schemeClr val="accent4"/>
        </a:fillRef>
        <a:effectRef idx="2">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smtClean="0">
              <a:solidFill>
                <a:schemeClr val="bg1"/>
              </a:solidFill>
              <a:latin typeface="华文中宋" panose="02010600040101010101" pitchFamily="2" charset="-122"/>
              <a:ea typeface="华文中宋" panose="02010600040101010101" pitchFamily="2" charset="-122"/>
            </a:rPr>
            <a:t>项目材料</a:t>
          </a:r>
          <a:endParaRPr lang="zh-CN" altLang="en-US" sz="2400" b="1" dirty="0" smtClean="0">
            <a:solidFill>
              <a:schemeClr val="bg1"/>
            </a:solidFill>
            <a:latin typeface="华文中宋" panose="02010600040101010101" pitchFamily="2" charset="-122"/>
            <a:ea typeface="华文中宋" panose="02010600040101010101" pitchFamily="2" charset="-122"/>
          </a:endParaRPr>
        </a:p>
      </dsp:txBody>
      <dsp:txXfrm>
        <a:off x="243335" y="1601618"/>
        <a:ext cx="889435" cy="2454610"/>
      </dsp:txXfrm>
    </dsp:sp>
    <dsp:sp modelId="{A0AF5B54-3C38-4A2D-B401-916F3081E0C4}">
      <dsp:nvSpPr>
        <dsp:cNvPr id="4" name="任意多边形 3"/>
        <dsp:cNvSpPr/>
      </dsp:nvSpPr>
      <dsp:spPr bwMode="white">
        <a:xfrm>
          <a:off x="660522" y="1990292"/>
          <a:ext cx="1863852" cy="55927"/>
        </a:xfrm>
        <a:custGeom>
          <a:avLst/>
          <a:gdLst/>
          <a:ahLst/>
          <a:cxnLst/>
          <a:pathLst>
            <a:path w="2935" h="88">
              <a:moveTo>
                <a:pt x="744" y="1321"/>
              </a:moveTo>
              <a:lnTo>
                <a:pt x="2192" y="-1233"/>
              </a:lnTo>
            </a:path>
          </a:pathLst>
        </a:custGeom>
        <a:sp3d prstMaterial="matte"/>
      </dsp:spPr>
      <dsp:style>
        <a:lnRef idx="2">
          <a:schemeClr val="accent6"/>
        </a:lnRef>
        <a:fillRef idx="0">
          <a:schemeClr val="accent6">
            <a:tint val="9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b="1">
            <a:solidFill>
              <a:schemeClr val="bg1"/>
            </a:solidFill>
            <a:latin typeface="仿宋_GB2312" panose="02010609030101010101" pitchFamily="49" charset="-122"/>
            <a:ea typeface="仿宋_GB2312" panose="02010609030101010101" pitchFamily="49" charset="-122"/>
          </a:endParaRPr>
        </a:p>
      </dsp:txBody>
      <dsp:txXfrm>
        <a:off x="660522" y="1990292"/>
        <a:ext cx="1863852" cy="55927"/>
      </dsp:txXfrm>
    </dsp:sp>
    <dsp:sp modelId="{90C5DD28-FF61-4303-A2E9-FF8EAC4F80B5}">
      <dsp:nvSpPr>
        <dsp:cNvPr id="5" name="圆角矩形 4"/>
        <dsp:cNvSpPr/>
      </dsp:nvSpPr>
      <dsp:spPr bwMode="white">
        <a:xfrm>
          <a:off x="2052126" y="690777"/>
          <a:ext cx="1632525" cy="1033622"/>
        </a:xfrm>
        <a:prstGeom prst="roundRect">
          <a:avLst>
            <a:gd name="adj" fmla="val 10000"/>
          </a:avLst>
        </a:prstGeom>
        <a:sp3d prstMaterial="plastic">
          <a:bevelT w="120900" h="88900"/>
          <a:bevelB w="88900" h="31750" prst="angle"/>
        </a:sp3d>
      </dsp:spPr>
      <dsp:style>
        <a:lnRef idx="0">
          <a:schemeClr val="lt1"/>
        </a:lnRef>
        <a:fillRef idx="3">
          <a:schemeClr val="accent6">
            <a:hueOff val="0"/>
            <a:satOff val="0"/>
            <a:lumOff val="0"/>
            <a:alpha val="100000"/>
          </a:schemeClr>
        </a:fillRef>
        <a:effectRef idx="1">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smtClean="0">
              <a:solidFill>
                <a:schemeClr val="bg1"/>
              </a:solidFill>
              <a:latin typeface="华文中宋" panose="02010600040101010101" pitchFamily="2" charset="-122"/>
              <a:ea typeface="华文中宋" panose="02010600040101010101" pitchFamily="2" charset="-122"/>
            </a:rPr>
            <a:t>建设类</a:t>
          </a:r>
          <a:r>
            <a:rPr lang="zh-CN" altLang="en-US" sz="2400" b="1" dirty="0" smtClean="0">
              <a:solidFill>
                <a:schemeClr val="bg1"/>
              </a:solidFill>
              <a:latin typeface="华文中宋" panose="02010600040101010101" pitchFamily="2" charset="-122"/>
              <a:ea typeface="华文中宋" panose="02010600040101010101" pitchFamily="2" charset="-122"/>
            </a:rPr>
            <a:t>项目</a:t>
          </a:r>
          <a:r>
            <a:rPr lang="zh-CN" altLang="en-US" sz="2400" b="1" dirty="0" smtClean="0">
              <a:solidFill>
                <a:schemeClr val="bg1"/>
              </a:solidFill>
              <a:latin typeface="仿宋_GB2312" panose="02010609030101010101" pitchFamily="49" charset="-122"/>
              <a:ea typeface="仿宋_GB2312" panose="02010609030101010101" pitchFamily="49" charset="-122"/>
            </a:rPr>
            <a:t> </a:t>
          </a:r>
          <a:endParaRPr lang="zh-CN" altLang="en-US" sz="2400" b="1" dirty="0">
            <a:solidFill>
              <a:schemeClr val="bg1"/>
            </a:solidFill>
            <a:latin typeface="仿宋_GB2312" panose="02010609030101010101" pitchFamily="49" charset="-122"/>
            <a:ea typeface="仿宋_GB2312" panose="02010609030101010101" pitchFamily="49" charset="-122"/>
          </a:endParaRPr>
        </a:p>
      </dsp:txBody>
      <dsp:txXfrm>
        <a:off x="2052126" y="690777"/>
        <a:ext cx="1632525" cy="1033622"/>
      </dsp:txXfrm>
    </dsp:sp>
    <dsp:sp modelId="{8735793B-DBD0-49D4-8D5A-BBA82511A2BB}">
      <dsp:nvSpPr>
        <dsp:cNvPr id="6" name="任意多边形 5"/>
        <dsp:cNvSpPr/>
      </dsp:nvSpPr>
      <dsp:spPr bwMode="white">
        <a:xfrm>
          <a:off x="3615365" y="879583"/>
          <a:ext cx="1368613" cy="55927"/>
        </a:xfrm>
        <a:custGeom>
          <a:avLst/>
          <a:gdLst/>
          <a:ahLst/>
          <a:cxnLst/>
          <a:pathLst>
            <a:path w="2155" h="88">
              <a:moveTo>
                <a:pt x="109" y="517"/>
              </a:moveTo>
              <a:lnTo>
                <a:pt x="2046" y="-428"/>
              </a:lnTo>
            </a:path>
          </a:pathLst>
        </a:custGeom>
        <a:sp3d prstMaterial="matte"/>
      </dsp:spPr>
      <dsp:style>
        <a:lnRef idx="2">
          <a:schemeClr val="accent1"/>
        </a:lnRef>
        <a:fillRef idx="0">
          <a:schemeClr val="accent6">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b="1">
            <a:solidFill>
              <a:schemeClr val="bg1"/>
            </a:solidFill>
            <a:latin typeface="仿宋_GB2312" panose="02010609030101010101" pitchFamily="49" charset="-122"/>
            <a:ea typeface="仿宋_GB2312" panose="02010609030101010101" pitchFamily="49" charset="-122"/>
          </a:endParaRPr>
        </a:p>
      </dsp:txBody>
      <dsp:txXfrm>
        <a:off x="3615365" y="879583"/>
        <a:ext cx="1368613" cy="55927"/>
      </dsp:txXfrm>
    </dsp:sp>
    <dsp:sp modelId="{FD8C441F-C082-4AA3-BAD6-8C1B2273ADF2}">
      <dsp:nvSpPr>
        <dsp:cNvPr id="7" name="圆角矩形 6"/>
        <dsp:cNvSpPr/>
      </dsp:nvSpPr>
      <dsp:spPr bwMode="white">
        <a:xfrm>
          <a:off x="4914692" y="0"/>
          <a:ext cx="5133368" cy="1215010"/>
        </a:xfrm>
        <a:prstGeom prst="roundRect">
          <a:avLst>
            <a:gd name="adj" fmla="val 10000"/>
          </a:avLst>
        </a:prstGeom>
        <a:sp3d prstMaterial="plastic">
          <a:bevelT w="120900" h="88900"/>
          <a:bevelB w="88900" h="31750" prst="angle"/>
        </a:sp3d>
      </dsp:spPr>
      <dsp:style>
        <a:lnRef idx="0">
          <a:schemeClr val="lt1"/>
        </a:lnRef>
        <a:fillRef idx="3">
          <a:schemeClr val="accent1">
            <a:hueOff val="0"/>
            <a:satOff val="0"/>
            <a:lumOff val="0"/>
            <a:alpha val="100000"/>
          </a:schemeClr>
        </a:fillRef>
        <a:effectRef idx="1">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备案文件</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（审批核准备案文件、可研报告等</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a:t>
          </a:r>
          <a:endPar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sp:txBody>
      <dsp:txXfrm>
        <a:off x="4914692" y="0"/>
        <a:ext cx="5133368" cy="1215010"/>
      </dsp:txXfrm>
    </dsp:sp>
    <dsp:sp modelId="{E6D53E12-8B34-4E03-8A4F-672FE0F271E0}">
      <dsp:nvSpPr>
        <dsp:cNvPr id="8" name="任意多边形 7"/>
        <dsp:cNvSpPr/>
      </dsp:nvSpPr>
      <dsp:spPr bwMode="white">
        <a:xfrm>
          <a:off x="3590131" y="1533477"/>
          <a:ext cx="1419223" cy="55927"/>
        </a:xfrm>
        <a:custGeom>
          <a:avLst/>
          <a:gdLst/>
          <a:ahLst/>
          <a:cxnLst/>
          <a:pathLst>
            <a:path w="2235" h="88">
              <a:moveTo>
                <a:pt x="149" y="-513"/>
              </a:moveTo>
              <a:lnTo>
                <a:pt x="2086" y="601"/>
              </a:lnTo>
            </a:path>
          </a:pathLst>
        </a:custGeom>
        <a:sp3d prstMaterial="matte"/>
      </dsp:spPr>
      <dsp:style>
        <a:lnRef idx="2">
          <a:schemeClr val="accent1"/>
        </a:lnRef>
        <a:fillRef idx="0">
          <a:schemeClr val="accent6">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b="1">
            <a:solidFill>
              <a:schemeClr val="bg1"/>
            </a:solidFill>
            <a:latin typeface="仿宋_GB2312" panose="02010609030101010101" pitchFamily="49" charset="-122"/>
            <a:ea typeface="仿宋_GB2312" panose="02010609030101010101" pitchFamily="49" charset="-122"/>
          </a:endParaRPr>
        </a:p>
      </dsp:txBody>
      <dsp:txXfrm>
        <a:off x="3590131" y="1533477"/>
        <a:ext cx="1419223" cy="55927"/>
      </dsp:txXfrm>
    </dsp:sp>
    <dsp:sp modelId="{A84141A1-670A-4A06-A7B4-603F474CCFAF}">
      <dsp:nvSpPr>
        <dsp:cNvPr id="9" name="圆角矩形 8"/>
        <dsp:cNvSpPr/>
      </dsp:nvSpPr>
      <dsp:spPr bwMode="white">
        <a:xfrm>
          <a:off x="4914832" y="1288346"/>
          <a:ext cx="5131053" cy="1253894"/>
        </a:xfrm>
        <a:prstGeom prst="roundRect">
          <a:avLst>
            <a:gd name="adj" fmla="val 10000"/>
          </a:avLst>
        </a:prstGeom>
        <a:sp3d prstMaterial="plastic">
          <a:bevelT w="120900" h="88900"/>
          <a:bevelB w="88900" h="31750" prst="angle"/>
        </a:sp3d>
      </dsp:spPr>
      <dsp:style>
        <a:lnRef idx="0">
          <a:schemeClr val="lt1"/>
        </a:lnRef>
        <a:fillRef idx="3">
          <a:schemeClr val="accent1">
            <a:hueOff val="0"/>
            <a:satOff val="0"/>
            <a:lumOff val="0"/>
            <a:alpha val="100000"/>
          </a:schemeClr>
        </a:fillRef>
        <a:effectRef idx="1">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施工合同</a:t>
          </a:r>
          <a:endPar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a:p>
          <a:pPr lvl="0"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3.</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项目现场</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照片（标注拍摄日期、施工地点</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开工时间）</a:t>
          </a:r>
          <a:endPar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sp:txBody>
      <dsp:txXfrm>
        <a:off x="4914832" y="1288346"/>
        <a:ext cx="5131053" cy="1253894"/>
      </dsp:txXfrm>
    </dsp:sp>
    <dsp:sp modelId="{01760B3A-E425-4B2E-B6D3-D7C83CDA69C7}">
      <dsp:nvSpPr>
        <dsp:cNvPr id="10" name="任意多边形 9"/>
        <dsp:cNvSpPr/>
      </dsp:nvSpPr>
      <dsp:spPr bwMode="white">
        <a:xfrm>
          <a:off x="909275" y="3319007"/>
          <a:ext cx="1424296" cy="55927"/>
        </a:xfrm>
        <a:custGeom>
          <a:avLst/>
          <a:gdLst/>
          <a:ahLst/>
          <a:cxnLst/>
          <a:pathLst>
            <a:path w="2243" h="88">
              <a:moveTo>
                <a:pt x="352" y="-772"/>
              </a:moveTo>
              <a:lnTo>
                <a:pt x="1891" y="860"/>
              </a:lnTo>
            </a:path>
          </a:pathLst>
        </a:custGeom>
        <a:sp3d prstMaterial="matte"/>
      </dsp:spPr>
      <dsp:style>
        <a:lnRef idx="2">
          <a:schemeClr val="accent6"/>
        </a:lnRef>
        <a:fillRef idx="0">
          <a:schemeClr val="accent6">
            <a:tint val="9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b="1">
            <a:solidFill>
              <a:schemeClr val="bg1"/>
            </a:solidFill>
            <a:latin typeface="仿宋_GB2312" panose="02010609030101010101" pitchFamily="49" charset="-122"/>
            <a:ea typeface="仿宋_GB2312" panose="02010609030101010101" pitchFamily="49" charset="-122"/>
          </a:endParaRPr>
        </a:p>
      </dsp:txBody>
      <dsp:txXfrm>
        <a:off x="909275" y="3319007"/>
        <a:ext cx="1424296" cy="55927"/>
      </dsp:txXfrm>
    </dsp:sp>
    <dsp:sp modelId="{9FF9DC29-53AA-461D-8802-DC76CD62FC3D}">
      <dsp:nvSpPr>
        <dsp:cNvPr id="11" name="圆角矩形 10"/>
        <dsp:cNvSpPr/>
      </dsp:nvSpPr>
      <dsp:spPr bwMode="white">
        <a:xfrm>
          <a:off x="2110075" y="3274649"/>
          <a:ext cx="1579978" cy="1180739"/>
        </a:xfrm>
        <a:prstGeom prst="roundRect">
          <a:avLst>
            <a:gd name="adj" fmla="val 10000"/>
          </a:avLst>
        </a:prstGeom>
        <a:sp3d prstMaterial="plastic">
          <a:bevelT w="120900" h="88900"/>
          <a:bevelB w="88900" h="31750" prst="angle"/>
        </a:sp3d>
      </dsp:spPr>
      <dsp:style>
        <a:lnRef idx="0">
          <a:schemeClr val="lt1"/>
        </a:lnRef>
        <a:fillRef idx="3">
          <a:schemeClr val="accent6">
            <a:hueOff val="0"/>
            <a:satOff val="0"/>
            <a:lumOff val="0"/>
            <a:alpha val="100000"/>
          </a:schemeClr>
        </a:fillRef>
        <a:effectRef idx="1">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dirty="0" smtClean="0">
              <a:solidFill>
                <a:schemeClr val="bg1"/>
              </a:solidFill>
              <a:latin typeface="华文中宋" panose="02010600040101010101" pitchFamily="2" charset="-122"/>
              <a:ea typeface="华文中宋" panose="02010600040101010101" pitchFamily="2" charset="-122"/>
            </a:rPr>
            <a:t>单纯购置类项目</a:t>
          </a:r>
          <a:endParaRPr lang="zh-CN" altLang="en-US" sz="2400" b="1" dirty="0">
            <a:solidFill>
              <a:schemeClr val="bg1"/>
            </a:solidFill>
            <a:latin typeface="华文中宋" panose="02010600040101010101" pitchFamily="2" charset="-122"/>
            <a:ea typeface="华文中宋" panose="02010600040101010101" pitchFamily="2" charset="-122"/>
          </a:endParaRPr>
        </a:p>
      </dsp:txBody>
      <dsp:txXfrm>
        <a:off x="2110075" y="3274649"/>
        <a:ext cx="1579978" cy="1180739"/>
      </dsp:txXfrm>
    </dsp:sp>
    <dsp:sp modelId="{E0D6C1A6-94C6-491E-B9D3-B8EA4EADA97E}">
      <dsp:nvSpPr>
        <dsp:cNvPr id="12" name="任意多边形 11"/>
        <dsp:cNvSpPr/>
      </dsp:nvSpPr>
      <dsp:spPr bwMode="white">
        <a:xfrm>
          <a:off x="3644385" y="3591273"/>
          <a:ext cx="1368451" cy="55927"/>
        </a:xfrm>
        <a:custGeom>
          <a:avLst/>
          <a:gdLst/>
          <a:ahLst/>
          <a:cxnLst/>
          <a:pathLst>
            <a:path w="2155" h="88">
              <a:moveTo>
                <a:pt x="72" y="431"/>
              </a:moveTo>
              <a:lnTo>
                <a:pt x="2083" y="-343"/>
              </a:lnTo>
            </a:path>
          </a:pathLst>
        </a:custGeom>
        <a:sp3d prstMaterial="matte"/>
      </dsp:spPr>
      <dsp:style>
        <a:lnRef idx="2">
          <a:schemeClr val="accent1"/>
        </a:lnRef>
        <a:fillRef idx="0">
          <a:schemeClr val="accent6">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b="1">
            <a:solidFill>
              <a:schemeClr val="bg1"/>
            </a:solidFill>
          </a:endParaRPr>
        </a:p>
      </dsp:txBody>
      <dsp:txXfrm>
        <a:off x="3644385" y="3591273"/>
        <a:ext cx="1368451" cy="55927"/>
      </dsp:txXfrm>
    </dsp:sp>
    <dsp:sp modelId="{5AE3427A-E25B-461D-AA06-B1F783827DEB}">
      <dsp:nvSpPr>
        <dsp:cNvPr id="13" name="圆角矩形 12"/>
        <dsp:cNvSpPr/>
      </dsp:nvSpPr>
      <dsp:spPr bwMode="white">
        <a:xfrm>
          <a:off x="4967169" y="2780962"/>
          <a:ext cx="4998528" cy="1184984"/>
        </a:xfrm>
        <a:prstGeom prst="roundRect">
          <a:avLst>
            <a:gd name="adj" fmla="val 10000"/>
          </a:avLst>
        </a:prstGeom>
        <a:sp3d prstMaterial="plastic">
          <a:bevelT w="120900" h="88900"/>
          <a:bevelB w="88900" h="31750" prst="angle"/>
        </a:sp3d>
      </dsp:spPr>
      <dsp:style>
        <a:lnRef idx="0">
          <a:schemeClr val="lt1"/>
        </a:lnRef>
        <a:fillRef idx="3">
          <a:schemeClr val="accent1">
            <a:hueOff val="0"/>
            <a:satOff val="0"/>
            <a:lumOff val="0"/>
            <a:alpha val="100000"/>
          </a:schemeClr>
        </a:fillRef>
        <a:effectRef idx="1">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设备购置计划、清单或合同</a:t>
          </a:r>
          <a:endPar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a:p>
          <a:pPr lvl="0"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sym typeface="+mn-ea"/>
            </a:rPr>
            <a:t>2</a:t>
          </a: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sym typeface="+mn-ea"/>
            </a:rPr>
            <a:t>支付凭证</a:t>
          </a:r>
          <a:endParaRPr lang="zh-CN" altLang="en-US" sz="2400" b="1" dirty="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sp:txBody>
      <dsp:txXfrm>
        <a:off x="4967169" y="2780962"/>
        <a:ext cx="4998528" cy="1184984"/>
      </dsp:txXfrm>
    </dsp:sp>
    <dsp:sp modelId="{9C56E333-FDA2-4632-83E5-1F125204325B}">
      <dsp:nvSpPr>
        <dsp:cNvPr id="14" name="任意多边形 13"/>
        <dsp:cNvSpPr/>
      </dsp:nvSpPr>
      <dsp:spPr bwMode="white">
        <a:xfrm>
          <a:off x="3542779" y="4298903"/>
          <a:ext cx="1595622" cy="55927"/>
        </a:xfrm>
        <a:custGeom>
          <a:avLst/>
          <a:gdLst/>
          <a:ahLst/>
          <a:cxnLst/>
          <a:pathLst>
            <a:path w="2513" h="88">
              <a:moveTo>
                <a:pt x="232" y="-683"/>
              </a:moveTo>
              <a:lnTo>
                <a:pt x="2281" y="771"/>
              </a:lnTo>
            </a:path>
          </a:pathLst>
        </a:custGeom>
        <a:sp3d prstMaterial="matte"/>
      </dsp:spPr>
      <dsp:style>
        <a:lnRef idx="2">
          <a:schemeClr val="accent1"/>
        </a:lnRef>
        <a:fillRef idx="0">
          <a:schemeClr val="accent6">
            <a:tint val="70000"/>
          </a:schemeClr>
        </a:fillRef>
        <a:effectRef idx="0">
          <a:scrgbClr r="0" g="0" b="0"/>
        </a:effectRef>
        <a:fontRef idx="minor"/>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sz="2000" b="1">
            <a:solidFill>
              <a:schemeClr val="bg1"/>
            </a:solidFill>
          </a:endParaRPr>
        </a:p>
      </dsp:txBody>
      <dsp:txXfrm>
        <a:off x="3542779" y="4298903"/>
        <a:ext cx="1595622" cy="55927"/>
      </dsp:txXfrm>
    </dsp:sp>
    <dsp:sp modelId="{965C8DCE-4320-4E30-A6A1-5BF549BE31DF}">
      <dsp:nvSpPr>
        <dsp:cNvPr id="15" name="圆角矩形 14"/>
        <dsp:cNvSpPr/>
      </dsp:nvSpPr>
      <dsp:spPr bwMode="white">
        <a:xfrm>
          <a:off x="4991127" y="4206300"/>
          <a:ext cx="4924724" cy="1164831"/>
        </a:xfrm>
        <a:prstGeom prst="roundRect">
          <a:avLst>
            <a:gd name="adj" fmla="val 10000"/>
          </a:avLst>
        </a:prstGeom>
        <a:sp3d prstMaterial="plastic">
          <a:bevelT w="120900" h="88900"/>
          <a:bevelB w="88900" h="31750" prst="angle"/>
        </a:sp3d>
      </dsp:spPr>
      <dsp:style>
        <a:lnRef idx="0">
          <a:schemeClr val="lt1"/>
        </a:lnRef>
        <a:fillRef idx="3">
          <a:schemeClr val="accent1">
            <a:hueOff val="0"/>
            <a:satOff val="0"/>
            <a:lumOff val="0"/>
            <a:alpha val="100000"/>
          </a:schemeClr>
        </a:fillRef>
        <a:effectRef idx="1">
          <a:scrgbClr r="0" g="0" b="0"/>
        </a:effectRef>
        <a:fontRef idx="minor">
          <a:schemeClr val="lt1"/>
        </a:fontRef>
      </dsp:style>
      <dsp:txBody>
        <a:bodyPr vert="horz" wrap="square"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3.</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到位设备照片</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rPr>
            <a:t>照片应有拍摄日期并注明地点</a:t>
          </a:r>
          <a:endParaRPr lang="zh-CN" altLang="en-US" sz="2400" b="1" dirty="0" smtClean="0">
            <a:solidFill>
              <a:schemeClr val="bg1"/>
            </a:solidFill>
            <a:latin typeface="华文中宋" panose="02010600040101010101" pitchFamily="2" charset="-122"/>
            <a:ea typeface="华文中宋" panose="02010600040101010101" pitchFamily="2" charset="-122"/>
            <a:cs typeface="华文中宋" panose="02010600040101010101" pitchFamily="2" charset="-122"/>
          </a:endParaRPr>
        </a:p>
      </dsp:txBody>
      <dsp:txXfrm>
        <a:off x="4991127" y="4206300"/>
        <a:ext cx="4924724" cy="1164831"/>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076943" cy="4097622"/>
        <a:chOff x="0" y="0"/>
        <a:chExt cx="11076943" cy="4097622"/>
      </a:xfrm>
    </dsp:grpSpPr>
    <dsp:sp modelId="{92FC3E85-DA01-42B8-B1D4-9B67580F5EC9}">
      <dsp:nvSpPr>
        <dsp:cNvPr id="3" name="圆角矩形 2"/>
        <dsp:cNvSpPr/>
      </dsp:nvSpPr>
      <dsp:spPr bwMode="white">
        <a:xfrm>
          <a:off x="0" y="0"/>
          <a:ext cx="11076943" cy="858186"/>
        </a:xfrm>
        <a:prstGeom prst="roundRect">
          <a:avLst>
            <a:gd name="adj" fmla="val 10000"/>
          </a:avLst>
        </a:prstGeom>
        <a:sp3d prstMaterial="plastic">
          <a:bevelT w="120900" h="88900"/>
          <a:bevelB w="88900" h="31750" prst="angle"/>
        </a:sp3d>
      </dsp:spPr>
      <dsp:style>
        <a:lnRef idx="0">
          <a:schemeClr val="lt1"/>
        </a:lnRef>
        <a:fillRef idx="3">
          <a:schemeClr val="accent1"/>
        </a:fillRef>
        <a:effectRef idx="2">
          <a:scrgbClr r="0" g="0" b="0"/>
        </a:effectRef>
        <a:fontRef idx="minor">
          <a:schemeClr val="lt1"/>
        </a:fontRef>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b="1" dirty="0" smtClean="0"/>
            <a:t>新增项目</a:t>
          </a:r>
          <a:endParaRPr lang="zh-CN" altLang="en-US" sz="3200" b="1" dirty="0"/>
        </a:p>
      </dsp:txBody>
      <dsp:txXfrm>
        <a:off x="0" y="0"/>
        <a:ext cx="11076943" cy="858186"/>
      </dsp:txXfrm>
    </dsp:sp>
    <dsp:sp modelId="{8121CB37-8755-4CFF-9F44-232A3325A079}">
      <dsp:nvSpPr>
        <dsp:cNvPr id="4" name="圆角矩形 3"/>
        <dsp:cNvSpPr/>
      </dsp:nvSpPr>
      <dsp:spPr bwMode="white">
        <a:xfrm>
          <a:off x="0" y="1240489"/>
          <a:ext cx="3496510" cy="982209"/>
        </a:xfrm>
        <a:prstGeom prst="roundRect">
          <a:avLst>
            <a:gd name="adj" fmla="val 10000"/>
          </a:avLst>
        </a:prstGeom>
        <a:sp3d prstMaterial="plastic">
          <a:bevelT w="120900" h="88900"/>
          <a:bevelB w="88900" h="31750" prst="angle"/>
        </a:sp3d>
      </dsp:spPr>
      <dsp:style>
        <a:lnRef idx="0">
          <a:schemeClr val="lt1"/>
        </a:lnRef>
        <a:fillRef idx="3">
          <a:schemeClr val="accent2">
            <a:hueOff val="0"/>
            <a:satOff val="0"/>
            <a:lumOff val="0"/>
            <a:alpha val="100000"/>
          </a:schemeClr>
        </a:fillRef>
        <a:effectRef idx="1">
          <a:scrgbClr r="0" g="0" b="0"/>
        </a:effectRef>
        <a:fontRef idx="minor">
          <a:schemeClr val="lt1"/>
        </a:fontRef>
      </dsp:style>
      <dsp:txBody>
        <a:bodyPr lIns="152400" tIns="152400" rIns="152400" bIns="152400" anchor="ctr"/>
        <a:lstStyle>
          <a:lvl1pPr algn="ctr">
            <a:defRPr sz="40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zh-CN" altLang="en-US" b="1" dirty="0" smtClean="0"/>
            <a:t>本市法人单位</a:t>
          </a:r>
          <a:endParaRPr lang="zh-CN" altLang="en-US" b="1" dirty="0"/>
        </a:p>
      </dsp:txBody>
      <dsp:txXfrm>
        <a:off x="0" y="1240489"/>
        <a:ext cx="3496510" cy="982209"/>
      </dsp:txXfrm>
    </dsp:sp>
    <dsp:sp modelId="{AA5CE070-5BDF-4A49-9FAF-12ADEEE5065F}">
      <dsp:nvSpPr>
        <dsp:cNvPr id="5" name="圆角矩形 4"/>
        <dsp:cNvSpPr/>
      </dsp:nvSpPr>
      <dsp:spPr bwMode="white">
        <a:xfrm>
          <a:off x="73322" y="2605002"/>
          <a:ext cx="3496510" cy="1492620"/>
        </a:xfrm>
        <a:prstGeom prst="roundRect">
          <a:avLst>
            <a:gd name="adj" fmla="val 10000"/>
          </a:avLst>
        </a:prstGeom>
        <a:sp3d prstMaterial="plastic">
          <a:bevelT w="120900" h="88900"/>
          <a:bevelB w="88900" h="31750" prst="angle"/>
        </a:sp3d>
      </dsp:spPr>
      <dsp:style>
        <a:lnRef idx="0">
          <a:schemeClr val="lt1"/>
        </a:lnRef>
        <a:fillRef idx="3">
          <a:schemeClr val="accent3">
            <a:hueOff val="0"/>
            <a:satOff val="0"/>
            <a:lumOff val="0"/>
            <a:alpha val="100000"/>
          </a:schemeClr>
        </a:fillRef>
        <a:effectRef idx="1">
          <a:scrgbClr r="0" g="0" b="0"/>
        </a:effectRef>
        <a:fontRef idx="minor">
          <a:schemeClr val="lt1"/>
        </a:fontRef>
      </dsp:style>
      <dsp:txBody>
        <a:bodyPr lIns="106680" tIns="106680" rIns="106680" bIns="106680" anchor="ctr"/>
        <a:lstStyle>
          <a:lvl1pPr algn="ctr">
            <a:defRPr sz="40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zh-CN" altLang="en-US" sz="2800" b="1" dirty="0" smtClean="0">
              <a:latin typeface="宋体" panose="02010600030101010101" pitchFamily="2" charset="-122"/>
              <a:hlinkClick r:id="" action="ppaction://noaction"/>
            </a:rPr>
            <a:t>项目材料</a:t>
          </a:r>
          <a:endParaRPr lang="zh-CN" altLang="en-US" sz="2800" dirty="0"/>
        </a:p>
      </dsp:txBody>
      <dsp:txXfrm>
        <a:off x="73322" y="2605002"/>
        <a:ext cx="3496510" cy="1492620"/>
      </dsp:txXfrm>
    </dsp:sp>
    <dsp:sp modelId="{FD60E241-3758-4831-B84B-71E0B74EEBC0}">
      <dsp:nvSpPr>
        <dsp:cNvPr id="6" name="圆角矩形 5"/>
        <dsp:cNvSpPr/>
      </dsp:nvSpPr>
      <dsp:spPr bwMode="white">
        <a:xfrm>
          <a:off x="3790217" y="1240489"/>
          <a:ext cx="3496510" cy="984962"/>
        </a:xfrm>
        <a:prstGeom prst="roundRect">
          <a:avLst>
            <a:gd name="adj" fmla="val 10000"/>
          </a:avLst>
        </a:prstGeom>
        <a:sp3d prstMaterial="plastic">
          <a:bevelT w="120900" h="88900"/>
          <a:bevelB w="88900" h="31750" prst="angle"/>
        </a:sp3d>
      </dsp:spPr>
      <dsp:style>
        <a:lnRef idx="0">
          <a:schemeClr val="lt1"/>
        </a:lnRef>
        <a:fillRef idx="3">
          <a:schemeClr val="accent2">
            <a:hueOff val="0"/>
            <a:satOff val="0"/>
            <a:lumOff val="0"/>
            <a:alpha val="100000"/>
          </a:schemeClr>
        </a:fillRef>
        <a:effectRef idx="1">
          <a:scrgbClr r="0" g="0" b="0"/>
        </a:effectRef>
        <a:fontRef idx="minor">
          <a:schemeClr val="lt1"/>
        </a:fontRef>
      </dsp:style>
      <dsp:txBody>
        <a:bodyPr lIns="152400" tIns="152400" rIns="152400" bIns="152400" anchor="ctr"/>
        <a:lstStyle>
          <a:lvl1pPr algn="ctr">
            <a:defRPr sz="40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zh-CN" altLang="en-US" b="1" dirty="0" smtClean="0">
              <a:latin typeface="宋体" panose="02010600030101010101" pitchFamily="2" charset="-122"/>
            </a:rPr>
            <a:t>外省法人单位</a:t>
          </a:r>
          <a:endParaRPr lang="zh-CN" altLang="en-US" dirty="0"/>
        </a:p>
      </dsp:txBody>
      <dsp:txXfrm>
        <a:off x="3790217" y="1240489"/>
        <a:ext cx="3496510" cy="984962"/>
      </dsp:txXfrm>
    </dsp:sp>
    <dsp:sp modelId="{71B7E10F-6C3F-4DE7-8BC3-D869889067F6}">
      <dsp:nvSpPr>
        <dsp:cNvPr id="7" name="圆角矩形 6"/>
        <dsp:cNvSpPr/>
      </dsp:nvSpPr>
      <dsp:spPr bwMode="white">
        <a:xfrm>
          <a:off x="3790217" y="2607755"/>
          <a:ext cx="3496510" cy="1468048"/>
        </a:xfrm>
        <a:prstGeom prst="roundRect">
          <a:avLst>
            <a:gd name="adj" fmla="val 10000"/>
          </a:avLst>
        </a:prstGeom>
        <a:sp3d prstMaterial="plastic">
          <a:bevelT w="120900" h="88900"/>
          <a:bevelB w="88900" h="31750" prst="angle"/>
        </a:sp3d>
      </dsp:spPr>
      <dsp:style>
        <a:lnRef idx="0">
          <a:schemeClr val="lt1"/>
        </a:lnRef>
        <a:fillRef idx="3">
          <a:schemeClr val="accent3">
            <a:hueOff val="0"/>
            <a:satOff val="0"/>
            <a:lumOff val="0"/>
            <a:alpha val="100000"/>
          </a:schemeClr>
        </a:fillRef>
        <a:effectRef idx="1">
          <a:scrgbClr r="0" g="0" b="0"/>
        </a:effectRef>
        <a:fontRef idx="minor">
          <a:schemeClr val="lt1"/>
        </a:fontRef>
      </dsp:style>
      <dsp:txBody>
        <a:bodyPr lIns="106680" tIns="106680" rIns="106680" bIns="106680" anchor="ctr"/>
        <a:lstStyle>
          <a:lvl1pPr algn="ctr">
            <a:defRPr sz="40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gn="l">
            <a:lnSpc>
              <a:spcPct val="100000"/>
            </a:lnSpc>
            <a:spcBef>
              <a:spcPct val="0"/>
            </a:spcBef>
            <a:spcAft>
              <a:spcPct val="35000"/>
            </a:spcAft>
          </a:pPr>
          <a:r>
            <a:rPr lang="zh-CN" altLang="en-US" sz="2800" b="1" dirty="0" smtClean="0">
              <a:latin typeface="+mn-ea"/>
              <a:ea typeface="+mn-ea"/>
              <a:hlinkClick r:id="" action="ppaction://noaction"/>
            </a:rPr>
            <a:t>项目材料</a:t>
          </a:r>
          <a:r>
            <a:rPr lang="en-US" altLang="zh-CN" sz="2800" b="1" dirty="0" smtClean="0">
              <a:latin typeface="+mn-ea"/>
              <a:ea typeface="+mn-ea"/>
            </a:rPr>
            <a:t>+</a:t>
          </a:r>
          <a:r>
            <a:rPr lang="zh-CN" altLang="zh-CN" sz="2800" b="1" dirty="0" smtClean="0">
              <a:latin typeface="+mn-ea"/>
              <a:ea typeface="+mn-ea"/>
            </a:rPr>
            <a:t>组织机构代码证</a:t>
          </a:r>
          <a:r>
            <a:rPr lang="en-US" altLang="zh-CN" sz="2800" b="1" dirty="0" smtClean="0">
              <a:latin typeface="+mn-ea"/>
              <a:ea typeface="+mn-ea"/>
            </a:rPr>
            <a:t>(</a:t>
          </a:r>
          <a:r>
            <a:rPr lang="zh-CN" altLang="zh-CN" sz="2800" b="1" dirty="0" smtClean="0">
              <a:latin typeface="+mn-ea"/>
              <a:ea typeface="+mn-ea"/>
            </a:rPr>
            <a:t>或三证合一的营业执照</a:t>
          </a:r>
          <a:r>
            <a:rPr lang="en-US" altLang="zh-CN" sz="2800" b="1" dirty="0" smtClean="0">
              <a:latin typeface="+mn-ea"/>
              <a:ea typeface="+mn-ea"/>
            </a:rPr>
            <a:t>)+dbf</a:t>
          </a:r>
          <a:endParaRPr lang="zh-CN" altLang="en-US" sz="2800" dirty="0">
            <a:latin typeface="+mn-ea"/>
            <a:ea typeface="+mn-ea"/>
          </a:endParaRPr>
        </a:p>
      </dsp:txBody>
      <dsp:txXfrm>
        <a:off x="3790217" y="2607755"/>
        <a:ext cx="3496510" cy="1468048"/>
      </dsp:txXfrm>
    </dsp:sp>
    <dsp:sp modelId="{58134778-7146-4F4D-A315-2C1502819498}">
      <dsp:nvSpPr>
        <dsp:cNvPr id="8" name="圆角矩形 7"/>
        <dsp:cNvSpPr/>
      </dsp:nvSpPr>
      <dsp:spPr bwMode="white">
        <a:xfrm>
          <a:off x="7580433" y="1240489"/>
          <a:ext cx="3496510" cy="1055471"/>
        </a:xfrm>
        <a:prstGeom prst="roundRect">
          <a:avLst>
            <a:gd name="adj" fmla="val 10000"/>
          </a:avLst>
        </a:prstGeom>
        <a:sp3d prstMaterial="plastic">
          <a:bevelT w="120900" h="88900"/>
          <a:bevelB w="88900" h="31750" prst="angle"/>
        </a:sp3d>
      </dsp:spPr>
      <dsp:style>
        <a:lnRef idx="0">
          <a:schemeClr val="lt1"/>
        </a:lnRef>
        <a:fillRef idx="3">
          <a:schemeClr val="accent2">
            <a:hueOff val="0"/>
            <a:satOff val="0"/>
            <a:lumOff val="0"/>
            <a:alpha val="100000"/>
          </a:schemeClr>
        </a:fillRef>
        <a:effectRef idx="1">
          <a:scrgbClr r="0" g="0" b="0"/>
        </a:effectRef>
        <a:fontRef idx="minor">
          <a:schemeClr val="lt1"/>
        </a:fontRef>
      </dsp:style>
      <dsp:txBody>
        <a:bodyPr lIns="152400" tIns="152400" rIns="152400" bIns="152400" anchor="ctr"/>
        <a:lstStyle>
          <a:lvl1pPr algn="ctr">
            <a:defRPr sz="40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zh-CN" altLang="en-US" b="1" dirty="0" smtClean="0"/>
            <a:t>非法人 单位</a:t>
          </a:r>
          <a:endParaRPr lang="zh-CN" altLang="en-US" b="1" dirty="0"/>
        </a:p>
      </dsp:txBody>
      <dsp:txXfrm>
        <a:off x="7580433" y="1240489"/>
        <a:ext cx="3496510" cy="1055471"/>
      </dsp:txXfrm>
    </dsp:sp>
    <dsp:sp modelId="{41AEABAB-1D3C-45F4-A0CF-0B8001A3BB97}">
      <dsp:nvSpPr>
        <dsp:cNvPr id="9" name="圆角矩形 8"/>
        <dsp:cNvSpPr/>
      </dsp:nvSpPr>
      <dsp:spPr bwMode="white">
        <a:xfrm>
          <a:off x="7580433" y="2678264"/>
          <a:ext cx="3496510" cy="1364784"/>
        </a:xfrm>
        <a:prstGeom prst="roundRect">
          <a:avLst>
            <a:gd name="adj" fmla="val 10000"/>
          </a:avLst>
        </a:prstGeom>
        <a:sp3d prstMaterial="plastic">
          <a:bevelT w="120900" h="88900"/>
          <a:bevelB w="88900" h="31750" prst="angle"/>
        </a:sp3d>
      </dsp:spPr>
      <dsp:style>
        <a:lnRef idx="0">
          <a:schemeClr val="lt1"/>
        </a:lnRef>
        <a:fillRef idx="3">
          <a:schemeClr val="accent3">
            <a:hueOff val="0"/>
            <a:satOff val="0"/>
            <a:lumOff val="0"/>
            <a:alpha val="100000"/>
          </a:schemeClr>
        </a:fillRef>
        <a:effectRef idx="1">
          <a:scrgbClr r="0" g="0" b="0"/>
        </a:effectRef>
        <a:fontRef idx="minor">
          <a:schemeClr val="lt1"/>
        </a:fontRef>
      </dsp:style>
      <dsp:txBody>
        <a:bodyPr lIns="106680" tIns="106680" rIns="106680" bIns="106680" anchor="ctr"/>
        <a:lstStyle>
          <a:lvl1pPr algn="ctr">
            <a:defRPr sz="40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r>
            <a:rPr lang="zh-CN" altLang="en-US" sz="2800" b="1" dirty="0" smtClean="0">
              <a:latin typeface="宋体" panose="02010600030101010101" pitchFamily="2" charset="-122"/>
              <a:hlinkClick r:id="" action="ppaction://noaction"/>
            </a:rPr>
            <a:t>项目材料</a:t>
          </a:r>
          <a:r>
            <a:rPr lang="en-US" altLang="zh-CN" sz="2800" b="1" dirty="0" smtClean="0">
              <a:latin typeface="宋体" panose="02010600030101010101" pitchFamily="2" charset="-122"/>
            </a:rPr>
            <a:t>+</a:t>
          </a:r>
          <a:r>
            <a:rPr lang="zh-CN" altLang="zh-CN" sz="2800" b="1" dirty="0" smtClean="0">
              <a:latin typeface="宋体" panose="02010600030101010101" pitchFamily="2" charset="-122"/>
            </a:rPr>
            <a:t>营业执照（或证书）</a:t>
          </a:r>
          <a:r>
            <a:rPr lang="en-US" altLang="zh-CN" sz="2800" b="1" dirty="0" smtClean="0">
              <a:latin typeface="宋体" panose="02010600030101010101" pitchFamily="2" charset="-122"/>
            </a:rPr>
            <a:t>+dbf</a:t>
          </a:r>
          <a:endParaRPr lang="zh-CN" altLang="en-US" sz="2800" dirty="0"/>
        </a:p>
      </dsp:txBody>
      <dsp:txXfrm>
        <a:off x="7580433" y="2678264"/>
        <a:ext cx="3496510" cy="136478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a:spLocks noGrp="1" noChangeArrowheads="1"/>
          </p:cNvSpPr>
          <p:nvPr>
            <p:ph type="body" sz="quarter" idx="3"/>
          </p:nvPr>
        </p:nvSpPr>
        <p:spPr bwMode="auto">
          <a:xfrm>
            <a:off x="904875" y="4691063"/>
            <a:ext cx="4987925" cy="4445000"/>
          </a:xfrm>
          <a:prstGeom prst="rect">
            <a:avLst/>
          </a:prstGeom>
          <a:noFill/>
          <a:ln>
            <a:noFill/>
          </a:ln>
          <a:effectLst/>
        </p:spPr>
        <p:txBody>
          <a:bodyPr vert="horz" wrap="square" lIns="91483" tIns="44938" rIns="91483" bIns="44938"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3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Click to edit Master notes styles</a:t>
            </a:r>
            <a:endParaRPr kumimoji="0" lang="en-US" altLang="zh-CN" sz="13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519430" marR="0" lvl="1" indent="0" algn="l" defTabSz="914400" rtl="0" eaLnBrk="0" fontAlgn="base" latinLnBrk="0" hangingPunct="0">
              <a:lnSpc>
                <a:spcPct val="100000"/>
              </a:lnSpc>
              <a:spcBef>
                <a:spcPct val="30000"/>
              </a:spcBef>
              <a:spcAft>
                <a:spcPct val="0"/>
              </a:spcAft>
              <a:buClrTx/>
              <a:buSzTx/>
              <a:buFontTx/>
              <a:buNone/>
              <a:defRPr/>
            </a:pPr>
            <a:r>
              <a:rPr kumimoji="0" lang="en-US" altLang="zh-CN" sz="13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Second Level</a:t>
            </a:r>
            <a:endParaRPr kumimoji="0" lang="en-US" altLang="zh-CN" sz="13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038225" marR="0" lvl="2" indent="0" algn="l" defTabSz="914400" rtl="0" eaLnBrk="0" fontAlgn="base" latinLnBrk="0" hangingPunct="0">
              <a:lnSpc>
                <a:spcPct val="100000"/>
              </a:lnSpc>
              <a:spcBef>
                <a:spcPct val="30000"/>
              </a:spcBef>
              <a:spcAft>
                <a:spcPct val="0"/>
              </a:spcAft>
              <a:buClrTx/>
              <a:buSzTx/>
              <a:buFontTx/>
              <a:buNone/>
              <a:defRPr/>
            </a:pPr>
            <a:r>
              <a:rPr kumimoji="0" lang="en-US" altLang="zh-CN" sz="13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Third Level</a:t>
            </a:r>
            <a:endParaRPr kumimoji="0" lang="en-US" altLang="zh-CN" sz="13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557655" marR="0" lvl="3" indent="0" algn="l" defTabSz="914400" rtl="0" eaLnBrk="0" fontAlgn="base" latinLnBrk="0" hangingPunct="0">
              <a:lnSpc>
                <a:spcPct val="100000"/>
              </a:lnSpc>
              <a:spcBef>
                <a:spcPct val="30000"/>
              </a:spcBef>
              <a:spcAft>
                <a:spcPct val="0"/>
              </a:spcAft>
              <a:buClrTx/>
              <a:buSzTx/>
              <a:buFontTx/>
              <a:buNone/>
              <a:defRPr/>
            </a:pPr>
            <a:r>
              <a:rPr kumimoji="0" lang="en-US" altLang="zh-CN" sz="13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Fourth Level</a:t>
            </a:r>
            <a:endParaRPr kumimoji="0" lang="en-US" altLang="zh-CN" sz="13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2076450" marR="0" lvl="4" indent="0" algn="l" defTabSz="914400" rtl="0" eaLnBrk="0" fontAlgn="base" latinLnBrk="0" hangingPunct="0">
              <a:lnSpc>
                <a:spcPct val="100000"/>
              </a:lnSpc>
              <a:spcBef>
                <a:spcPct val="30000"/>
              </a:spcBef>
              <a:spcAft>
                <a:spcPct val="0"/>
              </a:spcAft>
              <a:buClrTx/>
              <a:buSzTx/>
              <a:buFontTx/>
              <a:buNone/>
              <a:defRPr/>
            </a:pPr>
            <a:r>
              <a:rPr kumimoji="0" lang="en-US" altLang="zh-CN" sz="13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Fifth Level</a:t>
            </a:r>
            <a:endParaRPr kumimoji="0" lang="en-US" altLang="zh-CN" sz="13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7651" name="Rectangle 3"/>
          <p:cNvSpPr>
            <a:spLocks noGrp="1" noRot="1" noChangeAspect="1" noTextEdit="1"/>
          </p:cNvSpPr>
          <p:nvPr>
            <p:ph type="sldImg"/>
          </p:nvPr>
        </p:nvSpPr>
        <p:spPr>
          <a:xfrm>
            <a:off x="111125" y="739775"/>
            <a:ext cx="6578600" cy="3702050"/>
          </a:xfrm>
          <a:prstGeom prst="rect">
            <a:avLst/>
          </a:prstGeom>
          <a:noFill/>
          <a:ln w="12700" cap="flat" cmpd="sng">
            <a:solidFill>
              <a:schemeClr val="tx1"/>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Times New Roman" panose="02020603050405020304" pitchFamily="18" charset="0"/>
        <a:ea typeface="宋体" panose="02010600030101010101" pitchFamily="2" charset="-122"/>
        <a:cs typeface="+mn-cs"/>
      </a:defRPr>
    </a:lvl1pPr>
    <a:lvl2pPr marL="519430" algn="l" rtl="0" eaLnBrk="0" fontAlgn="base" hangingPunct="0">
      <a:spcBef>
        <a:spcPct val="30000"/>
      </a:spcBef>
      <a:spcAft>
        <a:spcPct val="0"/>
      </a:spcAft>
      <a:defRPr sz="1300" kern="1200">
        <a:solidFill>
          <a:schemeClr val="tx1"/>
        </a:solidFill>
        <a:latin typeface="Times New Roman" panose="02020603050405020304" pitchFamily="18" charset="0"/>
        <a:ea typeface="宋体" panose="02010600030101010101" pitchFamily="2" charset="-122"/>
        <a:cs typeface="+mn-cs"/>
      </a:defRPr>
    </a:lvl2pPr>
    <a:lvl3pPr marL="1038225" algn="l" rtl="0" eaLnBrk="0" fontAlgn="base" hangingPunct="0">
      <a:spcBef>
        <a:spcPct val="30000"/>
      </a:spcBef>
      <a:spcAft>
        <a:spcPct val="0"/>
      </a:spcAft>
      <a:defRPr sz="1300" kern="1200">
        <a:solidFill>
          <a:schemeClr val="tx1"/>
        </a:solidFill>
        <a:latin typeface="Times New Roman" panose="02020603050405020304" pitchFamily="18" charset="0"/>
        <a:ea typeface="宋体" panose="02010600030101010101" pitchFamily="2" charset="-122"/>
        <a:cs typeface="+mn-cs"/>
      </a:defRPr>
    </a:lvl3pPr>
    <a:lvl4pPr marL="1557655" algn="l" rtl="0" eaLnBrk="0" fontAlgn="base" hangingPunct="0">
      <a:spcBef>
        <a:spcPct val="30000"/>
      </a:spcBef>
      <a:spcAft>
        <a:spcPct val="0"/>
      </a:spcAft>
      <a:defRPr sz="1300" kern="1200">
        <a:solidFill>
          <a:schemeClr val="tx1"/>
        </a:solidFill>
        <a:latin typeface="Times New Roman" panose="02020603050405020304" pitchFamily="18" charset="0"/>
        <a:ea typeface="宋体" panose="02010600030101010101" pitchFamily="2" charset="-122"/>
        <a:cs typeface="+mn-cs"/>
      </a:defRPr>
    </a:lvl4pPr>
    <a:lvl5pPr marL="2076450" algn="l" rtl="0" eaLnBrk="0" fontAlgn="base" hangingPunct="0">
      <a:spcBef>
        <a:spcPct val="30000"/>
      </a:spcBef>
      <a:spcAft>
        <a:spcPct val="0"/>
      </a:spcAft>
      <a:defRPr sz="1300" kern="1200">
        <a:solidFill>
          <a:schemeClr val="tx1"/>
        </a:solidFill>
        <a:latin typeface="Times New Roman" panose="02020603050405020304" pitchFamily="18" charset="0"/>
        <a:ea typeface="宋体" panose="02010600030101010101" pitchFamily="2" charset="-122"/>
        <a:cs typeface="+mn-cs"/>
      </a:defRPr>
    </a:lvl5pPr>
    <a:lvl6pPr marL="2597150" algn="l" defTabSz="1038860" rtl="0" eaLnBrk="1" latinLnBrk="0" hangingPunct="1">
      <a:defRPr sz="1300" kern="1200">
        <a:solidFill>
          <a:schemeClr val="tx1"/>
        </a:solidFill>
        <a:latin typeface="+mn-lt"/>
        <a:ea typeface="+mn-ea"/>
        <a:cs typeface="+mn-cs"/>
      </a:defRPr>
    </a:lvl6pPr>
    <a:lvl7pPr marL="3117215" algn="l" defTabSz="1038860" rtl="0" eaLnBrk="1" latinLnBrk="0" hangingPunct="1">
      <a:defRPr sz="1300" kern="1200">
        <a:solidFill>
          <a:schemeClr val="tx1"/>
        </a:solidFill>
        <a:latin typeface="+mn-lt"/>
        <a:ea typeface="+mn-ea"/>
        <a:cs typeface="+mn-cs"/>
      </a:defRPr>
    </a:lvl7pPr>
    <a:lvl8pPr marL="3636645" algn="l" defTabSz="1038860" rtl="0" eaLnBrk="1" latinLnBrk="0" hangingPunct="1">
      <a:defRPr sz="1300" kern="1200">
        <a:solidFill>
          <a:schemeClr val="tx1"/>
        </a:solidFill>
        <a:latin typeface="+mn-lt"/>
        <a:ea typeface="+mn-ea"/>
        <a:cs typeface="+mn-cs"/>
      </a:defRPr>
    </a:lvl8pPr>
    <a:lvl9pPr marL="4156075" algn="l" defTabSz="103886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p:nvPr>
            <p:ph type="sldImg"/>
          </p:nvPr>
        </p:nvSpPr>
        <p:spPr>
          <a:ln>
            <a:solidFill>
              <a:srgbClr val="000000"/>
            </a:solidFill>
          </a:ln>
        </p:spPr>
      </p:sp>
      <p:sp>
        <p:nvSpPr>
          <p:cNvPr id="3" name="文本占位符 2"/>
          <p:cNvSpPr/>
          <p:nvPr>
            <p:ph type="body" idx="3"/>
          </p:nvPr>
        </p:nvSpPr>
        <p:spPr/>
        <p:txBody>
          <a:bodyPr lIns="91440" tIns="45720" rIns="91440" bIns="45720" rtlCol="0">
            <a:normAutofit/>
          </a:bodyPr>
          <a:p>
            <a:pPr fontAlgn="base"/>
            <a:endParaRPr lang="zh-CN" altLang="en-US" strike="noStrike" noProof="1"/>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幻灯片图像占位符 1"/>
          <p:cNvSpPr>
            <a:spLocks noGrp="1" noRot="1" noChangeAspect="1" noTextEdit="1"/>
          </p:cNvSpPr>
          <p:nvPr>
            <p:ph type="sldImg"/>
          </p:nvPr>
        </p:nvSpPr>
        <p:spPr/>
      </p:sp>
      <p:sp>
        <p:nvSpPr>
          <p:cNvPr id="60418" name="备注占位符 2"/>
          <p:cNvSpPr>
            <a:spLocks noGrp="1"/>
          </p:cNvSpPr>
          <p:nvPr>
            <p:ph type="body"/>
          </p:nvPr>
        </p:nvSpPr>
        <p:spPr/>
        <p:txBody>
          <a:bodyPr wrap="square" lIns="91483" tIns="44938" rIns="91483" bIns="44938" anchor="t" anchorCtr="0"/>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幻灯片图像占位符 1"/>
          <p:cNvSpPr>
            <a:spLocks noGrp="1" noRot="1" noChangeAspect="1" noTextEdit="1"/>
          </p:cNvSpPr>
          <p:nvPr>
            <p:ph type="sldImg"/>
          </p:nvPr>
        </p:nvSpPr>
        <p:spPr/>
      </p:sp>
      <p:sp>
        <p:nvSpPr>
          <p:cNvPr id="32770" name="备注占位符 2"/>
          <p:cNvSpPr>
            <a:spLocks noGrp="1"/>
          </p:cNvSpPr>
          <p:nvPr>
            <p:ph type="body"/>
          </p:nvPr>
        </p:nvSpPr>
        <p:spPr/>
        <p:txBody>
          <a:bodyPr wrap="square" lIns="91483" tIns="44938" rIns="91483" bIns="44938" anchor="t" anchorCtr="0"/>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幻灯片图像占位符 1"/>
          <p:cNvSpPr>
            <a:spLocks noGrp="1" noRot="1" noChangeAspect="1" noTextEdit="1"/>
          </p:cNvSpPr>
          <p:nvPr>
            <p:ph type="sldImg"/>
          </p:nvPr>
        </p:nvSpPr>
        <p:spPr/>
      </p:sp>
      <p:sp>
        <p:nvSpPr>
          <p:cNvPr id="70658" name="备注占位符 2"/>
          <p:cNvSpPr>
            <a:spLocks noGrp="1"/>
          </p:cNvSpPr>
          <p:nvPr>
            <p:ph type="body"/>
          </p:nvPr>
        </p:nvSpPr>
        <p:spPr/>
        <p:txBody>
          <a:bodyPr wrap="square" lIns="91483" tIns="44938" rIns="91483" bIns="44938" anchor="t" anchorCtr="0"/>
          <a:p>
            <a:pPr lvl="0"/>
            <a:r>
              <a:rPr lang="zh-CN" altLang="en-US" dirty="0"/>
              <a:t>是否按照国家</a:t>
            </a:r>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幻灯片图像占位符 1"/>
          <p:cNvSpPr>
            <a:spLocks noGrp="1" noRot="1" noChangeAspect="1" noTextEdit="1"/>
          </p:cNvSpPr>
          <p:nvPr>
            <p:ph type="sldImg"/>
          </p:nvPr>
        </p:nvSpPr>
        <p:spPr/>
      </p:sp>
      <p:sp>
        <p:nvSpPr>
          <p:cNvPr id="32770" name="备注占位符 2"/>
          <p:cNvSpPr>
            <a:spLocks noGrp="1"/>
          </p:cNvSpPr>
          <p:nvPr>
            <p:ph type="body"/>
          </p:nvPr>
        </p:nvSpPr>
        <p:spPr/>
        <p:txBody>
          <a:bodyPr wrap="square" lIns="91483" tIns="44938" rIns="91483" bIns="44938" anchor="t" anchorCtr="0"/>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幻灯片图像占位符 1"/>
          <p:cNvSpPr>
            <a:spLocks noGrp="1" noRot="1" noChangeAspect="1" noTextEdit="1"/>
          </p:cNvSpPr>
          <p:nvPr>
            <p:ph type="sldImg"/>
          </p:nvPr>
        </p:nvSpPr>
        <p:spPr/>
      </p:sp>
      <p:sp>
        <p:nvSpPr>
          <p:cNvPr id="32770" name="备注占位符 2"/>
          <p:cNvSpPr>
            <a:spLocks noGrp="1"/>
          </p:cNvSpPr>
          <p:nvPr>
            <p:ph type="body"/>
          </p:nvPr>
        </p:nvSpPr>
        <p:spPr/>
        <p:txBody>
          <a:bodyPr wrap="square" lIns="91483" tIns="44938" rIns="91483" bIns="44938" anchor="t" anchorCtr="0"/>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幻灯片图像占位符 1"/>
          <p:cNvSpPr>
            <a:spLocks noGrp="1" noRot="1" noChangeAspect="1" noTextEdit="1"/>
          </p:cNvSpPr>
          <p:nvPr>
            <p:ph type="sldImg"/>
          </p:nvPr>
        </p:nvSpPr>
        <p:spPr/>
      </p:sp>
      <p:sp>
        <p:nvSpPr>
          <p:cNvPr id="52226" name="备注占位符 2"/>
          <p:cNvSpPr>
            <a:spLocks noGrp="1"/>
          </p:cNvSpPr>
          <p:nvPr>
            <p:ph type="body"/>
          </p:nvPr>
        </p:nvSpPr>
        <p:spPr/>
        <p:txBody>
          <a:bodyPr wrap="square" lIns="91483" tIns="44938" rIns="91483" bIns="44938" anchor="t" anchorCtr="0"/>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幻灯片图像占位符 1"/>
          <p:cNvSpPr>
            <a:spLocks noGrp="1" noRot="1" noChangeAspect="1" noTextEdit="1"/>
          </p:cNvSpPr>
          <p:nvPr>
            <p:ph type="sldImg"/>
          </p:nvPr>
        </p:nvSpPr>
        <p:spPr/>
      </p:sp>
      <p:sp>
        <p:nvSpPr>
          <p:cNvPr id="32770" name="备注占位符 2"/>
          <p:cNvSpPr>
            <a:spLocks noGrp="1"/>
          </p:cNvSpPr>
          <p:nvPr>
            <p:ph type="body"/>
          </p:nvPr>
        </p:nvSpPr>
        <p:spPr/>
        <p:txBody>
          <a:bodyPr wrap="square" lIns="91483" tIns="44938" rIns="91483" bIns="44938" anchor="t" anchorCtr="0"/>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92" y="2130919"/>
            <a:ext cx="10361851" cy="1470366"/>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573" y="3887100"/>
            <a:ext cx="8533289" cy="1753006"/>
          </a:xfrm>
        </p:spPr>
        <p:txBody>
          <a:bodyPr/>
          <a:lstStyle>
            <a:lvl1pPr marL="0" indent="0" algn="ctr">
              <a:buNone/>
              <a:defRPr/>
            </a:lvl1pPr>
            <a:lvl2pPr marL="519430" indent="0" algn="ctr">
              <a:buNone/>
              <a:defRPr/>
            </a:lvl2pPr>
            <a:lvl3pPr marL="1038860" indent="0" algn="ctr">
              <a:buNone/>
              <a:defRPr/>
            </a:lvl3pPr>
            <a:lvl4pPr marL="1558290" indent="0" algn="ctr">
              <a:buNone/>
              <a:defRPr/>
            </a:lvl4pPr>
            <a:lvl5pPr marL="2077720" indent="0" algn="ctr">
              <a:buNone/>
              <a:defRPr/>
            </a:lvl5pPr>
            <a:lvl6pPr marL="2597150" indent="0" algn="ctr">
              <a:buNone/>
              <a:defRPr/>
            </a:lvl6pPr>
            <a:lvl7pPr marL="3117215" indent="0" algn="ctr">
              <a:buNone/>
              <a:defRPr/>
            </a:lvl7pPr>
            <a:lvl8pPr marL="3636645" indent="0" algn="ctr">
              <a:buNone/>
              <a:defRPr/>
            </a:lvl8pPr>
            <a:lvl9pPr marL="4156075"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27" y="4407924"/>
            <a:ext cx="10361851" cy="136239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127" y="2907392"/>
            <a:ext cx="10361851" cy="1500534"/>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625" y="1268715"/>
            <a:ext cx="5272745" cy="4752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5"/>
            <a:ext cx="5272746" cy="4752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21" y="1535469"/>
            <a:ext cx="5386054"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21" y="2175384"/>
            <a:ext cx="5386054"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94" y="1535469"/>
            <a:ext cx="5388007"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94" y="2175384"/>
            <a:ext cx="5388007"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7" y="273113"/>
            <a:ext cx="4010725" cy="1162319"/>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63" y="273122"/>
            <a:ext cx="6814129" cy="585446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527" y="1435441"/>
            <a:ext cx="4010725" cy="4692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244" y="4801717"/>
            <a:ext cx="7314248" cy="566869"/>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244" y="612922"/>
            <a:ext cx="7314248" cy="411575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244" y="5368581"/>
            <a:ext cx="7314248" cy="80504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8191" y="304876"/>
            <a:ext cx="2684235" cy="571632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627" y="304876"/>
            <a:ext cx="7871020" cy="571632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619" y="304876"/>
            <a:ext cx="10742801" cy="571632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12665" y="609741"/>
            <a:ext cx="2463479" cy="548767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422215" y="609741"/>
            <a:ext cx="7202894" cy="548767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532" y="304870"/>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625" y="1268715"/>
            <a:ext cx="5272745"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5"/>
            <a:ext cx="5272746"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532" y="304870"/>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627" y="1268715"/>
            <a:ext cx="10733034" cy="4752487"/>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Slide">
    <p:bg>
      <p:bgPr>
        <a:solidFill>
          <a:schemeClr val="bg1"/>
        </a:solidFill>
        <a:effectLst/>
      </p:bgPr>
    </p:bg>
    <p:spTree>
      <p:nvGrpSpPr>
        <p:cNvPr id="1" name=""/>
        <p:cNvGrpSpPr/>
        <p:nvPr/>
      </p:nvGrpSpPr>
      <p:grpSpPr>
        <a:xfrm>
          <a:off x="0" y="0"/>
          <a:ext cx="0" cy="0"/>
          <a:chOff x="0" y="0"/>
          <a:chExt cx="0" cy="0"/>
        </a:xfrm>
      </p:grpSpPr>
      <p:sp>
        <p:nvSpPr>
          <p:cNvPr id="9" name="Slide Number Placeholder 6"/>
          <p:cNvSpPr>
            <a:spLocks noGrp="1"/>
          </p:cNvSpPr>
          <p:nvPr>
            <p:ph type="sldNum" sz="quarter" idx="4"/>
          </p:nvPr>
        </p:nvSpPr>
        <p:spPr bwMode="auto">
          <a:xfrm>
            <a:off x="8736013" y="6246813"/>
            <a:ext cx="2641600" cy="476250"/>
          </a:xfrm>
          <a:prstGeom prst="rect">
            <a:avLst/>
          </a:prstGeom>
          <a:noFill/>
          <a:ln>
            <a:noFill/>
          </a:ln>
          <a:effectLst/>
        </p:spPr>
        <p:txBody>
          <a:bodyPr vert="horz" wrap="square" lIns="91440" tIns="45720" rIns="91440" bIns="45720" numCol="1" anchor="t" anchorCtr="0" compatLnSpc="1"/>
          <a:p>
            <a:pPr algn="r" fontAlgn="base">
              <a:buNone/>
            </a:pPr>
            <a:fld id="{9A0DB2DC-4C9A-4742-B13C-FB6460FD3503}" type="slidenum">
              <a:rPr lang="ko-KR" altLang="en-US" strike="noStrike" noProof="1" dirty="0">
                <a:latin typeface="Verdana" panose="020B0604030504040204" pitchFamily="34" charset="0"/>
                <a:ea typeface="宋体" panose="02010600030101010101" pitchFamily="2" charset="-122"/>
                <a:cs typeface="+mn-cs"/>
              </a:rPr>
            </a:fld>
            <a:endParaRPr lang="ko-KR" altLang="en-US" strike="noStrike" noProof="1" dirty="0"/>
          </a:p>
        </p:txBody>
      </p:sp>
      <p:sp>
        <p:nvSpPr>
          <p:cNvPr id="2" name="日期占位符 1"/>
          <p:cNvSpPr>
            <a:spLocks noGrp="1"/>
          </p:cNvSpPr>
          <p:nvPr>
            <p:ph type="dt" sz="half" idx="10"/>
          </p:nvPr>
        </p:nvSpPr>
        <p:spPr>
          <a:xfrm>
            <a:off x="812800" y="6246813"/>
            <a:ext cx="2641600" cy="476250"/>
          </a:xfrm>
          <a:prstGeom prst="rect">
            <a:avLst/>
          </a:prstGeom>
          <a:noFill/>
          <a:ln>
            <a:noFill/>
          </a:ln>
          <a:effectLst/>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165600" y="6246813"/>
            <a:ext cx="3859213" cy="476250"/>
          </a:xfrm>
          <a:prstGeom prst="rect">
            <a:avLst/>
          </a:prstGeom>
          <a:noFill/>
          <a:ln>
            <a:noFill/>
          </a:ln>
          <a:effectLst/>
        </p:spPr>
        <p:txBody>
          <a:bodyPr vert="horz" wrap="square" lIns="91440" tIns="45720" rIns="91440" bIns="45720" numCol="1" anchor="t" anchorCtr="0" compatLnSpc="1"/>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4502150"/>
            <a:ext cx="10361613" cy="109538"/>
          </a:xfrm>
          <a:custGeom>
            <a:avLst/>
            <a:gdLst/>
            <a:ahLst/>
            <a:cxnLst>
              <a:cxn ang="0">
                <a:pos x="0" y="0"/>
              </a:cxn>
              <a:cxn ang="0">
                <a:pos x="618" y="0"/>
              </a:cxn>
              <a:cxn ang="0">
                <a:pos x="618" y="1000"/>
              </a:cxn>
              <a:cxn ang="0">
                <a:pos x="0" y="1000"/>
              </a:cxn>
              <a:cxn ang="0">
                <a:pos x="0" y="0"/>
              </a:cxn>
              <a:cxn ang="0">
                <a:pos x="0" y="0"/>
              </a:cxn>
              <a:cxn ang="0">
                <a:pos x="1000" y="0"/>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281" y="990829"/>
            <a:ext cx="10361851" cy="1371918"/>
          </a:xfrm>
        </p:spPr>
        <p:txBody>
          <a:bodyPr/>
          <a:lstStyle>
            <a:lvl1pPr>
              <a:defRPr sz="40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149" y="3429794"/>
            <a:ext cx="9345983" cy="1600571"/>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9988"/>
            <a:ext cx="25400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9988"/>
            <a:ext cx="3859213"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6013" y="6249988"/>
            <a:ext cx="2540000" cy="457200"/>
          </a:xfrm>
          <a:prstGeom prst="rect">
            <a:avLst/>
          </a:prstGeom>
          <a:noFill/>
          <a:ln>
            <a:noFill/>
          </a:ln>
          <a:effectLst/>
        </p:spPr>
        <p:txBody>
          <a:bodyPr vert="horz" wrap="square" lIns="91440" tIns="45720" rIns="91440" bIns="45720" numCol="1" anchor="t" anchorCtr="0" compatLnSpc="1"/>
          <a:p>
            <a:pPr algn="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p>
        </p:txBody>
      </p:sp>
    </p:spTree>
  </p:cSld>
  <p:clrMapOvr>
    <a:masterClrMapping/>
  </p:clrMapOvr>
  <p:transition>
    <p:random/>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22" y="4407924"/>
            <a:ext cx="10361851" cy="136239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122" y="2907387"/>
            <a:ext cx="10361851" cy="1500534"/>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620" y="1268710"/>
            <a:ext cx="5272745" cy="4752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0"/>
            <a:ext cx="5272746" cy="4752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21" y="1535469"/>
            <a:ext cx="5386054"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21" y="2175379"/>
            <a:ext cx="5386054"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89" y="1535469"/>
            <a:ext cx="5388007"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89" y="2175379"/>
            <a:ext cx="5388007"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2393950"/>
            <a:ext cx="10361613"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lIns="103897" tIns="51949" rIns="103897" bIns="51949"/>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292" y="990829"/>
            <a:ext cx="10361851" cy="1371918"/>
          </a:xfrm>
        </p:spPr>
        <p:txBody>
          <a:bodyPr/>
          <a:lstStyle>
            <a:lvl1pPr>
              <a:defRPr sz="45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160" y="3429805"/>
            <a:ext cx="9345983" cy="1600571"/>
          </a:xfrm>
        </p:spPr>
        <p:txBody>
          <a:bodyPr/>
          <a:lstStyle>
            <a:lvl1pPr marL="0" indent="0">
              <a:buFont typeface="Wingdings" panose="05000000000000000000" pitchFamily="2" charset="2"/>
              <a:buNone/>
              <a:defRPr sz="32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9988"/>
            <a:ext cx="2540000" cy="457200"/>
          </a:xfrm>
          <a:prstGeom prst="rect">
            <a:avLst/>
          </a:prstGeom>
          <a:noFill/>
          <a:ln>
            <a:noFill/>
          </a:ln>
          <a:effectLst/>
        </p:spPr>
        <p:txBody>
          <a:bodyPr vert="horz" wrap="square" lIns="103897" tIns="51949" rIns="103897" bIns="51949"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9988"/>
            <a:ext cx="3859213" cy="457200"/>
          </a:xfrm>
          <a:prstGeom prst="rect">
            <a:avLst/>
          </a:prstGeom>
          <a:noFill/>
          <a:ln>
            <a:noFill/>
          </a:ln>
          <a:effectLst/>
        </p:spPr>
        <p:txBody>
          <a:bodyPr vert="horz" wrap="square" lIns="103897" tIns="51949" rIns="103897" bIns="51949"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6013" y="6249988"/>
            <a:ext cx="2540000" cy="457200"/>
          </a:xfrm>
          <a:prstGeom prst="rect">
            <a:avLst/>
          </a:prstGeom>
          <a:noFill/>
          <a:ln>
            <a:noFill/>
          </a:ln>
          <a:effectLst/>
        </p:spPr>
        <p:txBody>
          <a:bodyPr vert="horz" wrap="square" lIns="103897" tIns="51949" rIns="103897" bIns="51949" numCol="1" anchor="t" anchorCtr="0" compatLnSpc="1"/>
          <a:p>
            <a:pPr algn="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p>
        </p:txBody>
      </p:sp>
    </p:spTree>
  </p:cSld>
  <p:clrMapOvr>
    <a:masterClrMapping/>
  </p:clrMapOvr>
  <p:transition>
    <p:random/>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2" y="273113"/>
            <a:ext cx="4010725" cy="1162319"/>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63" y="273117"/>
            <a:ext cx="6814129" cy="585446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522" y="1435436"/>
            <a:ext cx="4010725" cy="4692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244" y="4801712"/>
            <a:ext cx="7314248" cy="566869"/>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244" y="612917"/>
            <a:ext cx="7314248" cy="411575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244" y="5368581"/>
            <a:ext cx="7314248" cy="80504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8186" y="304871"/>
            <a:ext cx="2684235" cy="571632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622" y="304871"/>
            <a:ext cx="7871020" cy="571632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619" y="304871"/>
            <a:ext cx="10742801" cy="571632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527" y="304870"/>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620" y="1268710"/>
            <a:ext cx="5272745"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0"/>
            <a:ext cx="5272746"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527" y="304870"/>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622" y="1268710"/>
            <a:ext cx="10733034" cy="4752487"/>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Slide">
    <p:bg>
      <p:bgPr>
        <a:solidFill>
          <a:schemeClr val="bg1"/>
        </a:solidFill>
        <a:effectLst/>
      </p:bgPr>
    </p:bg>
    <p:spTree>
      <p:nvGrpSpPr>
        <p:cNvPr id="1" name=""/>
        <p:cNvGrpSpPr/>
        <p:nvPr/>
      </p:nvGrpSpPr>
      <p:grpSpPr>
        <a:xfrm>
          <a:off x="0" y="0"/>
          <a:ext cx="0" cy="0"/>
          <a:chOff x="0" y="0"/>
          <a:chExt cx="0" cy="0"/>
        </a:xfrm>
      </p:grpSpPr>
      <p:sp>
        <p:nvSpPr>
          <p:cNvPr id="9" name="Slide Number Placeholder 6"/>
          <p:cNvSpPr>
            <a:spLocks noGrp="1"/>
          </p:cNvSpPr>
          <p:nvPr>
            <p:ph type="sldNum" sz="quarter" idx="4"/>
          </p:nvPr>
        </p:nvSpPr>
        <p:spPr bwMode="auto">
          <a:xfrm>
            <a:off x="8736013" y="6246813"/>
            <a:ext cx="2641600" cy="476250"/>
          </a:xfrm>
          <a:prstGeom prst="rect">
            <a:avLst/>
          </a:prstGeom>
          <a:noFill/>
          <a:ln>
            <a:noFill/>
          </a:ln>
          <a:effectLst/>
        </p:spPr>
        <p:txBody>
          <a:bodyPr vert="horz" wrap="square" lIns="91440" tIns="45720" rIns="91440" bIns="45720" numCol="1" anchor="t" anchorCtr="0" compatLnSpc="1"/>
          <a:p>
            <a:pPr algn="r" fontAlgn="base">
              <a:buNone/>
            </a:pPr>
            <a:fld id="{9A0DB2DC-4C9A-4742-B13C-FB6460FD3503}" type="slidenum">
              <a:rPr lang="ko-KR" altLang="en-US" strike="noStrike" noProof="1" dirty="0">
                <a:latin typeface="Verdana" panose="020B0604030504040204" pitchFamily="34" charset="0"/>
                <a:ea typeface="宋体" panose="02010600030101010101" pitchFamily="2" charset="-122"/>
                <a:cs typeface="+mn-cs"/>
              </a:rPr>
            </a:fld>
            <a:endParaRPr lang="ko-KR" altLang="en-US" strike="noStrike" noProof="1" dirty="0"/>
          </a:p>
        </p:txBody>
      </p:sp>
      <p:sp>
        <p:nvSpPr>
          <p:cNvPr id="2" name="日期占位符 1"/>
          <p:cNvSpPr>
            <a:spLocks noGrp="1"/>
          </p:cNvSpPr>
          <p:nvPr>
            <p:ph type="dt" sz="half" idx="10"/>
          </p:nvPr>
        </p:nvSpPr>
        <p:spPr>
          <a:xfrm>
            <a:off x="812800" y="6246813"/>
            <a:ext cx="2641600" cy="476250"/>
          </a:xfrm>
          <a:prstGeom prst="rect">
            <a:avLst/>
          </a:prstGeom>
          <a:noFill/>
          <a:ln>
            <a:noFill/>
          </a:ln>
          <a:effectLst/>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165600" y="6246813"/>
            <a:ext cx="3859213" cy="476250"/>
          </a:xfrm>
          <a:prstGeom prst="rect">
            <a:avLst/>
          </a:prstGeom>
          <a:noFill/>
          <a:ln>
            <a:noFill/>
          </a:ln>
          <a:effectLst/>
        </p:spPr>
        <p:txBody>
          <a:bodyPr vert="horz" wrap="square" lIns="91440" tIns="45720" rIns="91440" bIns="45720" numCol="1" anchor="t" anchorCtr="0" compatLnSpc="1"/>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2393950"/>
            <a:ext cx="10361613"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lIns="103897" tIns="51949" rIns="103897" bIns="51949"/>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292" y="990829"/>
            <a:ext cx="10361851" cy="1371918"/>
          </a:xfrm>
        </p:spPr>
        <p:txBody>
          <a:bodyPr/>
          <a:lstStyle>
            <a:lvl1pPr>
              <a:defRPr sz="45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160" y="3429805"/>
            <a:ext cx="9345983" cy="1600571"/>
          </a:xfrm>
        </p:spPr>
        <p:txBody>
          <a:bodyPr/>
          <a:lstStyle>
            <a:lvl1pPr marL="0" indent="0">
              <a:buFont typeface="Wingdings" panose="05000000000000000000" pitchFamily="2" charset="2"/>
              <a:buNone/>
              <a:defRPr sz="32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9988"/>
            <a:ext cx="2540000" cy="457200"/>
          </a:xfrm>
          <a:prstGeom prst="rect">
            <a:avLst/>
          </a:prstGeom>
          <a:noFill/>
          <a:ln>
            <a:noFill/>
          </a:ln>
          <a:effectLst/>
        </p:spPr>
        <p:txBody>
          <a:bodyPr vert="horz" wrap="square" lIns="103897" tIns="51949" rIns="103897" bIns="51949"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9988"/>
            <a:ext cx="3859213" cy="457200"/>
          </a:xfrm>
          <a:prstGeom prst="rect">
            <a:avLst/>
          </a:prstGeom>
          <a:noFill/>
          <a:ln>
            <a:noFill/>
          </a:ln>
          <a:effectLst/>
        </p:spPr>
        <p:txBody>
          <a:bodyPr vert="horz" wrap="square" lIns="103897" tIns="51949" rIns="103897" bIns="51949"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6013" y="6249988"/>
            <a:ext cx="2540000" cy="457200"/>
          </a:xfrm>
          <a:prstGeom prst="rect">
            <a:avLst/>
          </a:prstGeom>
          <a:noFill/>
          <a:ln>
            <a:noFill/>
          </a:ln>
          <a:effectLst/>
        </p:spPr>
        <p:txBody>
          <a:bodyPr vert="horz" wrap="square" lIns="103897" tIns="51949" rIns="103897" bIns="51949" numCol="1" anchor="t" anchorCtr="0" compatLnSpc="1"/>
          <a:p>
            <a:pPr algn="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p>
        </p:txBody>
      </p:sp>
    </p:spTree>
  </p:cSld>
  <p:clrMapOvr>
    <a:masterClrMapping/>
  </p:clrMapOvr>
  <p:transition>
    <p:random/>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32" y="4407922"/>
            <a:ext cx="10361851" cy="1362390"/>
          </a:xfrm>
        </p:spPr>
        <p:txBody>
          <a:bodyPr anchor="t"/>
          <a:lstStyle>
            <a:lvl1pPr algn="l">
              <a:defRPr sz="45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132" y="2907397"/>
            <a:ext cx="10361851" cy="1500534"/>
          </a:xfrm>
        </p:spPr>
        <p:txBody>
          <a:bodyPr anchor="b"/>
          <a:lstStyle>
            <a:lvl1pPr marL="0" indent="0">
              <a:buNone/>
              <a:defRPr sz="2300"/>
            </a:lvl1pPr>
            <a:lvl2pPr marL="519430" indent="0">
              <a:buNone/>
              <a:defRPr sz="2000"/>
            </a:lvl2pPr>
            <a:lvl3pPr marL="1038860" indent="0">
              <a:buNone/>
              <a:defRPr sz="1900"/>
            </a:lvl3pPr>
            <a:lvl4pPr marL="1558290" indent="0">
              <a:buNone/>
              <a:defRPr sz="1600"/>
            </a:lvl4pPr>
            <a:lvl5pPr marL="2077720" indent="0">
              <a:buNone/>
              <a:defRPr sz="1600"/>
            </a:lvl5pPr>
            <a:lvl6pPr marL="2597150" indent="0">
              <a:buNone/>
              <a:defRPr sz="1600"/>
            </a:lvl6pPr>
            <a:lvl7pPr marL="3117215" indent="0">
              <a:buNone/>
              <a:defRPr sz="1600"/>
            </a:lvl7pPr>
            <a:lvl8pPr marL="3636645" indent="0">
              <a:buNone/>
              <a:defRPr sz="1600"/>
            </a:lvl8pPr>
            <a:lvl9pPr marL="4156075" indent="0">
              <a:buNone/>
              <a:defRPr sz="16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619" y="1268718"/>
            <a:ext cx="5272744" cy="4752487"/>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8"/>
            <a:ext cx="5272746" cy="4752487"/>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32" y="1535480"/>
            <a:ext cx="5386053"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32" y="2175389"/>
            <a:ext cx="5386053"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99" y="1535480"/>
            <a:ext cx="5388007"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99" y="2175389"/>
            <a:ext cx="5388007"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2" y="273123"/>
            <a:ext cx="4010725" cy="1162320"/>
          </a:xfrm>
        </p:spPr>
        <p:txBody>
          <a:bodyPr/>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63" y="273114"/>
            <a:ext cx="6814129" cy="5854469"/>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532" y="1435445"/>
            <a:ext cx="4010725" cy="46921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244" y="4801712"/>
            <a:ext cx="7314248" cy="566870"/>
          </a:xfrm>
        </p:spPr>
        <p:txBody>
          <a:bodyPr/>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244" y="612927"/>
            <a:ext cx="7314248" cy="4115753"/>
          </a:xfrm>
        </p:spPr>
        <p:txBody>
          <a:bodyPr vert="horz" wrap="square" lIns="103897" tIns="51949" rIns="103897" bIns="51949" numCol="1" anchor="t" anchorCtr="0" compatLnSpc="1"/>
          <a:lstStyle>
            <a:lvl1pPr marL="0" indent="0">
              <a:buNone/>
              <a:defRPr sz="3600"/>
            </a:lvl1pPr>
            <a:lvl2pPr marL="519430" indent="0">
              <a:buNone/>
              <a:defRPr sz="3200"/>
            </a:lvl2pPr>
            <a:lvl3pPr marL="1038860" indent="0">
              <a:buNone/>
              <a:defRPr sz="2700"/>
            </a:lvl3pPr>
            <a:lvl4pPr marL="1558290" indent="0">
              <a:buNone/>
              <a:defRPr sz="2300"/>
            </a:lvl4pPr>
            <a:lvl5pPr marL="2077720" indent="0">
              <a:buNone/>
              <a:defRPr sz="2300"/>
            </a:lvl5pPr>
            <a:lvl6pPr marL="2597150" indent="0">
              <a:buNone/>
              <a:defRPr sz="2300"/>
            </a:lvl6pPr>
            <a:lvl7pPr marL="3117215" indent="0">
              <a:buNone/>
              <a:defRPr sz="2300"/>
            </a:lvl7pPr>
            <a:lvl8pPr marL="3636645" indent="0">
              <a:buNone/>
              <a:defRPr sz="2300"/>
            </a:lvl8pPr>
            <a:lvl9pPr marL="4156075" indent="0">
              <a:buNone/>
              <a:defRPr sz="23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6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244" y="5368592"/>
            <a:ext cx="7314248" cy="8050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8196" y="304882"/>
            <a:ext cx="2684235" cy="571632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619" y="304882"/>
            <a:ext cx="7871021" cy="571632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618" y="304882"/>
            <a:ext cx="10742801" cy="571632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32" y="4407922"/>
            <a:ext cx="10361851" cy="1362390"/>
          </a:xfrm>
        </p:spPr>
        <p:txBody>
          <a:bodyPr anchor="t"/>
          <a:lstStyle>
            <a:lvl1pPr algn="l">
              <a:defRPr sz="45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132" y="2907397"/>
            <a:ext cx="10361851" cy="1500534"/>
          </a:xfrm>
        </p:spPr>
        <p:txBody>
          <a:bodyPr anchor="b"/>
          <a:lstStyle>
            <a:lvl1pPr marL="0" indent="0">
              <a:buNone/>
              <a:defRPr sz="2300"/>
            </a:lvl1pPr>
            <a:lvl2pPr marL="519430" indent="0">
              <a:buNone/>
              <a:defRPr sz="2000"/>
            </a:lvl2pPr>
            <a:lvl3pPr marL="1038860" indent="0">
              <a:buNone/>
              <a:defRPr sz="1900"/>
            </a:lvl3pPr>
            <a:lvl4pPr marL="1558290" indent="0">
              <a:buNone/>
              <a:defRPr sz="1600"/>
            </a:lvl4pPr>
            <a:lvl5pPr marL="2077720" indent="0">
              <a:buNone/>
              <a:defRPr sz="1600"/>
            </a:lvl5pPr>
            <a:lvl6pPr marL="2597150" indent="0">
              <a:buNone/>
              <a:defRPr sz="1600"/>
            </a:lvl6pPr>
            <a:lvl7pPr marL="3117215" indent="0">
              <a:buNone/>
              <a:defRPr sz="1600"/>
            </a:lvl7pPr>
            <a:lvl8pPr marL="3636645" indent="0">
              <a:buNone/>
              <a:defRPr sz="1600"/>
            </a:lvl8pPr>
            <a:lvl9pPr marL="4156075" indent="0">
              <a:buNone/>
              <a:defRPr sz="16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1"/>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619" y="1268718"/>
            <a:ext cx="5272744"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8"/>
            <a:ext cx="5272746"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1"/>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620" y="1268718"/>
            <a:ext cx="10733033" cy="4752487"/>
          </a:xfrm>
        </p:spPr>
        <p:txBody>
          <a:bodyPr vert="horz" wrap="square" lIns="103897" tIns="51949" rIns="103897" bIns="51949" numCol="1" anchor="t" anchorCtr="0" compatLnSpc="1"/>
          <a:lstStyle/>
          <a:p>
            <a:pPr marL="533400" marR="0" lvl="0" indent="-5334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5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2393950"/>
            <a:ext cx="10361613"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lIns="103897" tIns="51949" rIns="103897" bIns="51949"/>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292" y="990829"/>
            <a:ext cx="10361851" cy="1371918"/>
          </a:xfrm>
        </p:spPr>
        <p:txBody>
          <a:bodyPr/>
          <a:lstStyle>
            <a:lvl1pPr>
              <a:defRPr sz="45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160" y="3429805"/>
            <a:ext cx="9345983" cy="1600571"/>
          </a:xfrm>
        </p:spPr>
        <p:txBody>
          <a:bodyPr/>
          <a:lstStyle>
            <a:lvl1pPr marL="0" indent="0">
              <a:buFont typeface="Wingdings" panose="05000000000000000000" pitchFamily="2" charset="2"/>
              <a:buNone/>
              <a:defRPr sz="32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9988"/>
            <a:ext cx="2540000" cy="457200"/>
          </a:xfrm>
          <a:prstGeom prst="rect">
            <a:avLst/>
          </a:prstGeom>
          <a:noFill/>
          <a:ln>
            <a:noFill/>
          </a:ln>
          <a:effectLst/>
        </p:spPr>
        <p:txBody>
          <a:bodyPr vert="horz" wrap="square" lIns="103897" tIns="51949" rIns="103897" bIns="51949"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9988"/>
            <a:ext cx="3859213" cy="457200"/>
          </a:xfrm>
          <a:prstGeom prst="rect">
            <a:avLst/>
          </a:prstGeom>
          <a:noFill/>
          <a:ln>
            <a:noFill/>
          </a:ln>
          <a:effectLst/>
        </p:spPr>
        <p:txBody>
          <a:bodyPr vert="horz" wrap="square" lIns="103897" tIns="51949" rIns="103897" bIns="51949"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6013" y="6249988"/>
            <a:ext cx="2540000" cy="457200"/>
          </a:xfrm>
          <a:prstGeom prst="rect">
            <a:avLst/>
          </a:prstGeom>
          <a:noFill/>
          <a:ln>
            <a:noFill/>
          </a:ln>
          <a:effectLst/>
        </p:spPr>
        <p:txBody>
          <a:bodyPr vert="horz" wrap="square" lIns="103897" tIns="51949" rIns="103897" bIns="51949" numCol="1" anchor="t" anchorCtr="0" compatLnSpc="1"/>
          <a:p>
            <a:pPr algn="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p>
        </p:txBody>
      </p:sp>
    </p:spTree>
  </p:cSld>
  <p:clrMapOvr>
    <a:masterClrMapping/>
  </p:clrMapOvr>
  <p:transition>
    <p:random/>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32" y="4407922"/>
            <a:ext cx="10361851" cy="1362390"/>
          </a:xfrm>
        </p:spPr>
        <p:txBody>
          <a:bodyPr anchor="t"/>
          <a:lstStyle>
            <a:lvl1pPr algn="l">
              <a:defRPr sz="45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132" y="2907397"/>
            <a:ext cx="10361851" cy="1500534"/>
          </a:xfrm>
        </p:spPr>
        <p:txBody>
          <a:bodyPr anchor="b"/>
          <a:lstStyle>
            <a:lvl1pPr marL="0" indent="0">
              <a:buNone/>
              <a:defRPr sz="2300"/>
            </a:lvl1pPr>
            <a:lvl2pPr marL="519430" indent="0">
              <a:buNone/>
              <a:defRPr sz="2000"/>
            </a:lvl2pPr>
            <a:lvl3pPr marL="1038860" indent="0">
              <a:buNone/>
              <a:defRPr sz="1900"/>
            </a:lvl3pPr>
            <a:lvl4pPr marL="1558290" indent="0">
              <a:buNone/>
              <a:defRPr sz="1600"/>
            </a:lvl4pPr>
            <a:lvl5pPr marL="2077720" indent="0">
              <a:buNone/>
              <a:defRPr sz="1600"/>
            </a:lvl5pPr>
            <a:lvl6pPr marL="2597150" indent="0">
              <a:buNone/>
              <a:defRPr sz="1600"/>
            </a:lvl6pPr>
            <a:lvl7pPr marL="3117215" indent="0">
              <a:buNone/>
              <a:defRPr sz="1600"/>
            </a:lvl7pPr>
            <a:lvl8pPr marL="3636645" indent="0">
              <a:buNone/>
              <a:defRPr sz="1600"/>
            </a:lvl8pPr>
            <a:lvl9pPr marL="4156075" indent="0">
              <a:buNone/>
              <a:defRPr sz="16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619" y="1268718"/>
            <a:ext cx="5272744" cy="4752487"/>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8"/>
            <a:ext cx="5272746" cy="4752487"/>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32" y="1535480"/>
            <a:ext cx="5386053"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32" y="2175389"/>
            <a:ext cx="5386053"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99" y="1535480"/>
            <a:ext cx="5388007"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99" y="2175389"/>
            <a:ext cx="5388007"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2" y="273123"/>
            <a:ext cx="4010725" cy="1162320"/>
          </a:xfrm>
        </p:spPr>
        <p:txBody>
          <a:bodyPr/>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63" y="273114"/>
            <a:ext cx="6814129" cy="5854469"/>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532" y="1435445"/>
            <a:ext cx="4010725" cy="46921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619" y="1268718"/>
            <a:ext cx="5272744" cy="4752487"/>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8"/>
            <a:ext cx="5272746" cy="4752487"/>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244" y="4801712"/>
            <a:ext cx="7314248" cy="566870"/>
          </a:xfrm>
        </p:spPr>
        <p:txBody>
          <a:bodyPr/>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244" y="612927"/>
            <a:ext cx="7314248" cy="4115753"/>
          </a:xfrm>
        </p:spPr>
        <p:txBody>
          <a:bodyPr vert="horz" wrap="square" lIns="103897" tIns="51949" rIns="103897" bIns="51949" numCol="1" anchor="t" anchorCtr="0" compatLnSpc="1"/>
          <a:lstStyle>
            <a:lvl1pPr marL="0" indent="0">
              <a:buNone/>
              <a:defRPr sz="3600"/>
            </a:lvl1pPr>
            <a:lvl2pPr marL="519430" indent="0">
              <a:buNone/>
              <a:defRPr sz="3200"/>
            </a:lvl2pPr>
            <a:lvl3pPr marL="1038860" indent="0">
              <a:buNone/>
              <a:defRPr sz="2700"/>
            </a:lvl3pPr>
            <a:lvl4pPr marL="1558290" indent="0">
              <a:buNone/>
              <a:defRPr sz="2300"/>
            </a:lvl4pPr>
            <a:lvl5pPr marL="2077720" indent="0">
              <a:buNone/>
              <a:defRPr sz="2300"/>
            </a:lvl5pPr>
            <a:lvl6pPr marL="2597150" indent="0">
              <a:buNone/>
              <a:defRPr sz="2300"/>
            </a:lvl6pPr>
            <a:lvl7pPr marL="3117215" indent="0">
              <a:buNone/>
              <a:defRPr sz="2300"/>
            </a:lvl7pPr>
            <a:lvl8pPr marL="3636645" indent="0">
              <a:buNone/>
              <a:defRPr sz="2300"/>
            </a:lvl8pPr>
            <a:lvl9pPr marL="4156075" indent="0">
              <a:buNone/>
              <a:defRPr sz="23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6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244" y="5368592"/>
            <a:ext cx="7314248" cy="8050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8196" y="304882"/>
            <a:ext cx="2684235" cy="571632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619" y="304882"/>
            <a:ext cx="7871021" cy="571632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618" y="304882"/>
            <a:ext cx="10742801" cy="571632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1"/>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619" y="1268718"/>
            <a:ext cx="5272744"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8"/>
            <a:ext cx="5272746"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1"/>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620" y="1268718"/>
            <a:ext cx="10733033" cy="4752487"/>
          </a:xfrm>
        </p:spPr>
        <p:txBody>
          <a:bodyPr vert="horz" wrap="square" lIns="103897" tIns="51949" rIns="103897" bIns="51949" numCol="1" anchor="t" anchorCtr="0" compatLnSpc="1"/>
          <a:lstStyle/>
          <a:p>
            <a:pPr marL="533400" marR="0" lvl="0" indent="-5334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5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2393950"/>
            <a:ext cx="10361613"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lIns="103897" tIns="51949" rIns="103897" bIns="51949"/>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292" y="990829"/>
            <a:ext cx="10361851" cy="1371918"/>
          </a:xfrm>
        </p:spPr>
        <p:txBody>
          <a:bodyPr/>
          <a:lstStyle>
            <a:lvl1pPr>
              <a:defRPr sz="45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160" y="3429805"/>
            <a:ext cx="9345983" cy="1600571"/>
          </a:xfrm>
        </p:spPr>
        <p:txBody>
          <a:bodyPr/>
          <a:lstStyle>
            <a:lvl1pPr marL="0" indent="0">
              <a:buFont typeface="Wingdings" panose="05000000000000000000" pitchFamily="2" charset="2"/>
              <a:buNone/>
              <a:defRPr sz="32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9988"/>
            <a:ext cx="2540000" cy="457200"/>
          </a:xfrm>
          <a:prstGeom prst="rect">
            <a:avLst/>
          </a:prstGeom>
          <a:noFill/>
          <a:ln>
            <a:noFill/>
          </a:ln>
          <a:effectLst/>
        </p:spPr>
        <p:txBody>
          <a:bodyPr vert="horz" wrap="square" lIns="103897" tIns="51949" rIns="103897" bIns="51949"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9988"/>
            <a:ext cx="3859213" cy="457200"/>
          </a:xfrm>
          <a:prstGeom prst="rect">
            <a:avLst/>
          </a:prstGeom>
          <a:noFill/>
          <a:ln>
            <a:noFill/>
          </a:ln>
          <a:effectLst/>
        </p:spPr>
        <p:txBody>
          <a:bodyPr vert="horz" wrap="square" lIns="103897" tIns="51949" rIns="103897" bIns="51949"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6013" y="6249988"/>
            <a:ext cx="2540000" cy="457200"/>
          </a:xfrm>
          <a:prstGeom prst="rect">
            <a:avLst/>
          </a:prstGeom>
          <a:noFill/>
          <a:ln>
            <a:noFill/>
          </a:ln>
          <a:effectLst/>
        </p:spPr>
        <p:txBody>
          <a:bodyPr vert="horz" wrap="square" lIns="103897" tIns="51949" rIns="103897" bIns="51949" numCol="1" anchor="t" anchorCtr="0" compatLnSpc="1"/>
          <a:p>
            <a:pPr algn="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p>
        </p:txBody>
      </p:sp>
    </p:spTree>
  </p:cSld>
  <p:clrMapOvr>
    <a:masterClrMapping/>
  </p:clrMapOvr>
  <p:transition>
    <p:random/>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32" y="4407922"/>
            <a:ext cx="10361851" cy="1362390"/>
          </a:xfrm>
        </p:spPr>
        <p:txBody>
          <a:bodyPr anchor="t"/>
          <a:lstStyle>
            <a:lvl1pPr algn="l">
              <a:defRPr sz="45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132" y="2907397"/>
            <a:ext cx="10361851" cy="1500534"/>
          </a:xfrm>
        </p:spPr>
        <p:txBody>
          <a:bodyPr anchor="b"/>
          <a:lstStyle>
            <a:lvl1pPr marL="0" indent="0">
              <a:buNone/>
              <a:defRPr sz="2300"/>
            </a:lvl1pPr>
            <a:lvl2pPr marL="519430" indent="0">
              <a:buNone/>
              <a:defRPr sz="2000"/>
            </a:lvl2pPr>
            <a:lvl3pPr marL="1038860" indent="0">
              <a:buNone/>
              <a:defRPr sz="1900"/>
            </a:lvl3pPr>
            <a:lvl4pPr marL="1558290" indent="0">
              <a:buNone/>
              <a:defRPr sz="1600"/>
            </a:lvl4pPr>
            <a:lvl5pPr marL="2077720" indent="0">
              <a:buNone/>
              <a:defRPr sz="1600"/>
            </a:lvl5pPr>
            <a:lvl6pPr marL="2597150" indent="0">
              <a:buNone/>
              <a:defRPr sz="1600"/>
            </a:lvl6pPr>
            <a:lvl7pPr marL="3117215" indent="0">
              <a:buNone/>
              <a:defRPr sz="1600"/>
            </a:lvl7pPr>
            <a:lvl8pPr marL="3636645" indent="0">
              <a:buNone/>
              <a:defRPr sz="1600"/>
            </a:lvl8pPr>
            <a:lvl9pPr marL="4156075" indent="0">
              <a:buNone/>
              <a:defRPr sz="16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619" y="1268718"/>
            <a:ext cx="5272744" cy="4752487"/>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8"/>
            <a:ext cx="5272746" cy="4752487"/>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32" y="1535480"/>
            <a:ext cx="5386053"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32" y="2175389"/>
            <a:ext cx="5386053"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99" y="1535480"/>
            <a:ext cx="5388007"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99" y="2175389"/>
            <a:ext cx="5388007"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32" y="1535480"/>
            <a:ext cx="5386053"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32" y="2175389"/>
            <a:ext cx="5386053"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99" y="1535480"/>
            <a:ext cx="5388007"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99" y="2175389"/>
            <a:ext cx="5388007"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2" y="273123"/>
            <a:ext cx="4010725" cy="1162320"/>
          </a:xfrm>
        </p:spPr>
        <p:txBody>
          <a:bodyPr/>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63" y="273114"/>
            <a:ext cx="6814129" cy="5854469"/>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532" y="1435445"/>
            <a:ext cx="4010725" cy="46921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244" y="4801712"/>
            <a:ext cx="7314248" cy="566870"/>
          </a:xfrm>
        </p:spPr>
        <p:txBody>
          <a:bodyPr/>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244" y="612927"/>
            <a:ext cx="7314248" cy="4115753"/>
          </a:xfrm>
        </p:spPr>
        <p:txBody>
          <a:bodyPr vert="horz" wrap="square" lIns="103897" tIns="51949" rIns="103897" bIns="51949" numCol="1" anchor="t" anchorCtr="0" compatLnSpc="1"/>
          <a:lstStyle>
            <a:lvl1pPr marL="0" indent="0">
              <a:buNone/>
              <a:defRPr sz="3600"/>
            </a:lvl1pPr>
            <a:lvl2pPr marL="519430" indent="0">
              <a:buNone/>
              <a:defRPr sz="3200"/>
            </a:lvl2pPr>
            <a:lvl3pPr marL="1038860" indent="0">
              <a:buNone/>
              <a:defRPr sz="2700"/>
            </a:lvl3pPr>
            <a:lvl4pPr marL="1558290" indent="0">
              <a:buNone/>
              <a:defRPr sz="2300"/>
            </a:lvl4pPr>
            <a:lvl5pPr marL="2077720" indent="0">
              <a:buNone/>
              <a:defRPr sz="2300"/>
            </a:lvl5pPr>
            <a:lvl6pPr marL="2597150" indent="0">
              <a:buNone/>
              <a:defRPr sz="2300"/>
            </a:lvl6pPr>
            <a:lvl7pPr marL="3117215" indent="0">
              <a:buNone/>
              <a:defRPr sz="2300"/>
            </a:lvl7pPr>
            <a:lvl8pPr marL="3636645" indent="0">
              <a:buNone/>
              <a:defRPr sz="2300"/>
            </a:lvl8pPr>
            <a:lvl9pPr marL="4156075" indent="0">
              <a:buNone/>
              <a:defRPr sz="23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6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244" y="5368592"/>
            <a:ext cx="7314248" cy="8050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8196" y="304882"/>
            <a:ext cx="2684235" cy="571632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619" y="304882"/>
            <a:ext cx="7871021" cy="571632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618" y="304882"/>
            <a:ext cx="10742801" cy="571632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1"/>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619" y="1268718"/>
            <a:ext cx="5272744"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8"/>
            <a:ext cx="5272746"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1"/>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620" y="1268718"/>
            <a:ext cx="10733033" cy="4752487"/>
          </a:xfrm>
        </p:spPr>
        <p:txBody>
          <a:bodyPr vert="horz" wrap="square" lIns="103897" tIns="51949" rIns="103897" bIns="51949" numCol="1" anchor="t" anchorCtr="0" compatLnSpc="1"/>
          <a:lstStyle/>
          <a:p>
            <a:pPr marL="533400" marR="0" lvl="0" indent="-5334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5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2" y="273123"/>
            <a:ext cx="4010725" cy="1162320"/>
          </a:xfrm>
        </p:spPr>
        <p:txBody>
          <a:bodyPr/>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63" y="273114"/>
            <a:ext cx="6814129" cy="5854469"/>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532" y="1435445"/>
            <a:ext cx="4010725" cy="46921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244" y="4801712"/>
            <a:ext cx="7314248" cy="566870"/>
          </a:xfrm>
        </p:spPr>
        <p:txBody>
          <a:bodyPr/>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244" y="612927"/>
            <a:ext cx="7314248" cy="4115753"/>
          </a:xfrm>
        </p:spPr>
        <p:txBody>
          <a:bodyPr vert="horz" wrap="square" lIns="103897" tIns="51949" rIns="103897" bIns="51949" numCol="1" anchor="t" anchorCtr="0" compatLnSpc="1"/>
          <a:lstStyle>
            <a:lvl1pPr marL="0" indent="0">
              <a:buNone/>
              <a:defRPr sz="3600"/>
            </a:lvl1pPr>
            <a:lvl2pPr marL="519430" indent="0">
              <a:buNone/>
              <a:defRPr sz="3200"/>
            </a:lvl2pPr>
            <a:lvl3pPr marL="1038860" indent="0">
              <a:buNone/>
              <a:defRPr sz="2700"/>
            </a:lvl3pPr>
            <a:lvl4pPr marL="1558290" indent="0">
              <a:buNone/>
              <a:defRPr sz="2300"/>
            </a:lvl4pPr>
            <a:lvl5pPr marL="2077720" indent="0">
              <a:buNone/>
              <a:defRPr sz="2300"/>
            </a:lvl5pPr>
            <a:lvl6pPr marL="2597150" indent="0">
              <a:buNone/>
              <a:defRPr sz="2300"/>
            </a:lvl6pPr>
            <a:lvl7pPr marL="3117215" indent="0">
              <a:buNone/>
              <a:defRPr sz="2300"/>
            </a:lvl7pPr>
            <a:lvl8pPr marL="3636645" indent="0">
              <a:buNone/>
              <a:defRPr sz="2300"/>
            </a:lvl8pPr>
            <a:lvl9pPr marL="4156075" indent="0">
              <a:buNone/>
              <a:defRPr sz="23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6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244" y="5368592"/>
            <a:ext cx="7314248" cy="8050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8196" y="304882"/>
            <a:ext cx="2684235" cy="571632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619" y="304882"/>
            <a:ext cx="7871021" cy="571632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618" y="304882"/>
            <a:ext cx="10742801" cy="571632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1"/>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619" y="1268718"/>
            <a:ext cx="5272744"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8"/>
            <a:ext cx="5272746"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1"/>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620" y="1268718"/>
            <a:ext cx="10733033" cy="4752487"/>
          </a:xfrm>
        </p:spPr>
        <p:txBody>
          <a:bodyPr vert="horz" wrap="square" lIns="103897" tIns="51949" rIns="103897" bIns="51949" numCol="1" anchor="t" anchorCtr="0" compatLnSpc="1"/>
          <a:lstStyle/>
          <a:p>
            <a:pPr marL="533400" marR="0" lvl="0" indent="-5334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5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2393950"/>
            <a:ext cx="10361613"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lIns="103897" tIns="51949" rIns="103897" bIns="51949"/>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292" y="990829"/>
            <a:ext cx="10361851" cy="1371918"/>
          </a:xfrm>
        </p:spPr>
        <p:txBody>
          <a:bodyPr/>
          <a:lstStyle>
            <a:lvl1pPr>
              <a:defRPr sz="45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160" y="3429805"/>
            <a:ext cx="9345983" cy="1600571"/>
          </a:xfrm>
        </p:spPr>
        <p:txBody>
          <a:bodyPr/>
          <a:lstStyle>
            <a:lvl1pPr marL="0" indent="0">
              <a:buFont typeface="Wingdings" panose="05000000000000000000" pitchFamily="2" charset="2"/>
              <a:buNone/>
              <a:defRPr sz="32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9988"/>
            <a:ext cx="2540000" cy="457200"/>
          </a:xfrm>
          <a:prstGeom prst="rect">
            <a:avLst/>
          </a:prstGeom>
          <a:noFill/>
          <a:ln>
            <a:noFill/>
          </a:ln>
          <a:effectLst/>
        </p:spPr>
        <p:txBody>
          <a:bodyPr vert="horz" wrap="square" lIns="103897" tIns="51949" rIns="103897" bIns="51949"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9988"/>
            <a:ext cx="3859213" cy="457200"/>
          </a:xfrm>
          <a:prstGeom prst="rect">
            <a:avLst/>
          </a:prstGeom>
          <a:noFill/>
          <a:ln>
            <a:noFill/>
          </a:ln>
          <a:effectLst/>
        </p:spPr>
        <p:txBody>
          <a:bodyPr vert="horz" wrap="square" lIns="103897" tIns="51949" rIns="103897" bIns="51949"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6013" y="6249988"/>
            <a:ext cx="2540000" cy="457200"/>
          </a:xfrm>
          <a:prstGeom prst="rect">
            <a:avLst/>
          </a:prstGeom>
          <a:noFill/>
          <a:ln>
            <a:noFill/>
          </a:ln>
          <a:effectLst/>
        </p:spPr>
        <p:txBody>
          <a:bodyPr vert="horz" wrap="square" lIns="103897" tIns="51949" rIns="103897" bIns="51949" numCol="1" anchor="t" anchorCtr="0" compatLnSpc="1"/>
          <a:p>
            <a:pPr algn="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699606" y="285794"/>
            <a:ext cx="8970893" cy="603390"/>
          </a:xfrm>
        </p:spPr>
        <p:txBody>
          <a:body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32" y="4407922"/>
            <a:ext cx="10361851" cy="1362390"/>
          </a:xfrm>
        </p:spPr>
        <p:txBody>
          <a:bodyPr anchor="t"/>
          <a:lstStyle>
            <a:lvl1pPr algn="l">
              <a:defRPr sz="45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132" y="2907397"/>
            <a:ext cx="10361851" cy="1500534"/>
          </a:xfrm>
        </p:spPr>
        <p:txBody>
          <a:bodyPr anchor="b"/>
          <a:lstStyle>
            <a:lvl1pPr marL="0" indent="0">
              <a:buNone/>
              <a:defRPr sz="2300"/>
            </a:lvl1pPr>
            <a:lvl2pPr marL="519430" indent="0">
              <a:buNone/>
              <a:defRPr sz="2000"/>
            </a:lvl2pPr>
            <a:lvl3pPr marL="1038860" indent="0">
              <a:buNone/>
              <a:defRPr sz="1900"/>
            </a:lvl3pPr>
            <a:lvl4pPr marL="1558290" indent="0">
              <a:buNone/>
              <a:defRPr sz="1600"/>
            </a:lvl4pPr>
            <a:lvl5pPr marL="2077720" indent="0">
              <a:buNone/>
              <a:defRPr sz="1600"/>
            </a:lvl5pPr>
            <a:lvl6pPr marL="2597150" indent="0">
              <a:buNone/>
              <a:defRPr sz="1600"/>
            </a:lvl6pPr>
            <a:lvl7pPr marL="3117215" indent="0">
              <a:buNone/>
              <a:defRPr sz="1600"/>
            </a:lvl7pPr>
            <a:lvl8pPr marL="3636645" indent="0">
              <a:buNone/>
              <a:defRPr sz="1600"/>
            </a:lvl8pPr>
            <a:lvl9pPr marL="4156075" indent="0">
              <a:buNone/>
              <a:defRPr sz="16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619" y="1268718"/>
            <a:ext cx="5272744" cy="4752487"/>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8"/>
            <a:ext cx="5272746" cy="4752487"/>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32" y="4407922"/>
            <a:ext cx="10361851" cy="1362390"/>
          </a:xfrm>
        </p:spPr>
        <p:txBody>
          <a:bodyPr anchor="t"/>
          <a:lstStyle>
            <a:lvl1pPr algn="l">
              <a:defRPr sz="45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132" y="2907397"/>
            <a:ext cx="10361851" cy="1500534"/>
          </a:xfrm>
        </p:spPr>
        <p:txBody>
          <a:bodyPr anchor="b"/>
          <a:lstStyle>
            <a:lvl1pPr marL="0" indent="0">
              <a:buNone/>
              <a:defRPr sz="2300"/>
            </a:lvl1pPr>
            <a:lvl2pPr marL="519430" indent="0">
              <a:buNone/>
              <a:defRPr sz="2000"/>
            </a:lvl2pPr>
            <a:lvl3pPr marL="1038860" indent="0">
              <a:buNone/>
              <a:defRPr sz="1900"/>
            </a:lvl3pPr>
            <a:lvl4pPr marL="1558290" indent="0">
              <a:buNone/>
              <a:defRPr sz="1600"/>
            </a:lvl4pPr>
            <a:lvl5pPr marL="2077720" indent="0">
              <a:buNone/>
              <a:defRPr sz="1600"/>
            </a:lvl5pPr>
            <a:lvl6pPr marL="2597150" indent="0">
              <a:buNone/>
              <a:defRPr sz="1600"/>
            </a:lvl6pPr>
            <a:lvl7pPr marL="3117215" indent="0">
              <a:buNone/>
              <a:defRPr sz="1600"/>
            </a:lvl7pPr>
            <a:lvl8pPr marL="3636645" indent="0">
              <a:buNone/>
              <a:defRPr sz="1600"/>
            </a:lvl8pPr>
            <a:lvl9pPr marL="4156075" indent="0">
              <a:buNone/>
              <a:defRPr sz="16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32" y="1535480"/>
            <a:ext cx="5386053"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32" y="2175389"/>
            <a:ext cx="5386053"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99" y="1535480"/>
            <a:ext cx="5388007"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99" y="2175389"/>
            <a:ext cx="5388007"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2" y="273123"/>
            <a:ext cx="4010725" cy="1162320"/>
          </a:xfrm>
        </p:spPr>
        <p:txBody>
          <a:bodyPr/>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63" y="273114"/>
            <a:ext cx="6814129" cy="5854469"/>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532" y="1435445"/>
            <a:ext cx="4010725" cy="46921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244" y="4801712"/>
            <a:ext cx="7314248" cy="566870"/>
          </a:xfrm>
        </p:spPr>
        <p:txBody>
          <a:bodyPr/>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244" y="612927"/>
            <a:ext cx="7314248" cy="4115753"/>
          </a:xfrm>
        </p:spPr>
        <p:txBody>
          <a:bodyPr vert="horz" wrap="square" lIns="103897" tIns="51949" rIns="103897" bIns="51949" numCol="1" anchor="t" anchorCtr="0" compatLnSpc="1"/>
          <a:lstStyle>
            <a:lvl1pPr marL="0" indent="0">
              <a:buNone/>
              <a:defRPr sz="3600"/>
            </a:lvl1pPr>
            <a:lvl2pPr marL="519430" indent="0">
              <a:buNone/>
              <a:defRPr sz="3200"/>
            </a:lvl2pPr>
            <a:lvl3pPr marL="1038860" indent="0">
              <a:buNone/>
              <a:defRPr sz="2700"/>
            </a:lvl3pPr>
            <a:lvl4pPr marL="1558290" indent="0">
              <a:buNone/>
              <a:defRPr sz="2300"/>
            </a:lvl4pPr>
            <a:lvl5pPr marL="2077720" indent="0">
              <a:buNone/>
              <a:defRPr sz="2300"/>
            </a:lvl5pPr>
            <a:lvl6pPr marL="2597150" indent="0">
              <a:buNone/>
              <a:defRPr sz="2300"/>
            </a:lvl6pPr>
            <a:lvl7pPr marL="3117215" indent="0">
              <a:buNone/>
              <a:defRPr sz="2300"/>
            </a:lvl7pPr>
            <a:lvl8pPr marL="3636645" indent="0">
              <a:buNone/>
              <a:defRPr sz="2300"/>
            </a:lvl8pPr>
            <a:lvl9pPr marL="4156075" indent="0">
              <a:buNone/>
              <a:defRPr sz="23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6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244" y="5368592"/>
            <a:ext cx="7314248" cy="8050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8196" y="304882"/>
            <a:ext cx="2684235" cy="571632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619" y="304882"/>
            <a:ext cx="7871021" cy="571632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618" y="304882"/>
            <a:ext cx="10742801" cy="571632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1"/>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619" y="1268718"/>
            <a:ext cx="5272744"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8"/>
            <a:ext cx="5272746"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1"/>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620" y="1268718"/>
            <a:ext cx="10733033" cy="4752487"/>
          </a:xfrm>
        </p:spPr>
        <p:txBody>
          <a:bodyPr vert="horz" wrap="square" lIns="103897" tIns="51949" rIns="103897" bIns="51949" numCol="1" anchor="t" anchorCtr="0" compatLnSpc="1"/>
          <a:lstStyle/>
          <a:p>
            <a:pPr marL="533400" marR="0" lvl="0" indent="-5334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5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422226" y="1981670"/>
            <a:ext cx="4833187" cy="411575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442946" y="1981670"/>
            <a:ext cx="4833187" cy="411575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AutoShape 7"/>
          <p:cNvSpPr>
            <a:spLocks noChangeArrowheads="1"/>
          </p:cNvSpPr>
          <p:nvPr/>
        </p:nvSpPr>
        <p:spPr bwMode="auto">
          <a:xfrm>
            <a:off x="914400" y="2393950"/>
            <a:ext cx="10361613"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lIns="103897" tIns="51949" rIns="103897" bIns="51949"/>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292" y="990829"/>
            <a:ext cx="10361851" cy="1371918"/>
          </a:xfrm>
        </p:spPr>
        <p:txBody>
          <a:bodyPr/>
          <a:lstStyle>
            <a:lvl1pPr>
              <a:defRPr sz="45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160" y="3429805"/>
            <a:ext cx="9345983" cy="1600571"/>
          </a:xfrm>
        </p:spPr>
        <p:txBody>
          <a:bodyPr/>
          <a:lstStyle>
            <a:lvl1pPr marL="0" indent="0">
              <a:buFont typeface="Wingdings" panose="05000000000000000000" pitchFamily="2" charset="2"/>
              <a:buNone/>
              <a:defRPr sz="3200"/>
            </a:lvl1pPr>
          </a:lstStyle>
          <a:p>
            <a:pPr lvl="0" fontAlgn="base"/>
            <a:r>
              <a:rPr lang="zh-CN" altLang="en-US" strike="noStrike" noProof="0" smtClean="0"/>
              <a:t>单击此处编辑母版副标题样式</a:t>
            </a:r>
            <a:endParaRPr lang="zh-CN" altLang="en-US" strike="noStrike" noProof="0" smtClean="0"/>
          </a:p>
        </p:txBody>
      </p:sp>
      <p:sp>
        <p:nvSpPr>
          <p:cNvPr id="8" name="Rectangle 4"/>
          <p:cNvSpPr>
            <a:spLocks noGrp="1" noChangeArrowheads="1"/>
          </p:cNvSpPr>
          <p:nvPr>
            <p:ph type="dt" sz="half" idx="2"/>
          </p:nvPr>
        </p:nvSpPr>
        <p:spPr bwMode="auto">
          <a:xfrm>
            <a:off x="914400" y="6249988"/>
            <a:ext cx="2540000" cy="457200"/>
          </a:xfrm>
          <a:prstGeom prst="rect">
            <a:avLst/>
          </a:prstGeom>
          <a:noFill/>
          <a:ln>
            <a:noFill/>
          </a:ln>
          <a:effectLst/>
        </p:spPr>
        <p:txBody>
          <a:bodyPr vert="horz" wrap="square" lIns="103897" tIns="51949" rIns="103897" bIns="51949"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Rectangle 5"/>
          <p:cNvSpPr>
            <a:spLocks noGrp="1" noChangeArrowheads="1"/>
          </p:cNvSpPr>
          <p:nvPr>
            <p:ph type="ftr" sz="quarter" idx="3"/>
          </p:nvPr>
        </p:nvSpPr>
        <p:spPr bwMode="auto">
          <a:xfrm>
            <a:off x="4165600" y="6249988"/>
            <a:ext cx="3859213" cy="457200"/>
          </a:xfrm>
          <a:prstGeom prst="rect">
            <a:avLst/>
          </a:prstGeom>
          <a:noFill/>
          <a:ln>
            <a:noFill/>
          </a:ln>
          <a:effectLst/>
        </p:spPr>
        <p:txBody>
          <a:bodyPr vert="horz" wrap="square" lIns="103897" tIns="51949" rIns="103897" bIns="51949"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10" name="Rectangle 6"/>
          <p:cNvSpPr>
            <a:spLocks noGrp="1" noChangeArrowheads="1"/>
          </p:cNvSpPr>
          <p:nvPr>
            <p:ph type="sldNum" sz="quarter" idx="4"/>
          </p:nvPr>
        </p:nvSpPr>
        <p:spPr bwMode="auto">
          <a:xfrm>
            <a:off x="8736013" y="6249988"/>
            <a:ext cx="2540000" cy="457200"/>
          </a:xfrm>
          <a:prstGeom prst="rect">
            <a:avLst/>
          </a:prstGeom>
          <a:noFill/>
          <a:ln>
            <a:noFill/>
          </a:ln>
          <a:effectLst/>
        </p:spPr>
        <p:txBody>
          <a:bodyPr vert="horz" wrap="square" lIns="103897" tIns="51949" rIns="103897" bIns="51949" numCol="1" anchor="t" anchorCtr="0" compatLnSpc="1"/>
          <a:p>
            <a:pPr algn="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p>
        </p:txBody>
      </p:sp>
    </p:spTree>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699606" y="285794"/>
            <a:ext cx="8970893" cy="603390"/>
          </a:xfrm>
        </p:spPr>
        <p:txBody>
          <a:bodyPr/>
          <a:lstStyle/>
          <a:p>
            <a:pPr fontAlgn="base"/>
            <a:r>
              <a:rPr lang="zh-CN" altLang="en-US" strike="noStrike" noProof="1" dirty="0" smtClean="0"/>
              <a:t>单击此处编辑母版标题样式</a:t>
            </a:r>
            <a:endParaRPr lang="zh-CN" altLang="en-US" strike="noStrike" noProof="1" dirty="0"/>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32" y="4407922"/>
            <a:ext cx="10361851" cy="1362390"/>
          </a:xfrm>
        </p:spPr>
        <p:txBody>
          <a:bodyPr anchor="t"/>
          <a:lstStyle>
            <a:lvl1pPr algn="l">
              <a:defRPr sz="45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132" y="2907397"/>
            <a:ext cx="10361851" cy="1500534"/>
          </a:xfrm>
        </p:spPr>
        <p:txBody>
          <a:bodyPr anchor="b"/>
          <a:lstStyle>
            <a:lvl1pPr marL="0" indent="0">
              <a:buNone/>
              <a:defRPr sz="2300"/>
            </a:lvl1pPr>
            <a:lvl2pPr marL="519430" indent="0">
              <a:buNone/>
              <a:defRPr sz="2000"/>
            </a:lvl2pPr>
            <a:lvl3pPr marL="1038860" indent="0">
              <a:buNone/>
              <a:defRPr sz="1900"/>
            </a:lvl3pPr>
            <a:lvl4pPr marL="1558290" indent="0">
              <a:buNone/>
              <a:defRPr sz="1600"/>
            </a:lvl4pPr>
            <a:lvl5pPr marL="2077720" indent="0">
              <a:buNone/>
              <a:defRPr sz="1600"/>
            </a:lvl5pPr>
            <a:lvl6pPr marL="2597150" indent="0">
              <a:buNone/>
              <a:defRPr sz="1600"/>
            </a:lvl6pPr>
            <a:lvl7pPr marL="3117215" indent="0">
              <a:buNone/>
              <a:defRPr sz="1600"/>
            </a:lvl7pPr>
            <a:lvl8pPr marL="3636645" indent="0">
              <a:buNone/>
              <a:defRPr sz="1600"/>
            </a:lvl8pPr>
            <a:lvl9pPr marL="4156075" indent="0">
              <a:buNone/>
              <a:defRPr sz="16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619" y="1268718"/>
            <a:ext cx="5272744" cy="4752487"/>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8"/>
            <a:ext cx="5272746" cy="4752487"/>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32" y="1535480"/>
            <a:ext cx="5386053"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32" y="2175389"/>
            <a:ext cx="5386053"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99" y="1535480"/>
            <a:ext cx="5388007"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99" y="2175389"/>
            <a:ext cx="5388007"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2" y="273123"/>
            <a:ext cx="4010725" cy="1162320"/>
          </a:xfrm>
        </p:spPr>
        <p:txBody>
          <a:bodyPr/>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63" y="273114"/>
            <a:ext cx="6814129" cy="5854469"/>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532" y="1435445"/>
            <a:ext cx="4010725" cy="46921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244" y="4801712"/>
            <a:ext cx="7314248" cy="566870"/>
          </a:xfrm>
        </p:spPr>
        <p:txBody>
          <a:bodyPr/>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244" y="612927"/>
            <a:ext cx="7314248" cy="4115753"/>
          </a:xfrm>
        </p:spPr>
        <p:txBody>
          <a:bodyPr vert="horz" wrap="square" lIns="103897" tIns="51949" rIns="103897" bIns="51949" numCol="1" anchor="t" anchorCtr="0" compatLnSpc="1"/>
          <a:lstStyle>
            <a:lvl1pPr marL="0" indent="0">
              <a:buNone/>
              <a:defRPr sz="3600"/>
            </a:lvl1pPr>
            <a:lvl2pPr marL="519430" indent="0">
              <a:buNone/>
              <a:defRPr sz="3200"/>
            </a:lvl2pPr>
            <a:lvl3pPr marL="1038860" indent="0">
              <a:buNone/>
              <a:defRPr sz="2700"/>
            </a:lvl3pPr>
            <a:lvl4pPr marL="1558290" indent="0">
              <a:buNone/>
              <a:defRPr sz="2300"/>
            </a:lvl4pPr>
            <a:lvl5pPr marL="2077720" indent="0">
              <a:buNone/>
              <a:defRPr sz="2300"/>
            </a:lvl5pPr>
            <a:lvl6pPr marL="2597150" indent="0">
              <a:buNone/>
              <a:defRPr sz="2300"/>
            </a:lvl6pPr>
            <a:lvl7pPr marL="3117215" indent="0">
              <a:buNone/>
              <a:defRPr sz="2300"/>
            </a:lvl7pPr>
            <a:lvl8pPr marL="3636645" indent="0">
              <a:buNone/>
              <a:defRPr sz="2300"/>
            </a:lvl8pPr>
            <a:lvl9pPr marL="4156075" indent="0">
              <a:buNone/>
              <a:defRPr sz="23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6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244" y="5368592"/>
            <a:ext cx="7314248" cy="8050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32" y="1535480"/>
            <a:ext cx="5386053"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32" y="2175389"/>
            <a:ext cx="5386053"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99" y="1535480"/>
            <a:ext cx="5388007" cy="639911"/>
          </a:xfrm>
        </p:spPr>
        <p:txBody>
          <a:bodyPr anchor="b"/>
          <a:lstStyle>
            <a:lvl1pPr marL="0" indent="0">
              <a:buNone/>
              <a:defRPr sz="2700" b="1"/>
            </a:lvl1pPr>
            <a:lvl2pPr marL="519430" indent="0">
              <a:buNone/>
              <a:defRPr sz="2300" b="1"/>
            </a:lvl2pPr>
            <a:lvl3pPr marL="1038860" indent="0">
              <a:buNone/>
              <a:defRPr sz="2000" b="1"/>
            </a:lvl3pPr>
            <a:lvl4pPr marL="1558290" indent="0">
              <a:buNone/>
              <a:defRPr sz="1900" b="1"/>
            </a:lvl4pPr>
            <a:lvl5pPr marL="2077720" indent="0">
              <a:buNone/>
              <a:defRPr sz="1900" b="1"/>
            </a:lvl5pPr>
            <a:lvl6pPr marL="2597150" indent="0">
              <a:buNone/>
              <a:defRPr sz="1900" b="1"/>
            </a:lvl6pPr>
            <a:lvl7pPr marL="3117215" indent="0">
              <a:buNone/>
              <a:defRPr sz="1900" b="1"/>
            </a:lvl7pPr>
            <a:lvl8pPr marL="3636645" indent="0">
              <a:buNone/>
              <a:defRPr sz="1900" b="1"/>
            </a:lvl8pPr>
            <a:lvl9pPr marL="4156075" indent="0">
              <a:buNone/>
              <a:defRPr sz="19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99" y="2175389"/>
            <a:ext cx="5388007" cy="3952203"/>
          </a:xfrm>
        </p:spPr>
        <p:txBody>
          <a:bodyPr/>
          <a:lstStyle>
            <a:lvl1pPr>
              <a:defRPr sz="2700"/>
            </a:lvl1pPr>
            <a:lvl2pPr>
              <a:defRPr sz="2300"/>
            </a:lvl2pPr>
            <a:lvl3pPr>
              <a:defRPr sz="2000"/>
            </a:lvl3pPr>
            <a:lvl4pPr>
              <a:defRPr sz="1900"/>
            </a:lvl4pPr>
            <a:lvl5pPr>
              <a:defRPr sz="1900"/>
            </a:lvl5pPr>
            <a:lvl6pPr>
              <a:defRPr sz="1900"/>
            </a:lvl6pPr>
            <a:lvl7pPr>
              <a:defRPr sz="1900"/>
            </a:lvl7pPr>
            <a:lvl8pPr>
              <a:defRPr sz="1900"/>
            </a:lvl8pPr>
            <a:lvl9pPr>
              <a:defRPr sz="19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8196" y="304882"/>
            <a:ext cx="2684235" cy="571632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619" y="304882"/>
            <a:ext cx="7871021" cy="571632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618" y="304882"/>
            <a:ext cx="10742801" cy="571632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1"/>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619" y="1268718"/>
            <a:ext cx="5272744"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18"/>
            <a:ext cx="5272746"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1"/>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620" y="1268718"/>
            <a:ext cx="10733033" cy="4752487"/>
          </a:xfrm>
        </p:spPr>
        <p:txBody>
          <a:bodyPr vert="horz" wrap="square" lIns="103897" tIns="51949" rIns="103897" bIns="51949" numCol="1" anchor="t" anchorCtr="0" compatLnSpc="1"/>
          <a:lstStyle/>
          <a:p>
            <a:pPr marL="533400" marR="0" lvl="0" indent="-5334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5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4502150"/>
            <a:ext cx="10361613" cy="109538"/>
          </a:xfrm>
          <a:custGeom>
            <a:avLst/>
            <a:gdLst/>
            <a:ahLst/>
            <a:cxnLst>
              <a:cxn ang="0">
                <a:pos x="0" y="0"/>
              </a:cxn>
              <a:cxn ang="0">
                <a:pos x="618" y="0"/>
              </a:cxn>
              <a:cxn ang="0">
                <a:pos x="618" y="1000"/>
              </a:cxn>
              <a:cxn ang="0">
                <a:pos x="0" y="1000"/>
              </a:cxn>
              <a:cxn ang="0">
                <a:pos x="0" y="0"/>
              </a:cxn>
              <a:cxn ang="0">
                <a:pos x="0" y="0"/>
              </a:cxn>
              <a:cxn ang="0">
                <a:pos x="1000" y="0"/>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292" y="990829"/>
            <a:ext cx="10361851" cy="1371918"/>
          </a:xfrm>
        </p:spPr>
        <p:txBody>
          <a:bodyPr/>
          <a:lstStyle>
            <a:lvl1pPr>
              <a:defRPr sz="40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160" y="3429805"/>
            <a:ext cx="9345983" cy="1600571"/>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9988"/>
            <a:ext cx="25400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9988"/>
            <a:ext cx="3859213"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6013" y="6249988"/>
            <a:ext cx="2540000" cy="457200"/>
          </a:xfrm>
          <a:prstGeom prst="rect">
            <a:avLst/>
          </a:prstGeom>
          <a:noFill/>
          <a:ln>
            <a:noFill/>
          </a:ln>
          <a:effectLst/>
        </p:spPr>
        <p:txBody>
          <a:bodyPr vert="horz" wrap="square" lIns="91440" tIns="45720" rIns="91440" bIns="45720" numCol="1" anchor="t" anchorCtr="0" compatLnSpc="1"/>
          <a:p>
            <a:pPr algn="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p>
        </p:txBody>
      </p:sp>
    </p:spTree>
  </p:cSld>
  <p:clrMapOvr>
    <a:masterClrMapping/>
  </p:clrMapOvr>
  <p:transition>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33" y="4407924"/>
            <a:ext cx="10361851" cy="136239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133" y="2907398"/>
            <a:ext cx="10361851" cy="1500534"/>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631" y="1268721"/>
            <a:ext cx="5272745" cy="4752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21"/>
            <a:ext cx="5272746" cy="4752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21" y="1535469"/>
            <a:ext cx="5386054"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21" y="2175390"/>
            <a:ext cx="5386054"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900" y="1535469"/>
            <a:ext cx="5388007"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900" y="2175390"/>
            <a:ext cx="5388007"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3" y="273113"/>
            <a:ext cx="4010725" cy="1162319"/>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63" y="273128"/>
            <a:ext cx="6814129" cy="585446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533" y="1435447"/>
            <a:ext cx="4010725" cy="4692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244" y="4801723"/>
            <a:ext cx="7314248" cy="566869"/>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244" y="612928"/>
            <a:ext cx="7314248" cy="411575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244" y="5368581"/>
            <a:ext cx="7314248" cy="80504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8197" y="304882"/>
            <a:ext cx="2684235" cy="571632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633" y="304882"/>
            <a:ext cx="7871020" cy="571632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619" y="304882"/>
            <a:ext cx="10742801" cy="571632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538" y="304870"/>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631" y="1268721"/>
            <a:ext cx="5272745"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21"/>
            <a:ext cx="5272746"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538" y="304870"/>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633" y="1268721"/>
            <a:ext cx="10733034" cy="4752487"/>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Slide">
    <p:bg>
      <p:bgPr>
        <a:solidFill>
          <a:schemeClr val="bg1"/>
        </a:solidFill>
        <a:effectLst/>
      </p:bgPr>
    </p:bg>
    <p:spTree>
      <p:nvGrpSpPr>
        <p:cNvPr id="1" name=""/>
        <p:cNvGrpSpPr/>
        <p:nvPr/>
      </p:nvGrpSpPr>
      <p:grpSpPr>
        <a:xfrm>
          <a:off x="0" y="0"/>
          <a:ext cx="0" cy="0"/>
          <a:chOff x="0" y="0"/>
          <a:chExt cx="0" cy="0"/>
        </a:xfrm>
      </p:grpSpPr>
      <p:sp>
        <p:nvSpPr>
          <p:cNvPr id="9" name="Slide Number Placeholder 6"/>
          <p:cNvSpPr>
            <a:spLocks noGrp="1"/>
          </p:cNvSpPr>
          <p:nvPr>
            <p:ph type="sldNum" sz="quarter" idx="4"/>
          </p:nvPr>
        </p:nvSpPr>
        <p:spPr bwMode="auto">
          <a:xfrm>
            <a:off x="8736013" y="6246813"/>
            <a:ext cx="2641600" cy="476250"/>
          </a:xfrm>
          <a:prstGeom prst="rect">
            <a:avLst/>
          </a:prstGeom>
          <a:noFill/>
          <a:ln>
            <a:noFill/>
          </a:ln>
          <a:effectLst/>
        </p:spPr>
        <p:txBody>
          <a:bodyPr vert="horz" wrap="square" lIns="91440" tIns="45720" rIns="91440" bIns="45720" numCol="1" anchor="t" anchorCtr="0" compatLnSpc="1"/>
          <a:p>
            <a:pPr algn="r" fontAlgn="base">
              <a:buNone/>
            </a:pPr>
            <a:fld id="{9A0DB2DC-4C9A-4742-B13C-FB6460FD3503}" type="slidenum">
              <a:rPr lang="ko-KR" altLang="en-US" strike="noStrike" noProof="1" dirty="0">
                <a:latin typeface="Verdana" panose="020B0604030504040204" pitchFamily="34" charset="0"/>
                <a:ea typeface="宋体" panose="02010600030101010101" pitchFamily="2" charset="-122"/>
                <a:cs typeface="+mn-cs"/>
              </a:rPr>
            </a:fld>
            <a:endParaRPr lang="ko-KR" altLang="en-US" strike="noStrike" noProof="1" dirty="0"/>
          </a:p>
        </p:txBody>
      </p:sp>
      <p:sp>
        <p:nvSpPr>
          <p:cNvPr id="2" name="日期占位符 1"/>
          <p:cNvSpPr>
            <a:spLocks noGrp="1"/>
          </p:cNvSpPr>
          <p:nvPr>
            <p:ph type="dt" sz="half" idx="10"/>
          </p:nvPr>
        </p:nvSpPr>
        <p:spPr>
          <a:xfrm>
            <a:off x="812800" y="6246813"/>
            <a:ext cx="2641600" cy="476250"/>
          </a:xfrm>
          <a:prstGeom prst="rect">
            <a:avLst/>
          </a:prstGeom>
          <a:noFill/>
          <a:ln>
            <a:noFill/>
          </a:ln>
          <a:effectLst/>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165600" y="6246813"/>
            <a:ext cx="3859213" cy="476250"/>
          </a:xfrm>
          <a:prstGeom prst="rect">
            <a:avLst/>
          </a:prstGeom>
          <a:noFill/>
          <a:ln>
            <a:noFill/>
          </a:ln>
          <a:effectLst/>
        </p:spPr>
        <p:txBody>
          <a:bodyPr vert="horz" wrap="square" lIns="91440" tIns="45720" rIns="91440" bIns="45720" numCol="1" anchor="t" anchorCtr="0" compatLnSpc="1"/>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4502150"/>
            <a:ext cx="10361613" cy="109538"/>
          </a:xfrm>
          <a:custGeom>
            <a:avLst/>
            <a:gdLst/>
            <a:ahLst/>
            <a:cxnLst>
              <a:cxn ang="0">
                <a:pos x="0" y="0"/>
              </a:cxn>
              <a:cxn ang="0">
                <a:pos x="618" y="0"/>
              </a:cxn>
              <a:cxn ang="0">
                <a:pos x="618" y="1000"/>
              </a:cxn>
              <a:cxn ang="0">
                <a:pos x="0" y="1000"/>
              </a:cxn>
              <a:cxn ang="0">
                <a:pos x="0" y="0"/>
              </a:cxn>
              <a:cxn ang="0">
                <a:pos x="0" y="0"/>
              </a:cxn>
              <a:cxn ang="0">
                <a:pos x="1000" y="0"/>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292" y="990829"/>
            <a:ext cx="10361851" cy="1371918"/>
          </a:xfrm>
        </p:spPr>
        <p:txBody>
          <a:bodyPr/>
          <a:lstStyle>
            <a:lvl1pPr>
              <a:defRPr sz="40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160" y="3429805"/>
            <a:ext cx="9345983" cy="1600571"/>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9988"/>
            <a:ext cx="25400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9988"/>
            <a:ext cx="3859213"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6013" y="6249988"/>
            <a:ext cx="2540000" cy="457200"/>
          </a:xfrm>
          <a:prstGeom prst="rect">
            <a:avLst/>
          </a:prstGeom>
          <a:noFill/>
          <a:ln>
            <a:noFill/>
          </a:ln>
          <a:effectLst/>
        </p:spPr>
        <p:txBody>
          <a:bodyPr vert="horz" wrap="square" lIns="91440" tIns="45720" rIns="91440" bIns="45720" numCol="1" anchor="t" anchorCtr="0" compatLnSpc="1"/>
          <a:p>
            <a:pPr algn="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33" y="4407924"/>
            <a:ext cx="10361851" cy="136239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133" y="2907398"/>
            <a:ext cx="10361851" cy="1500534"/>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631" y="1268721"/>
            <a:ext cx="5272745" cy="4752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21"/>
            <a:ext cx="5272746" cy="4752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21" y="1535469"/>
            <a:ext cx="5386054"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21" y="2175390"/>
            <a:ext cx="5386054"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900" y="1535469"/>
            <a:ext cx="5388007"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900" y="2175390"/>
            <a:ext cx="5388007"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3" y="273113"/>
            <a:ext cx="4010725" cy="1162319"/>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63" y="273128"/>
            <a:ext cx="6814129" cy="585446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533" y="1435447"/>
            <a:ext cx="4010725" cy="4692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244" y="4801723"/>
            <a:ext cx="7314248" cy="566869"/>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244" y="612928"/>
            <a:ext cx="7314248" cy="411575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244" y="5368581"/>
            <a:ext cx="7314248" cy="80504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8197" y="304882"/>
            <a:ext cx="2684235" cy="571632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633" y="304882"/>
            <a:ext cx="7871020" cy="571632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2" y="273123"/>
            <a:ext cx="4010725" cy="1162320"/>
          </a:xfrm>
        </p:spPr>
        <p:txBody>
          <a:bodyPr anchor="b"/>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63" y="273114"/>
            <a:ext cx="6814129" cy="5854469"/>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532" y="1435445"/>
            <a:ext cx="4010725" cy="46921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619" y="304882"/>
            <a:ext cx="10742801" cy="571632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538" y="304870"/>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631" y="1268721"/>
            <a:ext cx="5272745"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21"/>
            <a:ext cx="5272746"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538" y="304870"/>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633" y="1268721"/>
            <a:ext cx="10733034" cy="4752487"/>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4502150"/>
            <a:ext cx="10361613" cy="109538"/>
          </a:xfrm>
          <a:custGeom>
            <a:avLst/>
            <a:gdLst/>
            <a:ahLst/>
            <a:cxnLst>
              <a:cxn ang="0">
                <a:pos x="0" y="0"/>
              </a:cxn>
              <a:cxn ang="0">
                <a:pos x="618" y="0"/>
              </a:cxn>
              <a:cxn ang="0">
                <a:pos x="618" y="1000"/>
              </a:cxn>
              <a:cxn ang="0">
                <a:pos x="0" y="1000"/>
              </a:cxn>
              <a:cxn ang="0">
                <a:pos x="0" y="0"/>
              </a:cxn>
              <a:cxn ang="0">
                <a:pos x="0" y="0"/>
              </a:cxn>
              <a:cxn ang="0">
                <a:pos x="1000" y="0"/>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291" y="990829"/>
            <a:ext cx="10361851" cy="1371918"/>
          </a:xfrm>
        </p:spPr>
        <p:txBody>
          <a:bodyPr/>
          <a:lstStyle>
            <a:lvl1pPr>
              <a:defRPr sz="40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159" y="3429804"/>
            <a:ext cx="9345983" cy="1600571"/>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9988"/>
            <a:ext cx="25400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9988"/>
            <a:ext cx="3859213"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6013" y="6249988"/>
            <a:ext cx="2540000" cy="457200"/>
          </a:xfrm>
          <a:prstGeom prst="rect">
            <a:avLst/>
          </a:prstGeom>
          <a:noFill/>
          <a:ln>
            <a:noFill/>
          </a:ln>
          <a:effectLst/>
        </p:spPr>
        <p:txBody>
          <a:bodyPr vert="horz" wrap="square" lIns="91440" tIns="45720" rIns="91440" bIns="45720" numCol="1" anchor="t" anchorCtr="0" compatLnSpc="1"/>
          <a:p>
            <a:pPr algn="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p>
        </p:txBody>
      </p:sp>
    </p:spTree>
  </p:cSld>
  <p:clrMapOvr>
    <a:masterClrMapping/>
  </p:clrMapOvr>
  <p:transition>
    <p:random/>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32" y="4407924"/>
            <a:ext cx="10361851" cy="136239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132" y="2907397"/>
            <a:ext cx="10361851" cy="1500534"/>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630" y="1268720"/>
            <a:ext cx="5272745" cy="4752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20"/>
            <a:ext cx="5272746" cy="4752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521" y="1535469"/>
            <a:ext cx="5386054"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521" y="2175389"/>
            <a:ext cx="5386054"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99" y="1535469"/>
            <a:ext cx="5388007"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99" y="2175389"/>
            <a:ext cx="5388007"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244" y="4801712"/>
            <a:ext cx="7314248" cy="566870"/>
          </a:xfrm>
        </p:spPr>
        <p:txBody>
          <a:bodyPr anchor="b"/>
          <a:lstStyle>
            <a:lvl1pPr algn="l">
              <a:defRPr sz="23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244" y="612927"/>
            <a:ext cx="7314248" cy="4115753"/>
          </a:xfrm>
        </p:spPr>
        <p:txBody>
          <a:bodyPr vert="horz" wrap="square" lIns="103897" tIns="51949" rIns="103897" bIns="51949" numCol="1" anchor="t" anchorCtr="0" compatLnSpc="1"/>
          <a:lstStyle>
            <a:lvl1pPr marL="0" indent="0">
              <a:buNone/>
              <a:defRPr sz="3600"/>
            </a:lvl1pPr>
            <a:lvl2pPr marL="519430" indent="0">
              <a:buNone/>
              <a:defRPr sz="3200"/>
            </a:lvl2pPr>
            <a:lvl3pPr marL="1038860" indent="0">
              <a:buNone/>
              <a:defRPr sz="2700"/>
            </a:lvl3pPr>
            <a:lvl4pPr marL="1558290" indent="0">
              <a:buNone/>
              <a:defRPr sz="2300"/>
            </a:lvl4pPr>
            <a:lvl5pPr marL="2077720" indent="0">
              <a:buNone/>
              <a:defRPr sz="2300"/>
            </a:lvl5pPr>
            <a:lvl6pPr marL="2597150" indent="0">
              <a:buNone/>
              <a:defRPr sz="2300"/>
            </a:lvl6pPr>
            <a:lvl7pPr marL="3117215" indent="0">
              <a:buNone/>
              <a:defRPr sz="2300"/>
            </a:lvl7pPr>
            <a:lvl8pPr marL="3636645" indent="0">
              <a:buNone/>
              <a:defRPr sz="2300"/>
            </a:lvl8pPr>
            <a:lvl9pPr marL="4156075" indent="0">
              <a:buNone/>
              <a:defRPr sz="23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6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244" y="5368592"/>
            <a:ext cx="7314248" cy="805049"/>
          </a:xfrm>
        </p:spPr>
        <p:txBody>
          <a:bodyPr/>
          <a:lstStyle>
            <a:lvl1pPr marL="0" indent="0">
              <a:buNone/>
              <a:defRPr sz="1600"/>
            </a:lvl1pPr>
            <a:lvl2pPr marL="519430" indent="0">
              <a:buNone/>
              <a:defRPr sz="1300"/>
            </a:lvl2pPr>
            <a:lvl3pPr marL="1038860" indent="0">
              <a:buNone/>
              <a:defRPr sz="1200"/>
            </a:lvl3pPr>
            <a:lvl4pPr marL="1558290" indent="0">
              <a:buNone/>
              <a:defRPr sz="1100"/>
            </a:lvl4pPr>
            <a:lvl5pPr marL="2077720" indent="0">
              <a:buNone/>
              <a:defRPr sz="1100"/>
            </a:lvl5pPr>
            <a:lvl6pPr marL="2597150" indent="0">
              <a:buNone/>
              <a:defRPr sz="1100"/>
            </a:lvl6pPr>
            <a:lvl7pPr marL="3117215" indent="0">
              <a:buNone/>
              <a:defRPr sz="1100"/>
            </a:lvl7pPr>
            <a:lvl8pPr marL="3636645" indent="0">
              <a:buNone/>
              <a:defRPr sz="1100"/>
            </a:lvl8pPr>
            <a:lvl9pPr marL="4156075" indent="0">
              <a:buNone/>
              <a:defRPr sz="11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32" y="273113"/>
            <a:ext cx="4010725" cy="1162319"/>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63" y="273127"/>
            <a:ext cx="6814129" cy="585446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532" y="1435446"/>
            <a:ext cx="4010725" cy="4692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244" y="4801722"/>
            <a:ext cx="7314248" cy="566869"/>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244" y="612927"/>
            <a:ext cx="7314248" cy="4115753"/>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244" y="5368581"/>
            <a:ext cx="7314248" cy="80504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8196" y="304881"/>
            <a:ext cx="2684235" cy="571632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632" y="304881"/>
            <a:ext cx="7871020" cy="571632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619" y="304881"/>
            <a:ext cx="10742801" cy="571632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0"/>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630" y="1268720"/>
            <a:ext cx="5272745"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49907" y="1268720"/>
            <a:ext cx="5272746" cy="47524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537" y="304870"/>
            <a:ext cx="8970893" cy="60339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632" y="1268720"/>
            <a:ext cx="10733034" cy="4752487"/>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Slide">
    <p:bg>
      <p:bgPr>
        <a:solidFill>
          <a:schemeClr val="bg1"/>
        </a:solidFill>
        <a:effectLst/>
      </p:bgPr>
    </p:bg>
    <p:spTree>
      <p:nvGrpSpPr>
        <p:cNvPr id="1" name=""/>
        <p:cNvGrpSpPr/>
        <p:nvPr/>
      </p:nvGrpSpPr>
      <p:grpSpPr>
        <a:xfrm>
          <a:off x="0" y="0"/>
          <a:ext cx="0" cy="0"/>
          <a:chOff x="0" y="0"/>
          <a:chExt cx="0" cy="0"/>
        </a:xfrm>
      </p:grpSpPr>
      <p:sp>
        <p:nvSpPr>
          <p:cNvPr id="9" name="Slide Number Placeholder 6"/>
          <p:cNvSpPr>
            <a:spLocks noGrp="1"/>
          </p:cNvSpPr>
          <p:nvPr>
            <p:ph type="sldNum" sz="quarter" idx="4"/>
          </p:nvPr>
        </p:nvSpPr>
        <p:spPr bwMode="auto">
          <a:xfrm>
            <a:off x="8736013" y="6246813"/>
            <a:ext cx="2641600" cy="476250"/>
          </a:xfrm>
          <a:prstGeom prst="rect">
            <a:avLst/>
          </a:prstGeom>
          <a:noFill/>
          <a:ln>
            <a:noFill/>
          </a:ln>
          <a:effectLst/>
        </p:spPr>
        <p:txBody>
          <a:bodyPr vert="horz" wrap="square" lIns="91440" tIns="45720" rIns="91440" bIns="45720" numCol="1" anchor="t" anchorCtr="0" compatLnSpc="1"/>
          <a:p>
            <a:pPr algn="r" fontAlgn="base">
              <a:buNone/>
            </a:pPr>
            <a:fld id="{9A0DB2DC-4C9A-4742-B13C-FB6460FD3503}" type="slidenum">
              <a:rPr lang="ko-KR" altLang="en-US" strike="noStrike" noProof="1" dirty="0">
                <a:latin typeface="Verdana" panose="020B0604030504040204" pitchFamily="34" charset="0"/>
                <a:ea typeface="宋体" panose="02010600030101010101" pitchFamily="2" charset="-122"/>
                <a:cs typeface="+mn-cs"/>
              </a:rPr>
            </a:fld>
            <a:endParaRPr lang="ko-KR" altLang="en-US" strike="noStrike" noProof="1" dirty="0"/>
          </a:p>
        </p:txBody>
      </p:sp>
      <p:sp>
        <p:nvSpPr>
          <p:cNvPr id="2" name="日期占位符 1"/>
          <p:cNvSpPr>
            <a:spLocks noGrp="1"/>
          </p:cNvSpPr>
          <p:nvPr>
            <p:ph type="dt" sz="half" idx="10"/>
          </p:nvPr>
        </p:nvSpPr>
        <p:spPr>
          <a:xfrm>
            <a:off x="812800" y="6246813"/>
            <a:ext cx="2641600" cy="476250"/>
          </a:xfrm>
          <a:prstGeom prst="rect">
            <a:avLst/>
          </a:prstGeom>
          <a:noFill/>
          <a:ln>
            <a:noFill/>
          </a:ln>
          <a:effectLst/>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165600" y="6246813"/>
            <a:ext cx="3859213" cy="476250"/>
          </a:xfrm>
          <a:prstGeom prst="rect">
            <a:avLst/>
          </a:prstGeom>
          <a:noFill/>
          <a:ln>
            <a:noFill/>
          </a:ln>
          <a:effectLst/>
        </p:spPr>
        <p:txBody>
          <a:bodyPr vert="horz" wrap="square" lIns="91440" tIns="45720" rIns="91440" bIns="45720" numCol="1" anchor="t" anchorCtr="0" compatLnSpc="1"/>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random/>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4502150"/>
            <a:ext cx="10361613" cy="109538"/>
          </a:xfrm>
          <a:custGeom>
            <a:avLst/>
            <a:gdLst/>
            <a:ahLst/>
            <a:cxnLst>
              <a:cxn ang="0">
                <a:pos x="0" y="0"/>
              </a:cxn>
              <a:cxn ang="0">
                <a:pos x="618" y="0"/>
              </a:cxn>
              <a:cxn ang="0">
                <a:pos x="618" y="1000"/>
              </a:cxn>
              <a:cxn ang="0">
                <a:pos x="0" y="1000"/>
              </a:cxn>
              <a:cxn ang="0">
                <a:pos x="0" y="0"/>
              </a:cxn>
              <a:cxn ang="0">
                <a:pos x="0" y="0"/>
              </a:cxn>
              <a:cxn ang="0">
                <a:pos x="1000" y="0"/>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286" y="990829"/>
            <a:ext cx="10361851" cy="1371918"/>
          </a:xfrm>
        </p:spPr>
        <p:txBody>
          <a:bodyPr/>
          <a:lstStyle>
            <a:lvl1pPr>
              <a:defRPr sz="40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154" y="3429799"/>
            <a:ext cx="9345983" cy="1600571"/>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9988"/>
            <a:ext cx="25400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9988"/>
            <a:ext cx="3859213"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6013" y="6249988"/>
            <a:ext cx="2540000" cy="457200"/>
          </a:xfrm>
          <a:prstGeom prst="rect">
            <a:avLst/>
          </a:prstGeom>
          <a:noFill/>
          <a:ln>
            <a:noFill/>
          </a:ln>
          <a:effectLst/>
        </p:spPr>
        <p:txBody>
          <a:bodyPr vert="horz" wrap="square" lIns="91440" tIns="45720" rIns="91440" bIns="45720" numCol="1" anchor="t" anchorCtr="0" compatLnSpc="1"/>
          <a:p>
            <a:pPr algn="r" fontAlgn="base">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p>
        </p:txBody>
      </p:sp>
    </p:spTree>
  </p:cSld>
  <p:clrMapOvr>
    <a:masterClrMapping/>
  </p:clrMapOvr>
  <p:transition>
    <p:random/>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36.xml"/><Relationship Id="rId8" Type="http://schemas.openxmlformats.org/officeDocument/2006/relationships/slideLayout" Target="../slideLayouts/slideLayout135.xml"/><Relationship Id="rId7" Type="http://schemas.openxmlformats.org/officeDocument/2006/relationships/slideLayout" Target="../slideLayouts/slideLayout134.xml"/><Relationship Id="rId6" Type="http://schemas.openxmlformats.org/officeDocument/2006/relationships/slideLayout" Target="../slideLayouts/slideLayout133.xml"/><Relationship Id="rId5" Type="http://schemas.openxmlformats.org/officeDocument/2006/relationships/slideLayout" Target="../slideLayouts/slideLayout132.xml"/><Relationship Id="rId4" Type="http://schemas.openxmlformats.org/officeDocument/2006/relationships/slideLayout" Target="../slideLayouts/slideLayout131.xml"/><Relationship Id="rId3" Type="http://schemas.openxmlformats.org/officeDocument/2006/relationships/slideLayout" Target="../slideLayouts/slideLayout130.xml"/><Relationship Id="rId2" Type="http://schemas.openxmlformats.org/officeDocument/2006/relationships/slideLayout" Target="../slideLayouts/slideLayout129.xml"/><Relationship Id="rId16" Type="http://schemas.openxmlformats.org/officeDocument/2006/relationships/theme" Target="../theme/theme10.xml"/><Relationship Id="rId15" Type="http://schemas.openxmlformats.org/officeDocument/2006/relationships/image" Target="../media/image2.png"/><Relationship Id="rId14" Type="http://schemas.openxmlformats.org/officeDocument/2006/relationships/slideLayout" Target="../slideLayouts/slideLayout141.xml"/><Relationship Id="rId13" Type="http://schemas.openxmlformats.org/officeDocument/2006/relationships/slideLayout" Target="../slideLayouts/slideLayout140.xml"/><Relationship Id="rId12" Type="http://schemas.openxmlformats.org/officeDocument/2006/relationships/slideLayout" Target="../slideLayouts/slideLayout139.xml"/><Relationship Id="rId11" Type="http://schemas.openxmlformats.org/officeDocument/2006/relationships/slideLayout" Target="../slideLayouts/slideLayout138.xml"/><Relationship Id="rId10" Type="http://schemas.openxmlformats.org/officeDocument/2006/relationships/slideLayout" Target="../slideLayouts/slideLayout137.xml"/><Relationship Id="rId1" Type="http://schemas.openxmlformats.org/officeDocument/2006/relationships/slideLayout" Target="../slideLayouts/slideLayout128.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50.xml"/><Relationship Id="rId8" Type="http://schemas.openxmlformats.org/officeDocument/2006/relationships/slideLayout" Target="../slideLayouts/slideLayout149.xml"/><Relationship Id="rId7" Type="http://schemas.openxmlformats.org/officeDocument/2006/relationships/slideLayout" Target="../slideLayouts/slideLayout148.xml"/><Relationship Id="rId6" Type="http://schemas.openxmlformats.org/officeDocument/2006/relationships/slideLayout" Target="../slideLayouts/slideLayout147.xml"/><Relationship Id="rId5" Type="http://schemas.openxmlformats.org/officeDocument/2006/relationships/slideLayout" Target="../slideLayouts/slideLayout146.xml"/><Relationship Id="rId4" Type="http://schemas.openxmlformats.org/officeDocument/2006/relationships/slideLayout" Target="../slideLayouts/slideLayout145.xml"/><Relationship Id="rId3" Type="http://schemas.openxmlformats.org/officeDocument/2006/relationships/slideLayout" Target="../slideLayouts/slideLayout144.xml"/><Relationship Id="rId2" Type="http://schemas.openxmlformats.org/officeDocument/2006/relationships/slideLayout" Target="../slideLayouts/slideLayout143.xml"/><Relationship Id="rId16" Type="http://schemas.openxmlformats.org/officeDocument/2006/relationships/theme" Target="../theme/theme11.xml"/><Relationship Id="rId15" Type="http://schemas.openxmlformats.org/officeDocument/2006/relationships/image" Target="../media/image2.png"/><Relationship Id="rId14" Type="http://schemas.openxmlformats.org/officeDocument/2006/relationships/slideLayout" Target="../slideLayouts/slideLayout155.xml"/><Relationship Id="rId13" Type="http://schemas.openxmlformats.org/officeDocument/2006/relationships/slideLayout" Target="../slideLayouts/slideLayout154.xml"/><Relationship Id="rId12" Type="http://schemas.openxmlformats.org/officeDocument/2006/relationships/slideLayout" Target="../slideLayouts/slideLayout153.xml"/><Relationship Id="rId11" Type="http://schemas.openxmlformats.org/officeDocument/2006/relationships/slideLayout" Target="../slideLayouts/slideLayout152.xml"/><Relationship Id="rId10" Type="http://schemas.openxmlformats.org/officeDocument/2006/relationships/slideLayout" Target="../slideLayouts/slideLayout151.xml"/><Relationship Id="rId1" Type="http://schemas.openxmlformats.org/officeDocument/2006/relationships/slideLayout" Target="../slideLayouts/slideLayout142.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64.xml"/><Relationship Id="rId8" Type="http://schemas.openxmlformats.org/officeDocument/2006/relationships/slideLayout" Target="../slideLayouts/slideLayout163.xml"/><Relationship Id="rId7" Type="http://schemas.openxmlformats.org/officeDocument/2006/relationships/slideLayout" Target="../slideLayouts/slideLayout162.xml"/><Relationship Id="rId6" Type="http://schemas.openxmlformats.org/officeDocument/2006/relationships/slideLayout" Target="../slideLayouts/slideLayout161.xml"/><Relationship Id="rId5" Type="http://schemas.openxmlformats.org/officeDocument/2006/relationships/slideLayout" Target="../slideLayouts/slideLayout160.xml"/><Relationship Id="rId4" Type="http://schemas.openxmlformats.org/officeDocument/2006/relationships/slideLayout" Target="../slideLayouts/slideLayout159.xml"/><Relationship Id="rId3" Type="http://schemas.openxmlformats.org/officeDocument/2006/relationships/slideLayout" Target="../slideLayouts/slideLayout158.xml"/><Relationship Id="rId2" Type="http://schemas.openxmlformats.org/officeDocument/2006/relationships/slideLayout" Target="../slideLayouts/slideLayout157.xml"/><Relationship Id="rId16" Type="http://schemas.openxmlformats.org/officeDocument/2006/relationships/theme" Target="../theme/theme12.xml"/><Relationship Id="rId15" Type="http://schemas.openxmlformats.org/officeDocument/2006/relationships/image" Target="../media/image2.png"/><Relationship Id="rId14" Type="http://schemas.openxmlformats.org/officeDocument/2006/relationships/slideLayout" Target="../slideLayouts/slideLayout169.xml"/><Relationship Id="rId13" Type="http://schemas.openxmlformats.org/officeDocument/2006/relationships/slideLayout" Target="../slideLayouts/slideLayout168.xml"/><Relationship Id="rId12" Type="http://schemas.openxmlformats.org/officeDocument/2006/relationships/slideLayout" Target="../slideLayouts/slideLayout167.xml"/><Relationship Id="rId11" Type="http://schemas.openxmlformats.org/officeDocument/2006/relationships/slideLayout" Target="../slideLayouts/slideLayout166.xml"/><Relationship Id="rId10" Type="http://schemas.openxmlformats.org/officeDocument/2006/relationships/slideLayout" Target="../slideLayouts/slideLayout165.xml"/><Relationship Id="rId1" Type="http://schemas.openxmlformats.org/officeDocument/2006/relationships/slideLayout" Target="../slideLayouts/slideLayout156.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2.png"/><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6" Type="http://schemas.openxmlformats.org/officeDocument/2006/relationships/theme" Target="../theme/theme3.xml"/><Relationship Id="rId15" Type="http://schemas.openxmlformats.org/officeDocument/2006/relationships/image" Target="../media/image2.png"/><Relationship Id="rId14" Type="http://schemas.openxmlformats.org/officeDocument/2006/relationships/slideLayout" Target="../slideLayouts/slideLayout39.xml"/><Relationship Id="rId13" Type="http://schemas.openxmlformats.org/officeDocument/2006/relationships/slideLayout" Target="../slideLayouts/slideLayout38.xml"/><Relationship Id="rId12" Type="http://schemas.openxmlformats.org/officeDocument/2006/relationships/slideLayout" Target="../slideLayouts/slideLayout37.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8.xml"/><Relationship Id="rId8" Type="http://schemas.openxmlformats.org/officeDocument/2006/relationships/slideLayout" Target="../slideLayouts/slideLayout47.xml"/><Relationship Id="rId7" Type="http://schemas.openxmlformats.org/officeDocument/2006/relationships/slideLayout" Target="../slideLayouts/slideLayout46.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5" Type="http://schemas.openxmlformats.org/officeDocument/2006/relationships/theme" Target="../theme/theme4.xml"/><Relationship Id="rId14" Type="http://schemas.openxmlformats.org/officeDocument/2006/relationships/slideLayout" Target="../slideLayouts/slideLayout53.xml"/><Relationship Id="rId13" Type="http://schemas.openxmlformats.org/officeDocument/2006/relationships/slideLayout" Target="../slideLayouts/slideLayout52.xml"/><Relationship Id="rId12" Type="http://schemas.openxmlformats.org/officeDocument/2006/relationships/slideLayout" Target="../slideLayouts/slideLayout51.xml"/><Relationship Id="rId11" Type="http://schemas.openxmlformats.org/officeDocument/2006/relationships/slideLayout" Target="../slideLayouts/slideLayout50.xml"/><Relationship Id="rId10" Type="http://schemas.openxmlformats.org/officeDocument/2006/relationships/slideLayout" Target="../slideLayouts/slideLayout49.xml"/><Relationship Id="rId1"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2.xml"/><Relationship Id="rId8" Type="http://schemas.openxmlformats.org/officeDocument/2006/relationships/slideLayout" Target="../slideLayouts/slideLayout61.xml"/><Relationship Id="rId7" Type="http://schemas.openxmlformats.org/officeDocument/2006/relationships/slideLayout" Target="../slideLayouts/slideLayout60.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 Id="rId3" Type="http://schemas.openxmlformats.org/officeDocument/2006/relationships/slideLayout" Target="../slideLayouts/slideLayout56.xml"/><Relationship Id="rId2" Type="http://schemas.openxmlformats.org/officeDocument/2006/relationships/slideLayout" Target="../slideLayouts/slideLayout55.xml"/><Relationship Id="rId17" Type="http://schemas.openxmlformats.org/officeDocument/2006/relationships/theme" Target="../theme/theme5.xml"/><Relationship Id="rId16" Type="http://schemas.openxmlformats.org/officeDocument/2006/relationships/image" Target="../media/image2.png"/><Relationship Id="rId15" Type="http://schemas.openxmlformats.org/officeDocument/2006/relationships/slideLayout" Target="../slideLayouts/slideLayout68.xml"/><Relationship Id="rId14" Type="http://schemas.openxmlformats.org/officeDocument/2006/relationships/slideLayout" Target="../slideLayouts/slideLayout67.xml"/><Relationship Id="rId13" Type="http://schemas.openxmlformats.org/officeDocument/2006/relationships/slideLayout" Target="../slideLayouts/slideLayout66.xml"/><Relationship Id="rId12" Type="http://schemas.openxmlformats.org/officeDocument/2006/relationships/slideLayout" Target="../slideLayouts/slideLayout65.xml"/><Relationship Id="rId11" Type="http://schemas.openxmlformats.org/officeDocument/2006/relationships/slideLayout" Target="../slideLayouts/slideLayout64.xml"/><Relationship Id="rId10" Type="http://schemas.openxmlformats.org/officeDocument/2006/relationships/slideLayout" Target="../slideLayouts/slideLayout63.xml"/><Relationship Id="rId1"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7.xml"/><Relationship Id="rId8" Type="http://schemas.openxmlformats.org/officeDocument/2006/relationships/slideLayout" Target="../slideLayouts/slideLayout76.xml"/><Relationship Id="rId7" Type="http://schemas.openxmlformats.org/officeDocument/2006/relationships/slideLayout" Target="../slideLayouts/slideLayout75.xml"/><Relationship Id="rId6" Type="http://schemas.openxmlformats.org/officeDocument/2006/relationships/slideLayout" Target="../slideLayouts/slideLayout74.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 Type="http://schemas.openxmlformats.org/officeDocument/2006/relationships/slideLayout" Target="../slideLayouts/slideLayout70.xml"/><Relationship Id="rId16" Type="http://schemas.openxmlformats.org/officeDocument/2006/relationships/theme" Target="../theme/theme6.xml"/><Relationship Id="rId15" Type="http://schemas.openxmlformats.org/officeDocument/2006/relationships/image" Target="../media/image2.png"/><Relationship Id="rId14" Type="http://schemas.openxmlformats.org/officeDocument/2006/relationships/slideLayout" Target="../slideLayouts/slideLayout82.xml"/><Relationship Id="rId13" Type="http://schemas.openxmlformats.org/officeDocument/2006/relationships/slideLayout" Target="../slideLayouts/slideLayout81.xml"/><Relationship Id="rId12" Type="http://schemas.openxmlformats.org/officeDocument/2006/relationships/slideLayout" Target="../slideLayouts/slideLayout80.xml"/><Relationship Id="rId11" Type="http://schemas.openxmlformats.org/officeDocument/2006/relationships/slideLayout" Target="../slideLayouts/slideLayout79.xml"/><Relationship Id="rId10" Type="http://schemas.openxmlformats.org/officeDocument/2006/relationships/slideLayout" Target="../slideLayouts/slideLayout78.xml"/><Relationship Id="rId1"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1.xml"/><Relationship Id="rId8" Type="http://schemas.openxmlformats.org/officeDocument/2006/relationships/slideLayout" Target="../slideLayouts/slideLayout90.xml"/><Relationship Id="rId7" Type="http://schemas.openxmlformats.org/officeDocument/2006/relationships/slideLayout" Target="../slideLayouts/slideLayout89.xml"/><Relationship Id="rId6" Type="http://schemas.openxmlformats.org/officeDocument/2006/relationships/slideLayout" Target="../slideLayouts/slideLayout88.xml"/><Relationship Id="rId5" Type="http://schemas.openxmlformats.org/officeDocument/2006/relationships/slideLayout" Target="../slideLayouts/slideLayout87.xml"/><Relationship Id="rId4" Type="http://schemas.openxmlformats.org/officeDocument/2006/relationships/slideLayout" Target="../slideLayouts/slideLayout86.xml"/><Relationship Id="rId3" Type="http://schemas.openxmlformats.org/officeDocument/2006/relationships/slideLayout" Target="../slideLayouts/slideLayout85.xml"/><Relationship Id="rId2" Type="http://schemas.openxmlformats.org/officeDocument/2006/relationships/slideLayout" Target="../slideLayouts/slideLayout84.xml"/><Relationship Id="rId17" Type="http://schemas.openxmlformats.org/officeDocument/2006/relationships/theme" Target="../theme/theme7.xml"/><Relationship Id="rId16" Type="http://schemas.openxmlformats.org/officeDocument/2006/relationships/image" Target="../media/image2.png"/><Relationship Id="rId15" Type="http://schemas.openxmlformats.org/officeDocument/2006/relationships/slideLayout" Target="../slideLayouts/slideLayout97.xml"/><Relationship Id="rId14" Type="http://schemas.openxmlformats.org/officeDocument/2006/relationships/slideLayout" Target="../slideLayouts/slideLayout96.xml"/><Relationship Id="rId13" Type="http://schemas.openxmlformats.org/officeDocument/2006/relationships/slideLayout" Target="../slideLayouts/slideLayout95.xml"/><Relationship Id="rId12" Type="http://schemas.openxmlformats.org/officeDocument/2006/relationships/slideLayout" Target="../slideLayouts/slideLayout94.xml"/><Relationship Id="rId11" Type="http://schemas.openxmlformats.org/officeDocument/2006/relationships/slideLayout" Target="../slideLayouts/slideLayout93.xml"/><Relationship Id="rId10" Type="http://schemas.openxmlformats.org/officeDocument/2006/relationships/slideLayout" Target="../slideLayouts/slideLayout92.xml"/><Relationship Id="rId1" Type="http://schemas.openxmlformats.org/officeDocument/2006/relationships/slideLayout" Target="../slideLayouts/slideLayout83.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6.xml"/><Relationship Id="rId8" Type="http://schemas.openxmlformats.org/officeDocument/2006/relationships/slideLayout" Target="../slideLayouts/slideLayout105.xml"/><Relationship Id="rId7" Type="http://schemas.openxmlformats.org/officeDocument/2006/relationships/slideLayout" Target="../slideLayouts/slideLayout104.xml"/><Relationship Id="rId6" Type="http://schemas.openxmlformats.org/officeDocument/2006/relationships/slideLayout" Target="../slideLayouts/slideLayout103.xml"/><Relationship Id="rId5" Type="http://schemas.openxmlformats.org/officeDocument/2006/relationships/slideLayout" Target="../slideLayouts/slideLayout102.xml"/><Relationship Id="rId4" Type="http://schemas.openxmlformats.org/officeDocument/2006/relationships/slideLayout" Target="../slideLayouts/slideLayout101.xml"/><Relationship Id="rId3" Type="http://schemas.openxmlformats.org/officeDocument/2006/relationships/slideLayout" Target="../slideLayouts/slideLayout100.xml"/><Relationship Id="rId2" Type="http://schemas.openxmlformats.org/officeDocument/2006/relationships/slideLayout" Target="../slideLayouts/slideLayout99.xml"/><Relationship Id="rId17" Type="http://schemas.openxmlformats.org/officeDocument/2006/relationships/theme" Target="../theme/theme8.xml"/><Relationship Id="rId16" Type="http://schemas.openxmlformats.org/officeDocument/2006/relationships/image" Target="../media/image2.png"/><Relationship Id="rId15" Type="http://schemas.openxmlformats.org/officeDocument/2006/relationships/slideLayout" Target="../slideLayouts/slideLayout112.xml"/><Relationship Id="rId14" Type="http://schemas.openxmlformats.org/officeDocument/2006/relationships/slideLayout" Target="../slideLayouts/slideLayout111.xml"/><Relationship Id="rId13" Type="http://schemas.openxmlformats.org/officeDocument/2006/relationships/slideLayout" Target="../slideLayouts/slideLayout110.xml"/><Relationship Id="rId12" Type="http://schemas.openxmlformats.org/officeDocument/2006/relationships/slideLayout" Target="../slideLayouts/slideLayout109.xml"/><Relationship Id="rId11" Type="http://schemas.openxmlformats.org/officeDocument/2006/relationships/slideLayout" Target="../slideLayouts/slideLayout108.xml"/><Relationship Id="rId10" Type="http://schemas.openxmlformats.org/officeDocument/2006/relationships/slideLayout" Target="../slideLayouts/slideLayout107.xml"/><Relationship Id="rId1" Type="http://schemas.openxmlformats.org/officeDocument/2006/relationships/slideLayout" Target="../slideLayouts/slideLayout9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21.xml"/><Relationship Id="rId8" Type="http://schemas.openxmlformats.org/officeDocument/2006/relationships/slideLayout" Target="../slideLayouts/slideLayout120.xml"/><Relationship Id="rId7" Type="http://schemas.openxmlformats.org/officeDocument/2006/relationships/slideLayout" Target="../slideLayouts/slideLayout119.xml"/><Relationship Id="rId6" Type="http://schemas.openxmlformats.org/officeDocument/2006/relationships/slideLayout" Target="../slideLayouts/slideLayout118.xml"/><Relationship Id="rId5" Type="http://schemas.openxmlformats.org/officeDocument/2006/relationships/slideLayout" Target="../slideLayouts/slideLayout117.xml"/><Relationship Id="rId4" Type="http://schemas.openxmlformats.org/officeDocument/2006/relationships/slideLayout" Target="../slideLayouts/slideLayout116.xml"/><Relationship Id="rId3" Type="http://schemas.openxmlformats.org/officeDocument/2006/relationships/slideLayout" Target="../slideLayouts/slideLayout115.xml"/><Relationship Id="rId2" Type="http://schemas.openxmlformats.org/officeDocument/2006/relationships/slideLayout" Target="../slideLayouts/slideLayout114.xml"/><Relationship Id="rId17" Type="http://schemas.openxmlformats.org/officeDocument/2006/relationships/theme" Target="../theme/theme9.xml"/><Relationship Id="rId16" Type="http://schemas.openxmlformats.org/officeDocument/2006/relationships/image" Target="../media/image2.png"/><Relationship Id="rId15" Type="http://schemas.openxmlformats.org/officeDocument/2006/relationships/slideLayout" Target="../slideLayouts/slideLayout127.xml"/><Relationship Id="rId14" Type="http://schemas.openxmlformats.org/officeDocument/2006/relationships/slideLayout" Target="../slideLayouts/slideLayout126.xml"/><Relationship Id="rId13" Type="http://schemas.openxmlformats.org/officeDocument/2006/relationships/slideLayout" Target="../slideLayouts/slideLayout125.xml"/><Relationship Id="rId12" Type="http://schemas.openxmlformats.org/officeDocument/2006/relationships/slideLayout" Target="../slideLayouts/slideLayout124.xml"/><Relationship Id="rId11" Type="http://schemas.openxmlformats.org/officeDocument/2006/relationships/slideLayout" Target="../slideLayouts/slideLayout123.xml"/><Relationship Id="rId10" Type="http://schemas.openxmlformats.org/officeDocument/2006/relationships/slideLayout" Target="../slideLayouts/slideLayout122.xml"/><Relationship Id="rId1"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p:pic>
        <p:nvPicPr>
          <p:cNvPr id="1026" name="Picture 2" descr="2"/>
          <p:cNvPicPr>
            <a:picLocks noChangeAspect="1"/>
          </p:cNvPicPr>
          <p:nvPr/>
        </p:nvPicPr>
        <p:blipFill>
          <a:blip r:embed="rId12"/>
          <a:stretch>
            <a:fillRect/>
          </a:stretch>
        </p:blipFill>
        <p:spPr>
          <a:xfrm>
            <a:off x="0" y="0"/>
            <a:ext cx="12190413" cy="6859588"/>
          </a:xfrm>
          <a:prstGeom prst="rect">
            <a:avLst/>
          </a:prstGeom>
          <a:noFill/>
          <a:ln w="9525">
            <a:noFill/>
          </a:ln>
        </p:spPr>
      </p:pic>
      <p:sp>
        <p:nvSpPr>
          <p:cNvPr id="1027" name="Rectangle 3"/>
          <p:cNvSpPr>
            <a:spLocks noGrp="1"/>
          </p:cNvSpPr>
          <p:nvPr>
            <p:ph type="title"/>
          </p:nvPr>
        </p:nvSpPr>
        <p:spPr>
          <a:xfrm>
            <a:off x="1422400" y="609600"/>
            <a:ext cx="9853613" cy="1143000"/>
          </a:xfrm>
          <a:prstGeom prst="rect">
            <a:avLst/>
          </a:prstGeom>
          <a:noFill/>
          <a:ln w="9525">
            <a:noFill/>
          </a:ln>
        </p:spPr>
        <p:txBody>
          <a:bodyPr lIns="103897" tIns="51949" rIns="103897" bIns="51949" anchor="ctr" anchorCtr="0"/>
          <a:p>
            <a:pPr lvl="0"/>
            <a:r>
              <a:rPr lang="zh-CN" altLang="en-US" dirty="0"/>
              <a:t>单击此处编辑母版标题样式</a:t>
            </a:r>
            <a:endParaRPr lang="zh-CN" altLang="en-US" dirty="0"/>
          </a:p>
        </p:txBody>
      </p:sp>
      <p:sp>
        <p:nvSpPr>
          <p:cNvPr id="1028" name="Rectangle 4"/>
          <p:cNvSpPr>
            <a:spLocks noGrp="1"/>
          </p:cNvSpPr>
          <p:nvPr>
            <p:ph type="body"/>
          </p:nvPr>
        </p:nvSpPr>
        <p:spPr>
          <a:xfrm>
            <a:off x="1422400" y="1981200"/>
            <a:ext cx="9853613" cy="4116388"/>
          </a:xfrm>
          <a:prstGeom prst="rect">
            <a:avLst/>
          </a:prstGeom>
          <a:noFill/>
          <a:ln w="9525">
            <a:noFill/>
          </a:ln>
        </p:spPr>
        <p:txBody>
          <a:bodyPr lIns="103897" tIns="51949" rIns="103897" bIns="51949"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355781" name="Rectangle 5"/>
          <p:cNvSpPr>
            <a:spLocks noGrp="1" noChangeArrowheads="1"/>
          </p:cNvSpPr>
          <p:nvPr>
            <p:ph type="dt" sz="half" idx="2"/>
          </p:nvPr>
        </p:nvSpPr>
        <p:spPr bwMode="auto">
          <a:xfrm>
            <a:off x="1422400" y="6249988"/>
            <a:ext cx="2438400" cy="457200"/>
          </a:xfrm>
          <a:prstGeom prst="rect">
            <a:avLst/>
          </a:prstGeom>
          <a:noFill/>
          <a:ln>
            <a:noFill/>
          </a:ln>
          <a:effectLst/>
        </p:spPr>
        <p:txBody>
          <a:bodyPr vert="horz" wrap="square" lIns="103897" tIns="51949" rIns="103897" bIns="51949" numCol="1" anchor="t" anchorCtr="0" compatLnSpc="1"/>
          <a:lstStyle>
            <a:lvl1pPr>
              <a:defRPr kumimoji="1" sz="1600" b="0">
                <a:latin typeface="+mn-lt"/>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355782" name="Rectangle 6"/>
          <p:cNvSpPr>
            <a:spLocks noGrp="1" noChangeArrowheads="1"/>
          </p:cNvSpPr>
          <p:nvPr>
            <p:ph type="ftr" sz="quarter" idx="3"/>
          </p:nvPr>
        </p:nvSpPr>
        <p:spPr bwMode="auto">
          <a:xfrm>
            <a:off x="4572000" y="6249988"/>
            <a:ext cx="3859213" cy="457200"/>
          </a:xfrm>
          <a:prstGeom prst="rect">
            <a:avLst/>
          </a:prstGeom>
          <a:noFill/>
          <a:ln>
            <a:noFill/>
          </a:ln>
          <a:effectLst/>
        </p:spPr>
        <p:txBody>
          <a:bodyPr vert="horz" wrap="square" lIns="103897" tIns="51949" rIns="103897" bIns="51949" numCol="1" anchor="t" anchorCtr="0" compatLnSpc="1"/>
          <a:lstStyle>
            <a:lvl1pPr algn="ctr">
              <a:defRPr kumimoji="1" sz="1600" b="0">
                <a:latin typeface="+mn-lt"/>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6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355783" name="Rectangle 7"/>
          <p:cNvSpPr>
            <a:spLocks noGrp="1" noChangeArrowheads="1"/>
          </p:cNvSpPr>
          <p:nvPr>
            <p:ph type="sldNum" sz="quarter" idx="4"/>
          </p:nvPr>
        </p:nvSpPr>
        <p:spPr bwMode="auto">
          <a:xfrm>
            <a:off x="8736013" y="6249988"/>
            <a:ext cx="2540000" cy="457200"/>
          </a:xfrm>
          <a:prstGeom prst="rect">
            <a:avLst/>
          </a:prstGeom>
          <a:noFill/>
          <a:ln>
            <a:noFill/>
          </a:ln>
          <a:effectLst/>
        </p:spPr>
        <p:txBody>
          <a:bodyPr vert="horz" wrap="square" lIns="103897" tIns="51949" rIns="103897" bIns="51949" numCol="1" anchor="t" anchorCtr="0" compatLnSpc="1"/>
          <a:lstStyle>
            <a:lvl1pPr algn="r">
              <a:defRPr sz="1600" b="0">
                <a:latin typeface="Times New Roman" panose="02020603050405020304" pitchFamily="18" charset="0"/>
              </a:defRPr>
            </a:lvl1pPr>
          </a:lstStyle>
          <a:p>
            <a:pPr lvl="0" eaLnBrk="1" fontAlgn="base" hangingPunct="1">
              <a:buNone/>
            </a:pPr>
            <a:fld id="{9A0DB2DC-4C9A-4742-B13C-FB6460FD3503}" type="slidenum">
              <a:rPr lang="zh-CN" altLang="en-US" strike="noStrike" noProof="1" dirty="0">
                <a:latin typeface="Times New Roman" panose="02020603050405020304" pitchFamily="18"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hf sldNum="0" hdr="0" ftr="0" dt="0"/>
  <p:txStyles>
    <p:titleStyle>
      <a:lvl1pPr algn="ctr" rtl="0" eaLnBrk="0" fontAlgn="base" hangingPunct="0">
        <a:spcBef>
          <a:spcPct val="0"/>
        </a:spcBef>
        <a:spcAft>
          <a:spcPct val="0"/>
        </a:spcAft>
        <a:defRPr sz="4900">
          <a:solidFill>
            <a:schemeClr val="tx2"/>
          </a:solidFill>
          <a:latin typeface="+mj-lt"/>
          <a:ea typeface="+mj-ea"/>
          <a:cs typeface="+mj-cs"/>
        </a:defRPr>
      </a:lvl1pPr>
      <a:lvl2pPr algn="ctr" rtl="0" eaLnBrk="0" fontAlgn="base" hangingPunct="0">
        <a:spcBef>
          <a:spcPct val="0"/>
        </a:spcBef>
        <a:spcAft>
          <a:spcPct val="0"/>
        </a:spcAft>
        <a:defRPr sz="49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9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9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900">
          <a:solidFill>
            <a:schemeClr val="tx2"/>
          </a:solidFill>
          <a:latin typeface="Times New Roman" panose="02020603050405020304" pitchFamily="18" charset="0"/>
          <a:ea typeface="宋体" panose="02010600030101010101" pitchFamily="2" charset="-122"/>
        </a:defRPr>
      </a:lvl5pPr>
      <a:lvl6pPr marL="519430" algn="ctr" rtl="0" fontAlgn="base">
        <a:spcBef>
          <a:spcPct val="0"/>
        </a:spcBef>
        <a:spcAft>
          <a:spcPct val="0"/>
        </a:spcAft>
        <a:defRPr sz="4900">
          <a:solidFill>
            <a:schemeClr val="tx2"/>
          </a:solidFill>
          <a:latin typeface="Times New Roman" panose="02020603050405020304" pitchFamily="18" charset="0"/>
          <a:ea typeface="宋体" panose="02010600030101010101" pitchFamily="2" charset="-122"/>
        </a:defRPr>
      </a:lvl6pPr>
      <a:lvl7pPr marL="1038860" algn="ctr" rtl="0" fontAlgn="base">
        <a:spcBef>
          <a:spcPct val="0"/>
        </a:spcBef>
        <a:spcAft>
          <a:spcPct val="0"/>
        </a:spcAft>
        <a:defRPr sz="4900">
          <a:solidFill>
            <a:schemeClr val="tx2"/>
          </a:solidFill>
          <a:latin typeface="Times New Roman" panose="02020603050405020304" pitchFamily="18" charset="0"/>
          <a:ea typeface="宋体" panose="02010600030101010101" pitchFamily="2" charset="-122"/>
        </a:defRPr>
      </a:lvl7pPr>
      <a:lvl8pPr marL="1558290" algn="ctr" rtl="0" fontAlgn="base">
        <a:spcBef>
          <a:spcPct val="0"/>
        </a:spcBef>
        <a:spcAft>
          <a:spcPct val="0"/>
        </a:spcAft>
        <a:defRPr sz="4900">
          <a:solidFill>
            <a:schemeClr val="tx2"/>
          </a:solidFill>
          <a:latin typeface="Times New Roman" panose="02020603050405020304" pitchFamily="18" charset="0"/>
          <a:ea typeface="宋体" panose="02010600030101010101" pitchFamily="2" charset="-122"/>
        </a:defRPr>
      </a:lvl8pPr>
      <a:lvl9pPr marL="2077720" algn="ctr" rtl="0" fontAlgn="base">
        <a:spcBef>
          <a:spcPct val="0"/>
        </a:spcBef>
        <a:spcAft>
          <a:spcPct val="0"/>
        </a:spcAft>
        <a:defRPr sz="4900">
          <a:solidFill>
            <a:schemeClr val="tx2"/>
          </a:solidFill>
          <a:latin typeface="Times New Roman" panose="02020603050405020304" pitchFamily="18" charset="0"/>
          <a:ea typeface="宋体" panose="02010600030101010101" pitchFamily="2" charset="-122"/>
        </a:defRPr>
      </a:lvl9pPr>
    </p:titleStyle>
    <p:bodyStyle>
      <a:lvl1pPr marL="389255" indent="-389255" algn="l" rtl="0" eaLnBrk="0" fontAlgn="base" hangingPunct="0">
        <a:spcBef>
          <a:spcPct val="20000"/>
        </a:spcBef>
        <a:spcAft>
          <a:spcPct val="0"/>
        </a:spcAft>
        <a:buChar char="•"/>
        <a:defRPr sz="3600">
          <a:solidFill>
            <a:schemeClr val="tx1"/>
          </a:solidFill>
          <a:latin typeface="+mn-lt"/>
          <a:ea typeface="+mn-ea"/>
          <a:cs typeface="+mn-cs"/>
        </a:defRPr>
      </a:lvl1pPr>
      <a:lvl2pPr marL="843280" indent="-323850" algn="l" rtl="0" eaLnBrk="0" fontAlgn="base" hangingPunct="0">
        <a:spcBef>
          <a:spcPct val="20000"/>
        </a:spcBef>
        <a:spcAft>
          <a:spcPct val="0"/>
        </a:spcAft>
        <a:buChar char="–"/>
        <a:defRPr sz="3200">
          <a:solidFill>
            <a:schemeClr val="tx1"/>
          </a:solidFill>
          <a:latin typeface="+mn-lt"/>
          <a:ea typeface="+mn-ea"/>
        </a:defRPr>
      </a:lvl2pPr>
      <a:lvl3pPr marL="1298575" indent="-259080" algn="l" rtl="0" eaLnBrk="0" fontAlgn="base" hangingPunct="0">
        <a:spcBef>
          <a:spcPct val="20000"/>
        </a:spcBef>
        <a:spcAft>
          <a:spcPct val="0"/>
        </a:spcAft>
        <a:buChar char="•"/>
        <a:defRPr sz="2700">
          <a:solidFill>
            <a:schemeClr val="tx1"/>
          </a:solidFill>
          <a:latin typeface="+mn-lt"/>
          <a:ea typeface="+mn-ea"/>
        </a:defRPr>
      </a:lvl3pPr>
      <a:lvl4pPr marL="1818005" indent="-259080" algn="l" rtl="0" eaLnBrk="0" fontAlgn="base" hangingPunct="0">
        <a:spcBef>
          <a:spcPct val="20000"/>
        </a:spcBef>
        <a:spcAft>
          <a:spcPct val="0"/>
        </a:spcAft>
        <a:buChar char="–"/>
        <a:defRPr sz="2300">
          <a:solidFill>
            <a:schemeClr val="tx1"/>
          </a:solidFill>
          <a:latin typeface="+mn-lt"/>
          <a:ea typeface="+mn-ea"/>
        </a:defRPr>
      </a:lvl4pPr>
      <a:lvl5pPr marL="2336800" indent="-259080" algn="l" rtl="0" eaLnBrk="0" fontAlgn="base" hangingPunct="0">
        <a:spcBef>
          <a:spcPct val="20000"/>
        </a:spcBef>
        <a:spcAft>
          <a:spcPct val="0"/>
        </a:spcAft>
        <a:buChar char="»"/>
        <a:defRPr sz="2300">
          <a:solidFill>
            <a:schemeClr val="tx1"/>
          </a:solidFill>
          <a:latin typeface="+mn-lt"/>
          <a:ea typeface="+mn-ea"/>
        </a:defRPr>
      </a:lvl5pPr>
      <a:lvl6pPr marL="2857500" indent="-259715" algn="l" rtl="0" fontAlgn="base">
        <a:spcBef>
          <a:spcPct val="20000"/>
        </a:spcBef>
        <a:spcAft>
          <a:spcPct val="0"/>
        </a:spcAft>
        <a:buChar char="»"/>
        <a:defRPr sz="2300">
          <a:solidFill>
            <a:schemeClr val="tx1"/>
          </a:solidFill>
          <a:latin typeface="+mn-lt"/>
          <a:ea typeface="+mn-ea"/>
        </a:defRPr>
      </a:lvl6pPr>
      <a:lvl7pPr marL="3376930" indent="-259715" algn="l" rtl="0" fontAlgn="base">
        <a:spcBef>
          <a:spcPct val="20000"/>
        </a:spcBef>
        <a:spcAft>
          <a:spcPct val="0"/>
        </a:spcAft>
        <a:buChar char="»"/>
        <a:defRPr sz="2300">
          <a:solidFill>
            <a:schemeClr val="tx1"/>
          </a:solidFill>
          <a:latin typeface="+mn-lt"/>
          <a:ea typeface="+mn-ea"/>
        </a:defRPr>
      </a:lvl7pPr>
      <a:lvl8pPr marL="3896360" indent="-259715" algn="l" rtl="0" fontAlgn="base">
        <a:spcBef>
          <a:spcPct val="20000"/>
        </a:spcBef>
        <a:spcAft>
          <a:spcPct val="0"/>
        </a:spcAft>
        <a:buChar char="»"/>
        <a:defRPr sz="2300">
          <a:solidFill>
            <a:schemeClr val="tx1"/>
          </a:solidFill>
          <a:latin typeface="+mn-lt"/>
          <a:ea typeface="+mn-ea"/>
        </a:defRPr>
      </a:lvl8pPr>
      <a:lvl9pPr marL="4415790" indent="-259715" algn="l" rtl="0" fontAlgn="base">
        <a:spcBef>
          <a:spcPct val="20000"/>
        </a:spcBef>
        <a:spcAft>
          <a:spcPct val="0"/>
        </a:spcAft>
        <a:buChar char="»"/>
        <a:defRPr sz="2300">
          <a:solidFill>
            <a:schemeClr val="tx1"/>
          </a:solidFill>
          <a:latin typeface="+mn-lt"/>
          <a:ea typeface="+mn-ea"/>
        </a:defRPr>
      </a:lvl9pPr>
    </p:bodyStyle>
    <p:otherStyle>
      <a:defPPr>
        <a:defRPr lang="zh-CN"/>
      </a:defPPr>
      <a:lvl1pPr marL="0" algn="l" defTabSz="1038860" rtl="0" eaLnBrk="1" latinLnBrk="0" hangingPunct="1">
        <a:defRPr sz="2000" kern="1200">
          <a:solidFill>
            <a:schemeClr val="tx1"/>
          </a:solidFill>
          <a:latin typeface="+mn-lt"/>
          <a:ea typeface="+mn-ea"/>
          <a:cs typeface="+mn-cs"/>
        </a:defRPr>
      </a:lvl1pPr>
      <a:lvl2pPr marL="519430" algn="l" defTabSz="1038860" rtl="0" eaLnBrk="1" latinLnBrk="0" hangingPunct="1">
        <a:defRPr sz="2000" kern="1200">
          <a:solidFill>
            <a:schemeClr val="tx1"/>
          </a:solidFill>
          <a:latin typeface="+mn-lt"/>
          <a:ea typeface="+mn-ea"/>
          <a:cs typeface="+mn-cs"/>
        </a:defRPr>
      </a:lvl2pPr>
      <a:lvl3pPr marL="1038860" algn="l" defTabSz="1038860" rtl="0" eaLnBrk="1" latinLnBrk="0" hangingPunct="1">
        <a:defRPr sz="2000" kern="1200">
          <a:solidFill>
            <a:schemeClr val="tx1"/>
          </a:solidFill>
          <a:latin typeface="+mn-lt"/>
          <a:ea typeface="+mn-ea"/>
          <a:cs typeface="+mn-cs"/>
        </a:defRPr>
      </a:lvl3pPr>
      <a:lvl4pPr marL="1558290" algn="l" defTabSz="1038860" rtl="0" eaLnBrk="1" latinLnBrk="0" hangingPunct="1">
        <a:defRPr sz="2000" kern="1200">
          <a:solidFill>
            <a:schemeClr val="tx1"/>
          </a:solidFill>
          <a:latin typeface="+mn-lt"/>
          <a:ea typeface="+mn-ea"/>
          <a:cs typeface="+mn-cs"/>
        </a:defRPr>
      </a:lvl4pPr>
      <a:lvl5pPr marL="2077720" algn="l" defTabSz="1038860" rtl="0" eaLnBrk="1" latinLnBrk="0" hangingPunct="1">
        <a:defRPr sz="2000" kern="1200">
          <a:solidFill>
            <a:schemeClr val="tx1"/>
          </a:solidFill>
          <a:latin typeface="+mn-lt"/>
          <a:ea typeface="+mn-ea"/>
          <a:cs typeface="+mn-cs"/>
        </a:defRPr>
      </a:lvl5pPr>
      <a:lvl6pPr marL="2597150" algn="l" defTabSz="1038860" rtl="0" eaLnBrk="1" latinLnBrk="0" hangingPunct="1">
        <a:defRPr sz="2000" kern="1200">
          <a:solidFill>
            <a:schemeClr val="tx1"/>
          </a:solidFill>
          <a:latin typeface="+mn-lt"/>
          <a:ea typeface="+mn-ea"/>
          <a:cs typeface="+mn-cs"/>
        </a:defRPr>
      </a:lvl6pPr>
      <a:lvl7pPr marL="3117215" algn="l" defTabSz="1038860" rtl="0" eaLnBrk="1" latinLnBrk="0" hangingPunct="1">
        <a:defRPr sz="2000" kern="1200">
          <a:solidFill>
            <a:schemeClr val="tx1"/>
          </a:solidFill>
          <a:latin typeface="+mn-lt"/>
          <a:ea typeface="+mn-ea"/>
          <a:cs typeface="+mn-cs"/>
        </a:defRPr>
      </a:lvl7pPr>
      <a:lvl8pPr marL="3636645" algn="l" defTabSz="1038860" rtl="0" eaLnBrk="1" latinLnBrk="0" hangingPunct="1">
        <a:defRPr sz="2000" kern="1200">
          <a:solidFill>
            <a:schemeClr val="tx1"/>
          </a:solidFill>
          <a:latin typeface="+mn-lt"/>
          <a:ea typeface="+mn-ea"/>
          <a:cs typeface="+mn-cs"/>
        </a:defRPr>
      </a:lvl8pPr>
      <a:lvl9pPr marL="4156075" algn="l" defTabSz="1038860" rtl="0" eaLnBrk="1" latinLnBrk="0" hangingPunct="1">
        <a:defRPr sz="20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white">
      <p:bgRef idx="1001">
        <a:schemeClr val="bg1"/>
      </p:bgRef>
    </p:bg>
    <p:spTree>
      <p:nvGrpSpPr>
        <p:cNvPr id="1" name=""/>
        <p:cNvGrpSpPr/>
        <p:nvPr/>
      </p:nvGrpSpPr>
      <p:grpSpPr/>
      <p:sp>
        <p:nvSpPr>
          <p:cNvPr id="10242" name="Rectangle 2"/>
          <p:cNvSpPr>
            <a:spLocks noGrp="1"/>
          </p:cNvSpPr>
          <p:nvPr>
            <p:ph type="title"/>
          </p:nvPr>
        </p:nvSpPr>
        <p:spPr>
          <a:xfrm>
            <a:off x="1700213" y="285750"/>
            <a:ext cx="8970962" cy="603250"/>
          </a:xfrm>
          <a:prstGeom prst="rect">
            <a:avLst/>
          </a:prstGeom>
          <a:noFill/>
          <a:ln w="9525">
            <a:noFill/>
          </a:ln>
        </p:spPr>
        <p:txBody>
          <a:bodyPr lIns="103897" tIns="51949" rIns="103897" bIns="51949" anchor="b" anchorCtr="0"/>
          <a:p>
            <a:pPr lvl="0"/>
            <a:r>
              <a:rPr lang="zh-CN" altLang="en-US" dirty="0"/>
              <a:t>单击此处编辑母版标题样式</a:t>
            </a:r>
            <a:endParaRPr lang="zh-CN" altLang="en-US" dirty="0"/>
          </a:p>
        </p:txBody>
      </p:sp>
      <p:sp>
        <p:nvSpPr>
          <p:cNvPr id="10243" name="Rectangle 3"/>
          <p:cNvSpPr>
            <a:spLocks noGrp="1"/>
          </p:cNvSpPr>
          <p:nvPr>
            <p:ph type="body"/>
          </p:nvPr>
        </p:nvSpPr>
        <p:spPr>
          <a:xfrm>
            <a:off x="688975" y="1268413"/>
            <a:ext cx="10733088" cy="4752975"/>
          </a:xfrm>
          <a:prstGeom prst="rect">
            <a:avLst/>
          </a:prstGeom>
          <a:noFill/>
          <a:ln w="9525">
            <a:noFill/>
          </a:ln>
        </p:spPr>
        <p:txBody>
          <a:bodyPr lIns="103897" tIns="51949" rIns="103897" bIns="51949"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AutoShape 4"/>
          <p:cNvSpPr>
            <a:spLocks noChangeArrowheads="1"/>
          </p:cNvSpPr>
          <p:nvPr/>
        </p:nvSpPr>
        <p:spPr bwMode="auto">
          <a:xfrm>
            <a:off x="731838" y="928688"/>
            <a:ext cx="10610850"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lIns="103897" tIns="51949" rIns="103897" bIns="51949"/>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6813"/>
            <a:ext cx="2641600" cy="476250"/>
          </a:xfrm>
          <a:prstGeom prst="rect">
            <a:avLst/>
          </a:prstGeom>
          <a:noFill/>
          <a:ln>
            <a:noFill/>
          </a:ln>
          <a:effectLst/>
        </p:spPr>
        <p:txBody>
          <a:bodyPr vert="horz" wrap="square" lIns="103897" tIns="51949" rIns="103897" bIns="51949" numCol="1" anchor="t" anchorCtr="0" compatLnSpc="1"/>
          <a:lstStyle>
            <a:lvl1pPr>
              <a:defRPr sz="1300" b="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6813"/>
            <a:ext cx="3859213" cy="476250"/>
          </a:xfrm>
          <a:prstGeom prst="rect">
            <a:avLst/>
          </a:prstGeom>
          <a:noFill/>
          <a:ln>
            <a:noFill/>
          </a:ln>
          <a:effectLst/>
        </p:spPr>
        <p:txBody>
          <a:bodyPr vert="horz" wrap="square" lIns="103897" tIns="51949" rIns="103897" bIns="51949" numCol="1" anchor="t" anchorCtr="0" compatLnSpc="1"/>
          <a:lstStyle>
            <a:lvl1pPr algn="ctr">
              <a:defRPr sz="1300" b="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6013" y="6246813"/>
            <a:ext cx="2641600" cy="476250"/>
          </a:xfrm>
          <a:prstGeom prst="rect">
            <a:avLst/>
          </a:prstGeom>
          <a:noFill/>
          <a:ln>
            <a:noFill/>
          </a:ln>
          <a:effectLst/>
        </p:spPr>
        <p:txBody>
          <a:bodyPr vert="horz" wrap="square" lIns="103897" tIns="51949" rIns="103897" bIns="51949" numCol="1" anchor="t" anchorCtr="0" compatLnSpc="1"/>
          <a:lstStyle>
            <a:lvl1pPr algn="r">
              <a:defRPr sz="1300" b="0"/>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pic>
        <p:nvPicPr>
          <p:cNvPr id="10248" name="Picture 2" descr="C:\Documents and Settings\Administrator\桌面\图片3.png"/>
          <p:cNvPicPr>
            <a:picLocks noChangeAspect="1"/>
          </p:cNvPicPr>
          <p:nvPr/>
        </p:nvPicPr>
        <p:blipFill>
          <a:blip r:embed="rId15"/>
          <a:stretch>
            <a:fillRect/>
          </a:stretch>
        </p:blipFill>
        <p:spPr>
          <a:xfrm>
            <a:off x="615950" y="142875"/>
            <a:ext cx="1096963" cy="8128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Lst>
  <p:transition>
    <p:random/>
  </p:transition>
  <p:hf sldNum="0" hdr="0" ftr="0" dt="0"/>
  <p:txStyles>
    <p:titleStyle>
      <a:lvl1pPr algn="l" rtl="0" eaLnBrk="0" fontAlgn="base" hangingPunct="0">
        <a:spcBef>
          <a:spcPct val="0"/>
        </a:spcBef>
        <a:spcAft>
          <a:spcPct val="0"/>
        </a:spcAft>
        <a:defRPr sz="4300">
          <a:solidFill>
            <a:schemeClr val="tx2"/>
          </a:solidFill>
          <a:latin typeface="+mj-lt"/>
          <a:ea typeface="+mj-ea"/>
          <a:cs typeface="+mj-cs"/>
        </a:defRPr>
      </a:lvl1pPr>
      <a:lvl2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5pPr>
      <a:lvl6pPr marL="51943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6pPr>
      <a:lvl7pPr marL="103886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7pPr>
      <a:lvl8pPr marL="155829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8pPr>
      <a:lvl9pPr marL="207772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9pPr>
    </p:titleStyle>
    <p:bodyStyle>
      <a:lvl1pPr marL="533400" indent="-533400" algn="l" rtl="0" eaLnBrk="0" fontAlgn="base" hangingPunct="0">
        <a:spcBef>
          <a:spcPct val="20000"/>
        </a:spcBef>
        <a:spcAft>
          <a:spcPct val="0"/>
        </a:spcAft>
        <a:buClr>
          <a:schemeClr val="accent2"/>
        </a:buClr>
        <a:buFont typeface="Wingdings" panose="05000000000000000000" pitchFamily="2" charset="2"/>
        <a:buChar char="o"/>
        <a:defRPr sz="3500">
          <a:solidFill>
            <a:schemeClr val="tx1"/>
          </a:solidFill>
          <a:latin typeface="+mn-lt"/>
          <a:ea typeface="+mn-ea"/>
          <a:cs typeface="+mn-cs"/>
        </a:defRPr>
      </a:lvl1pPr>
      <a:lvl2pPr marL="1030605" indent="-495300" algn="l" rtl="0" eaLnBrk="0" fontAlgn="base" hangingPunct="0">
        <a:spcBef>
          <a:spcPct val="20000"/>
        </a:spcBef>
        <a:spcAft>
          <a:spcPct val="0"/>
        </a:spcAft>
        <a:buClr>
          <a:schemeClr val="accent2"/>
        </a:buClr>
        <a:buFont typeface="Wingdings" panose="05000000000000000000" pitchFamily="2" charset="2"/>
        <a:buChar char="n"/>
        <a:defRPr sz="2900">
          <a:solidFill>
            <a:schemeClr val="tx1"/>
          </a:solidFill>
          <a:latin typeface="+mn-lt"/>
          <a:ea typeface="+mn-ea"/>
        </a:defRPr>
      </a:lvl2pPr>
      <a:lvl3pPr marL="1481455" indent="-447675" algn="l" rtl="0" eaLnBrk="0" fontAlgn="base" hangingPunct="0">
        <a:spcBef>
          <a:spcPct val="20000"/>
        </a:spcBef>
        <a:spcAft>
          <a:spcPct val="0"/>
        </a:spcAft>
        <a:buClr>
          <a:schemeClr val="accent2"/>
        </a:buClr>
        <a:buFont typeface="Wingdings" panose="05000000000000000000" pitchFamily="2" charset="2"/>
        <a:buChar char="o"/>
        <a:defRPr sz="2700">
          <a:solidFill>
            <a:schemeClr val="tx1"/>
          </a:solidFill>
          <a:latin typeface="+mn-lt"/>
          <a:ea typeface="+mn-ea"/>
        </a:defRPr>
      </a:lvl3pPr>
      <a:lvl4pPr marL="1924050" indent="-440055" algn="l" rtl="0" eaLnBrk="0" fontAlgn="base" hangingPunct="0">
        <a:spcBef>
          <a:spcPct val="20000"/>
        </a:spcBef>
        <a:spcAft>
          <a:spcPct val="0"/>
        </a:spcAft>
        <a:buClr>
          <a:schemeClr val="accent2"/>
        </a:buClr>
        <a:buFont typeface="Wingdings" panose="05000000000000000000" pitchFamily="2" charset="2"/>
        <a:buChar char="n"/>
        <a:defRPr sz="2300">
          <a:solidFill>
            <a:schemeClr val="tx1"/>
          </a:solidFill>
          <a:latin typeface="+mn-lt"/>
          <a:ea typeface="+mn-ea"/>
        </a:defRPr>
      </a:lvl4pPr>
      <a:lvl5pPr marL="2378075" indent="-452755" algn="l" rtl="0" eaLnBrk="0" fontAlgn="base" hangingPunct="0">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5pPr>
      <a:lvl6pPr marL="289877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6pPr>
      <a:lvl7pPr marL="341820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7pPr>
      <a:lvl8pPr marL="393763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8pPr>
      <a:lvl9pPr marL="445706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9pPr>
    </p:bodyStyle>
    <p:otherStyle>
      <a:defPPr>
        <a:defRPr lang="zh-CN"/>
      </a:defPPr>
      <a:lvl1pPr marL="0" algn="l" defTabSz="1038860" rtl="0" eaLnBrk="1" latinLnBrk="0" hangingPunct="1">
        <a:defRPr sz="2000" kern="1200">
          <a:solidFill>
            <a:schemeClr val="tx1"/>
          </a:solidFill>
          <a:latin typeface="+mn-lt"/>
          <a:ea typeface="+mn-ea"/>
          <a:cs typeface="+mn-cs"/>
        </a:defRPr>
      </a:lvl1pPr>
      <a:lvl2pPr marL="519430" algn="l" defTabSz="1038860" rtl="0" eaLnBrk="1" latinLnBrk="0" hangingPunct="1">
        <a:defRPr sz="2000" kern="1200">
          <a:solidFill>
            <a:schemeClr val="tx1"/>
          </a:solidFill>
          <a:latin typeface="+mn-lt"/>
          <a:ea typeface="+mn-ea"/>
          <a:cs typeface="+mn-cs"/>
        </a:defRPr>
      </a:lvl2pPr>
      <a:lvl3pPr marL="1038860" algn="l" defTabSz="1038860" rtl="0" eaLnBrk="1" latinLnBrk="0" hangingPunct="1">
        <a:defRPr sz="2000" kern="1200">
          <a:solidFill>
            <a:schemeClr val="tx1"/>
          </a:solidFill>
          <a:latin typeface="+mn-lt"/>
          <a:ea typeface="+mn-ea"/>
          <a:cs typeface="+mn-cs"/>
        </a:defRPr>
      </a:lvl3pPr>
      <a:lvl4pPr marL="1558290" algn="l" defTabSz="1038860" rtl="0" eaLnBrk="1" latinLnBrk="0" hangingPunct="1">
        <a:defRPr sz="2000" kern="1200">
          <a:solidFill>
            <a:schemeClr val="tx1"/>
          </a:solidFill>
          <a:latin typeface="+mn-lt"/>
          <a:ea typeface="+mn-ea"/>
          <a:cs typeface="+mn-cs"/>
        </a:defRPr>
      </a:lvl4pPr>
      <a:lvl5pPr marL="2077720" algn="l" defTabSz="1038860" rtl="0" eaLnBrk="1" latinLnBrk="0" hangingPunct="1">
        <a:defRPr sz="2000" kern="1200">
          <a:solidFill>
            <a:schemeClr val="tx1"/>
          </a:solidFill>
          <a:latin typeface="+mn-lt"/>
          <a:ea typeface="+mn-ea"/>
          <a:cs typeface="+mn-cs"/>
        </a:defRPr>
      </a:lvl5pPr>
      <a:lvl6pPr marL="2597150" algn="l" defTabSz="1038860" rtl="0" eaLnBrk="1" latinLnBrk="0" hangingPunct="1">
        <a:defRPr sz="2000" kern="1200">
          <a:solidFill>
            <a:schemeClr val="tx1"/>
          </a:solidFill>
          <a:latin typeface="+mn-lt"/>
          <a:ea typeface="+mn-ea"/>
          <a:cs typeface="+mn-cs"/>
        </a:defRPr>
      </a:lvl6pPr>
      <a:lvl7pPr marL="3117215" algn="l" defTabSz="1038860" rtl="0" eaLnBrk="1" latinLnBrk="0" hangingPunct="1">
        <a:defRPr sz="2000" kern="1200">
          <a:solidFill>
            <a:schemeClr val="tx1"/>
          </a:solidFill>
          <a:latin typeface="+mn-lt"/>
          <a:ea typeface="+mn-ea"/>
          <a:cs typeface="+mn-cs"/>
        </a:defRPr>
      </a:lvl7pPr>
      <a:lvl8pPr marL="3636645" algn="l" defTabSz="1038860" rtl="0" eaLnBrk="1" latinLnBrk="0" hangingPunct="1">
        <a:defRPr sz="2000" kern="1200">
          <a:solidFill>
            <a:schemeClr val="tx1"/>
          </a:solidFill>
          <a:latin typeface="+mn-lt"/>
          <a:ea typeface="+mn-ea"/>
          <a:cs typeface="+mn-cs"/>
        </a:defRPr>
      </a:lvl8pPr>
      <a:lvl9pPr marL="4156075" algn="l" defTabSz="1038860" rtl="0" eaLnBrk="1" latinLnBrk="0" hangingPunct="1">
        <a:defRPr sz="20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white">
      <p:bgRef idx="1001">
        <a:schemeClr val="bg1"/>
      </p:bgRef>
    </p:bg>
    <p:spTree>
      <p:nvGrpSpPr>
        <p:cNvPr id="1" name=""/>
        <p:cNvGrpSpPr/>
        <p:nvPr/>
      </p:nvGrpSpPr>
      <p:grpSpPr/>
      <p:sp>
        <p:nvSpPr>
          <p:cNvPr id="11266" name="Rectangle 2"/>
          <p:cNvSpPr>
            <a:spLocks noGrp="1"/>
          </p:cNvSpPr>
          <p:nvPr>
            <p:ph type="title"/>
          </p:nvPr>
        </p:nvSpPr>
        <p:spPr>
          <a:xfrm>
            <a:off x="1700213" y="285750"/>
            <a:ext cx="8970962" cy="603250"/>
          </a:xfrm>
          <a:prstGeom prst="rect">
            <a:avLst/>
          </a:prstGeom>
          <a:noFill/>
          <a:ln w="9525">
            <a:noFill/>
          </a:ln>
        </p:spPr>
        <p:txBody>
          <a:bodyPr lIns="103897" tIns="51949" rIns="103897" bIns="51949" anchor="b" anchorCtr="0"/>
          <a:p>
            <a:pPr lvl="0"/>
            <a:r>
              <a:rPr lang="zh-CN" altLang="en-US" dirty="0"/>
              <a:t>单击此处编辑母版标题样式</a:t>
            </a:r>
            <a:endParaRPr lang="zh-CN" altLang="en-US" dirty="0"/>
          </a:p>
        </p:txBody>
      </p:sp>
      <p:sp>
        <p:nvSpPr>
          <p:cNvPr id="11267" name="Rectangle 3"/>
          <p:cNvSpPr>
            <a:spLocks noGrp="1"/>
          </p:cNvSpPr>
          <p:nvPr>
            <p:ph type="body"/>
          </p:nvPr>
        </p:nvSpPr>
        <p:spPr>
          <a:xfrm>
            <a:off x="688975" y="1268413"/>
            <a:ext cx="10733088" cy="4752975"/>
          </a:xfrm>
          <a:prstGeom prst="rect">
            <a:avLst/>
          </a:prstGeom>
          <a:noFill/>
          <a:ln w="9525">
            <a:noFill/>
          </a:ln>
        </p:spPr>
        <p:txBody>
          <a:bodyPr lIns="103897" tIns="51949" rIns="103897" bIns="51949"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AutoShape 4"/>
          <p:cNvSpPr>
            <a:spLocks noChangeArrowheads="1"/>
          </p:cNvSpPr>
          <p:nvPr/>
        </p:nvSpPr>
        <p:spPr bwMode="auto">
          <a:xfrm>
            <a:off x="731838" y="928688"/>
            <a:ext cx="10610850"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lIns="103897" tIns="51949" rIns="103897" bIns="51949"/>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6813"/>
            <a:ext cx="2641600" cy="476250"/>
          </a:xfrm>
          <a:prstGeom prst="rect">
            <a:avLst/>
          </a:prstGeom>
          <a:noFill/>
          <a:ln>
            <a:noFill/>
          </a:ln>
          <a:effectLst/>
        </p:spPr>
        <p:txBody>
          <a:bodyPr vert="horz" wrap="square" lIns="103897" tIns="51949" rIns="103897" bIns="51949" numCol="1" anchor="t" anchorCtr="0" compatLnSpc="1"/>
          <a:lstStyle>
            <a:lvl1pPr>
              <a:defRPr sz="1300" b="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6813"/>
            <a:ext cx="3859213" cy="476250"/>
          </a:xfrm>
          <a:prstGeom prst="rect">
            <a:avLst/>
          </a:prstGeom>
          <a:noFill/>
          <a:ln>
            <a:noFill/>
          </a:ln>
          <a:effectLst/>
        </p:spPr>
        <p:txBody>
          <a:bodyPr vert="horz" wrap="square" lIns="103897" tIns="51949" rIns="103897" bIns="51949" numCol="1" anchor="t" anchorCtr="0" compatLnSpc="1"/>
          <a:lstStyle>
            <a:lvl1pPr algn="ctr">
              <a:defRPr sz="1300" b="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6013" y="6246813"/>
            <a:ext cx="2641600" cy="476250"/>
          </a:xfrm>
          <a:prstGeom prst="rect">
            <a:avLst/>
          </a:prstGeom>
          <a:noFill/>
          <a:ln>
            <a:noFill/>
          </a:ln>
          <a:effectLst/>
        </p:spPr>
        <p:txBody>
          <a:bodyPr vert="horz" wrap="square" lIns="103897" tIns="51949" rIns="103897" bIns="51949" numCol="1" anchor="t" anchorCtr="0" compatLnSpc="1"/>
          <a:lstStyle>
            <a:lvl1pPr algn="r">
              <a:defRPr sz="1300" b="0"/>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pic>
        <p:nvPicPr>
          <p:cNvPr id="11272" name="Picture 2" descr="C:\Documents and Settings\Administrator\桌面\图片3.png"/>
          <p:cNvPicPr>
            <a:picLocks noChangeAspect="1"/>
          </p:cNvPicPr>
          <p:nvPr/>
        </p:nvPicPr>
        <p:blipFill>
          <a:blip r:embed="rId15"/>
          <a:stretch>
            <a:fillRect/>
          </a:stretch>
        </p:blipFill>
        <p:spPr>
          <a:xfrm>
            <a:off x="615950" y="142875"/>
            <a:ext cx="1096963" cy="8128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 id="2147483811" r:id="rId12"/>
    <p:sldLayoutId id="2147483812" r:id="rId13"/>
    <p:sldLayoutId id="2147483813" r:id="rId14"/>
  </p:sldLayoutIdLst>
  <p:transition>
    <p:random/>
  </p:transition>
  <p:hf sldNum="0" hdr="0" ftr="0" dt="0"/>
  <p:txStyles>
    <p:titleStyle>
      <a:lvl1pPr algn="l" rtl="0" eaLnBrk="0" fontAlgn="base" hangingPunct="0">
        <a:spcBef>
          <a:spcPct val="0"/>
        </a:spcBef>
        <a:spcAft>
          <a:spcPct val="0"/>
        </a:spcAft>
        <a:defRPr sz="4300">
          <a:solidFill>
            <a:schemeClr val="tx2"/>
          </a:solidFill>
          <a:latin typeface="+mj-lt"/>
          <a:ea typeface="+mj-ea"/>
          <a:cs typeface="+mj-cs"/>
        </a:defRPr>
      </a:lvl1pPr>
      <a:lvl2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5pPr>
      <a:lvl6pPr marL="51943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6pPr>
      <a:lvl7pPr marL="103886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7pPr>
      <a:lvl8pPr marL="155829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8pPr>
      <a:lvl9pPr marL="207772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9pPr>
    </p:titleStyle>
    <p:bodyStyle>
      <a:lvl1pPr marL="533400" indent="-533400" algn="l" rtl="0" eaLnBrk="0" fontAlgn="base" hangingPunct="0">
        <a:spcBef>
          <a:spcPct val="20000"/>
        </a:spcBef>
        <a:spcAft>
          <a:spcPct val="0"/>
        </a:spcAft>
        <a:buClr>
          <a:schemeClr val="accent2"/>
        </a:buClr>
        <a:buFont typeface="Wingdings" panose="05000000000000000000" pitchFamily="2" charset="2"/>
        <a:buChar char="o"/>
        <a:defRPr sz="3500">
          <a:solidFill>
            <a:schemeClr val="tx1"/>
          </a:solidFill>
          <a:latin typeface="+mn-lt"/>
          <a:ea typeface="+mn-ea"/>
          <a:cs typeface="+mn-cs"/>
        </a:defRPr>
      </a:lvl1pPr>
      <a:lvl2pPr marL="1030605" indent="-495300" algn="l" rtl="0" eaLnBrk="0" fontAlgn="base" hangingPunct="0">
        <a:spcBef>
          <a:spcPct val="20000"/>
        </a:spcBef>
        <a:spcAft>
          <a:spcPct val="0"/>
        </a:spcAft>
        <a:buClr>
          <a:schemeClr val="accent2"/>
        </a:buClr>
        <a:buFont typeface="Wingdings" panose="05000000000000000000" pitchFamily="2" charset="2"/>
        <a:buChar char="n"/>
        <a:defRPr sz="2900">
          <a:solidFill>
            <a:schemeClr val="tx1"/>
          </a:solidFill>
          <a:latin typeface="+mn-lt"/>
          <a:ea typeface="+mn-ea"/>
        </a:defRPr>
      </a:lvl2pPr>
      <a:lvl3pPr marL="1481455" indent="-447675" algn="l" rtl="0" eaLnBrk="0" fontAlgn="base" hangingPunct="0">
        <a:spcBef>
          <a:spcPct val="20000"/>
        </a:spcBef>
        <a:spcAft>
          <a:spcPct val="0"/>
        </a:spcAft>
        <a:buClr>
          <a:schemeClr val="accent2"/>
        </a:buClr>
        <a:buFont typeface="Wingdings" panose="05000000000000000000" pitchFamily="2" charset="2"/>
        <a:buChar char="o"/>
        <a:defRPr sz="2700">
          <a:solidFill>
            <a:schemeClr val="tx1"/>
          </a:solidFill>
          <a:latin typeface="+mn-lt"/>
          <a:ea typeface="+mn-ea"/>
        </a:defRPr>
      </a:lvl3pPr>
      <a:lvl4pPr marL="1924050" indent="-440055" algn="l" rtl="0" eaLnBrk="0" fontAlgn="base" hangingPunct="0">
        <a:spcBef>
          <a:spcPct val="20000"/>
        </a:spcBef>
        <a:spcAft>
          <a:spcPct val="0"/>
        </a:spcAft>
        <a:buClr>
          <a:schemeClr val="accent2"/>
        </a:buClr>
        <a:buFont typeface="Wingdings" panose="05000000000000000000" pitchFamily="2" charset="2"/>
        <a:buChar char="n"/>
        <a:defRPr sz="2300">
          <a:solidFill>
            <a:schemeClr val="tx1"/>
          </a:solidFill>
          <a:latin typeface="+mn-lt"/>
          <a:ea typeface="+mn-ea"/>
        </a:defRPr>
      </a:lvl4pPr>
      <a:lvl5pPr marL="2378075" indent="-452755" algn="l" rtl="0" eaLnBrk="0" fontAlgn="base" hangingPunct="0">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5pPr>
      <a:lvl6pPr marL="289877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6pPr>
      <a:lvl7pPr marL="341820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7pPr>
      <a:lvl8pPr marL="393763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8pPr>
      <a:lvl9pPr marL="445706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9pPr>
    </p:bodyStyle>
    <p:otherStyle>
      <a:defPPr>
        <a:defRPr lang="zh-CN"/>
      </a:defPPr>
      <a:lvl1pPr marL="0" algn="l" defTabSz="1038860" rtl="0" eaLnBrk="1" latinLnBrk="0" hangingPunct="1">
        <a:defRPr sz="2000" kern="1200">
          <a:solidFill>
            <a:schemeClr val="tx1"/>
          </a:solidFill>
          <a:latin typeface="+mn-lt"/>
          <a:ea typeface="+mn-ea"/>
          <a:cs typeface="+mn-cs"/>
        </a:defRPr>
      </a:lvl1pPr>
      <a:lvl2pPr marL="519430" algn="l" defTabSz="1038860" rtl="0" eaLnBrk="1" latinLnBrk="0" hangingPunct="1">
        <a:defRPr sz="2000" kern="1200">
          <a:solidFill>
            <a:schemeClr val="tx1"/>
          </a:solidFill>
          <a:latin typeface="+mn-lt"/>
          <a:ea typeface="+mn-ea"/>
          <a:cs typeface="+mn-cs"/>
        </a:defRPr>
      </a:lvl2pPr>
      <a:lvl3pPr marL="1038860" algn="l" defTabSz="1038860" rtl="0" eaLnBrk="1" latinLnBrk="0" hangingPunct="1">
        <a:defRPr sz="2000" kern="1200">
          <a:solidFill>
            <a:schemeClr val="tx1"/>
          </a:solidFill>
          <a:latin typeface="+mn-lt"/>
          <a:ea typeface="+mn-ea"/>
          <a:cs typeface="+mn-cs"/>
        </a:defRPr>
      </a:lvl3pPr>
      <a:lvl4pPr marL="1558290" algn="l" defTabSz="1038860" rtl="0" eaLnBrk="1" latinLnBrk="0" hangingPunct="1">
        <a:defRPr sz="2000" kern="1200">
          <a:solidFill>
            <a:schemeClr val="tx1"/>
          </a:solidFill>
          <a:latin typeface="+mn-lt"/>
          <a:ea typeface="+mn-ea"/>
          <a:cs typeface="+mn-cs"/>
        </a:defRPr>
      </a:lvl4pPr>
      <a:lvl5pPr marL="2077720" algn="l" defTabSz="1038860" rtl="0" eaLnBrk="1" latinLnBrk="0" hangingPunct="1">
        <a:defRPr sz="2000" kern="1200">
          <a:solidFill>
            <a:schemeClr val="tx1"/>
          </a:solidFill>
          <a:latin typeface="+mn-lt"/>
          <a:ea typeface="+mn-ea"/>
          <a:cs typeface="+mn-cs"/>
        </a:defRPr>
      </a:lvl5pPr>
      <a:lvl6pPr marL="2597150" algn="l" defTabSz="1038860" rtl="0" eaLnBrk="1" latinLnBrk="0" hangingPunct="1">
        <a:defRPr sz="2000" kern="1200">
          <a:solidFill>
            <a:schemeClr val="tx1"/>
          </a:solidFill>
          <a:latin typeface="+mn-lt"/>
          <a:ea typeface="+mn-ea"/>
          <a:cs typeface="+mn-cs"/>
        </a:defRPr>
      </a:lvl6pPr>
      <a:lvl7pPr marL="3117215" algn="l" defTabSz="1038860" rtl="0" eaLnBrk="1" latinLnBrk="0" hangingPunct="1">
        <a:defRPr sz="2000" kern="1200">
          <a:solidFill>
            <a:schemeClr val="tx1"/>
          </a:solidFill>
          <a:latin typeface="+mn-lt"/>
          <a:ea typeface="+mn-ea"/>
          <a:cs typeface="+mn-cs"/>
        </a:defRPr>
      </a:lvl7pPr>
      <a:lvl8pPr marL="3636645" algn="l" defTabSz="1038860" rtl="0" eaLnBrk="1" latinLnBrk="0" hangingPunct="1">
        <a:defRPr sz="2000" kern="1200">
          <a:solidFill>
            <a:schemeClr val="tx1"/>
          </a:solidFill>
          <a:latin typeface="+mn-lt"/>
          <a:ea typeface="+mn-ea"/>
          <a:cs typeface="+mn-cs"/>
        </a:defRPr>
      </a:lvl8pPr>
      <a:lvl9pPr marL="4156075" algn="l" defTabSz="1038860" rtl="0" eaLnBrk="1" latinLnBrk="0" hangingPunct="1">
        <a:defRPr sz="20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white">
      <p:bgRef idx="1001">
        <a:schemeClr val="bg1"/>
      </p:bgRef>
    </p:bg>
    <p:spTree>
      <p:nvGrpSpPr>
        <p:cNvPr id="1" name=""/>
        <p:cNvGrpSpPr/>
        <p:nvPr/>
      </p:nvGrpSpPr>
      <p:grpSpPr/>
      <p:sp>
        <p:nvSpPr>
          <p:cNvPr id="2050" name="Rectangle 2"/>
          <p:cNvSpPr>
            <a:spLocks noGrp="1"/>
          </p:cNvSpPr>
          <p:nvPr>
            <p:ph type="title"/>
          </p:nvPr>
        </p:nvSpPr>
        <p:spPr>
          <a:xfrm>
            <a:off x="1700213" y="285750"/>
            <a:ext cx="8970962" cy="603250"/>
          </a:xfrm>
          <a:prstGeom prst="rect">
            <a:avLst/>
          </a:prstGeom>
          <a:noFill/>
          <a:ln w="9525">
            <a:noFill/>
          </a:ln>
        </p:spPr>
        <p:txBody>
          <a:bodyPr lIns="103897" tIns="51949" rIns="103897" bIns="51949" anchor="b" anchorCtr="0"/>
          <a:p>
            <a:pPr lvl="0"/>
            <a:r>
              <a:rPr lang="zh-CN" altLang="en-US" dirty="0"/>
              <a:t>单击此处编辑母版标题样式</a:t>
            </a:r>
            <a:endParaRPr lang="zh-CN" altLang="en-US" dirty="0"/>
          </a:p>
        </p:txBody>
      </p:sp>
      <p:sp>
        <p:nvSpPr>
          <p:cNvPr id="2051" name="Rectangle 3"/>
          <p:cNvSpPr>
            <a:spLocks noGrp="1"/>
          </p:cNvSpPr>
          <p:nvPr>
            <p:ph type="body"/>
          </p:nvPr>
        </p:nvSpPr>
        <p:spPr>
          <a:xfrm>
            <a:off x="688975" y="1268413"/>
            <a:ext cx="10733088" cy="4752975"/>
          </a:xfrm>
          <a:prstGeom prst="rect">
            <a:avLst/>
          </a:prstGeom>
          <a:noFill/>
          <a:ln w="9525">
            <a:noFill/>
          </a:ln>
        </p:spPr>
        <p:txBody>
          <a:bodyPr lIns="103897" tIns="51949" rIns="103897" bIns="51949"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AutoShape 4"/>
          <p:cNvSpPr>
            <a:spLocks noChangeArrowheads="1"/>
          </p:cNvSpPr>
          <p:nvPr/>
        </p:nvSpPr>
        <p:spPr bwMode="auto">
          <a:xfrm>
            <a:off x="731838" y="928688"/>
            <a:ext cx="10610850"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lIns="103897" tIns="51949" rIns="103897" bIns="51949"/>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6813"/>
            <a:ext cx="2641600" cy="476250"/>
          </a:xfrm>
          <a:prstGeom prst="rect">
            <a:avLst/>
          </a:prstGeom>
          <a:noFill/>
          <a:ln>
            <a:noFill/>
          </a:ln>
          <a:effectLst/>
        </p:spPr>
        <p:txBody>
          <a:bodyPr vert="horz" wrap="square" lIns="103897" tIns="51949" rIns="103897" bIns="51949" numCol="1" anchor="t" anchorCtr="0" compatLnSpc="1"/>
          <a:lstStyle>
            <a:lvl1pPr>
              <a:defRPr sz="1300" b="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6813"/>
            <a:ext cx="3859213" cy="476250"/>
          </a:xfrm>
          <a:prstGeom prst="rect">
            <a:avLst/>
          </a:prstGeom>
          <a:noFill/>
          <a:ln>
            <a:noFill/>
          </a:ln>
          <a:effectLst/>
        </p:spPr>
        <p:txBody>
          <a:bodyPr vert="horz" wrap="square" lIns="103897" tIns="51949" rIns="103897" bIns="51949" numCol="1" anchor="t" anchorCtr="0" compatLnSpc="1"/>
          <a:lstStyle>
            <a:lvl1pPr algn="ctr">
              <a:defRPr sz="1300" b="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6013" y="6246813"/>
            <a:ext cx="2641600" cy="476250"/>
          </a:xfrm>
          <a:prstGeom prst="rect">
            <a:avLst/>
          </a:prstGeom>
          <a:noFill/>
          <a:ln>
            <a:noFill/>
          </a:ln>
          <a:effectLst/>
        </p:spPr>
        <p:txBody>
          <a:bodyPr vert="horz" wrap="square" lIns="103897" tIns="51949" rIns="103897" bIns="51949" numCol="1" anchor="t" anchorCtr="0" compatLnSpc="1"/>
          <a:lstStyle>
            <a:lvl1pPr algn="r">
              <a:defRPr sz="1300" b="0"/>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pic>
        <p:nvPicPr>
          <p:cNvPr id="2056" name="Picture 2" descr="C:\Documents and Settings\Administrator\桌面\图片3.png"/>
          <p:cNvPicPr>
            <a:picLocks noChangeAspect="1"/>
          </p:cNvPicPr>
          <p:nvPr/>
        </p:nvPicPr>
        <p:blipFill>
          <a:blip r:embed="rId15"/>
          <a:stretch>
            <a:fillRect/>
          </a:stretch>
        </p:blipFill>
        <p:spPr>
          <a:xfrm>
            <a:off x="615950" y="142875"/>
            <a:ext cx="1096963" cy="8128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 id="2147483828" r:id="rId14"/>
  </p:sldLayoutIdLst>
  <p:transition>
    <p:random/>
  </p:transition>
  <p:hf sldNum="0" hdr="0" ftr="0" dt="0"/>
  <p:txStyles>
    <p:titleStyle>
      <a:lvl1pPr algn="l" rtl="0" eaLnBrk="0" fontAlgn="base" hangingPunct="0">
        <a:spcBef>
          <a:spcPct val="0"/>
        </a:spcBef>
        <a:spcAft>
          <a:spcPct val="0"/>
        </a:spcAft>
        <a:defRPr sz="4300">
          <a:solidFill>
            <a:schemeClr val="tx2"/>
          </a:solidFill>
          <a:latin typeface="+mj-lt"/>
          <a:ea typeface="+mj-ea"/>
          <a:cs typeface="+mj-cs"/>
        </a:defRPr>
      </a:lvl1pPr>
      <a:lvl2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5pPr>
      <a:lvl6pPr marL="51943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6pPr>
      <a:lvl7pPr marL="103886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7pPr>
      <a:lvl8pPr marL="155829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8pPr>
      <a:lvl9pPr marL="207772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9pPr>
    </p:titleStyle>
    <p:bodyStyle>
      <a:lvl1pPr marL="533400" indent="-533400" algn="l" rtl="0" eaLnBrk="0" fontAlgn="base" hangingPunct="0">
        <a:spcBef>
          <a:spcPct val="20000"/>
        </a:spcBef>
        <a:spcAft>
          <a:spcPct val="0"/>
        </a:spcAft>
        <a:buClr>
          <a:schemeClr val="accent2"/>
        </a:buClr>
        <a:buFont typeface="Wingdings" panose="05000000000000000000" pitchFamily="2" charset="2"/>
        <a:buChar char="o"/>
        <a:defRPr sz="3500">
          <a:solidFill>
            <a:schemeClr val="tx1"/>
          </a:solidFill>
          <a:latin typeface="+mn-lt"/>
          <a:ea typeface="+mn-ea"/>
          <a:cs typeface="+mn-cs"/>
        </a:defRPr>
      </a:lvl1pPr>
      <a:lvl2pPr marL="1030605" indent="-495300" algn="l" rtl="0" eaLnBrk="0" fontAlgn="base" hangingPunct="0">
        <a:spcBef>
          <a:spcPct val="20000"/>
        </a:spcBef>
        <a:spcAft>
          <a:spcPct val="0"/>
        </a:spcAft>
        <a:buClr>
          <a:schemeClr val="accent2"/>
        </a:buClr>
        <a:buFont typeface="Wingdings" panose="05000000000000000000" pitchFamily="2" charset="2"/>
        <a:buChar char="n"/>
        <a:defRPr sz="2900">
          <a:solidFill>
            <a:schemeClr val="tx1"/>
          </a:solidFill>
          <a:latin typeface="+mn-lt"/>
          <a:ea typeface="+mn-ea"/>
        </a:defRPr>
      </a:lvl2pPr>
      <a:lvl3pPr marL="1481455" indent="-447675" algn="l" rtl="0" eaLnBrk="0" fontAlgn="base" hangingPunct="0">
        <a:spcBef>
          <a:spcPct val="20000"/>
        </a:spcBef>
        <a:spcAft>
          <a:spcPct val="0"/>
        </a:spcAft>
        <a:buClr>
          <a:schemeClr val="accent2"/>
        </a:buClr>
        <a:buFont typeface="Wingdings" panose="05000000000000000000" pitchFamily="2" charset="2"/>
        <a:buChar char="o"/>
        <a:defRPr sz="2700">
          <a:solidFill>
            <a:schemeClr val="tx1"/>
          </a:solidFill>
          <a:latin typeface="+mn-lt"/>
          <a:ea typeface="+mn-ea"/>
        </a:defRPr>
      </a:lvl3pPr>
      <a:lvl4pPr marL="1924050" indent="-440055" algn="l" rtl="0" eaLnBrk="0" fontAlgn="base" hangingPunct="0">
        <a:spcBef>
          <a:spcPct val="20000"/>
        </a:spcBef>
        <a:spcAft>
          <a:spcPct val="0"/>
        </a:spcAft>
        <a:buClr>
          <a:schemeClr val="accent2"/>
        </a:buClr>
        <a:buFont typeface="Wingdings" panose="05000000000000000000" pitchFamily="2" charset="2"/>
        <a:buChar char="n"/>
        <a:defRPr sz="2300">
          <a:solidFill>
            <a:schemeClr val="tx1"/>
          </a:solidFill>
          <a:latin typeface="+mn-lt"/>
          <a:ea typeface="+mn-ea"/>
        </a:defRPr>
      </a:lvl4pPr>
      <a:lvl5pPr marL="2378075" indent="-452755" algn="l" rtl="0" eaLnBrk="0" fontAlgn="base" hangingPunct="0">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5pPr>
      <a:lvl6pPr marL="289877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6pPr>
      <a:lvl7pPr marL="341820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7pPr>
      <a:lvl8pPr marL="393763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8pPr>
      <a:lvl9pPr marL="445706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9pPr>
    </p:bodyStyle>
    <p:otherStyle>
      <a:defPPr>
        <a:defRPr lang="zh-CN"/>
      </a:defPPr>
      <a:lvl1pPr marL="0" algn="l" defTabSz="1038860" rtl="0" eaLnBrk="1" latinLnBrk="0" hangingPunct="1">
        <a:defRPr sz="2000" kern="1200">
          <a:solidFill>
            <a:schemeClr val="tx1"/>
          </a:solidFill>
          <a:latin typeface="+mn-lt"/>
          <a:ea typeface="+mn-ea"/>
          <a:cs typeface="+mn-cs"/>
        </a:defRPr>
      </a:lvl1pPr>
      <a:lvl2pPr marL="519430" algn="l" defTabSz="1038860" rtl="0" eaLnBrk="1" latinLnBrk="0" hangingPunct="1">
        <a:defRPr sz="2000" kern="1200">
          <a:solidFill>
            <a:schemeClr val="tx1"/>
          </a:solidFill>
          <a:latin typeface="+mn-lt"/>
          <a:ea typeface="+mn-ea"/>
          <a:cs typeface="+mn-cs"/>
        </a:defRPr>
      </a:lvl2pPr>
      <a:lvl3pPr marL="1038860" algn="l" defTabSz="1038860" rtl="0" eaLnBrk="1" latinLnBrk="0" hangingPunct="1">
        <a:defRPr sz="2000" kern="1200">
          <a:solidFill>
            <a:schemeClr val="tx1"/>
          </a:solidFill>
          <a:latin typeface="+mn-lt"/>
          <a:ea typeface="+mn-ea"/>
          <a:cs typeface="+mn-cs"/>
        </a:defRPr>
      </a:lvl3pPr>
      <a:lvl4pPr marL="1558290" algn="l" defTabSz="1038860" rtl="0" eaLnBrk="1" latinLnBrk="0" hangingPunct="1">
        <a:defRPr sz="2000" kern="1200">
          <a:solidFill>
            <a:schemeClr val="tx1"/>
          </a:solidFill>
          <a:latin typeface="+mn-lt"/>
          <a:ea typeface="+mn-ea"/>
          <a:cs typeface="+mn-cs"/>
        </a:defRPr>
      </a:lvl4pPr>
      <a:lvl5pPr marL="2077720" algn="l" defTabSz="1038860" rtl="0" eaLnBrk="1" latinLnBrk="0" hangingPunct="1">
        <a:defRPr sz="2000" kern="1200">
          <a:solidFill>
            <a:schemeClr val="tx1"/>
          </a:solidFill>
          <a:latin typeface="+mn-lt"/>
          <a:ea typeface="+mn-ea"/>
          <a:cs typeface="+mn-cs"/>
        </a:defRPr>
      </a:lvl5pPr>
      <a:lvl6pPr marL="2597150" algn="l" defTabSz="1038860" rtl="0" eaLnBrk="1" latinLnBrk="0" hangingPunct="1">
        <a:defRPr sz="2000" kern="1200">
          <a:solidFill>
            <a:schemeClr val="tx1"/>
          </a:solidFill>
          <a:latin typeface="+mn-lt"/>
          <a:ea typeface="+mn-ea"/>
          <a:cs typeface="+mn-cs"/>
        </a:defRPr>
      </a:lvl6pPr>
      <a:lvl7pPr marL="3117215" algn="l" defTabSz="1038860" rtl="0" eaLnBrk="1" latinLnBrk="0" hangingPunct="1">
        <a:defRPr sz="2000" kern="1200">
          <a:solidFill>
            <a:schemeClr val="tx1"/>
          </a:solidFill>
          <a:latin typeface="+mn-lt"/>
          <a:ea typeface="+mn-ea"/>
          <a:cs typeface="+mn-cs"/>
        </a:defRPr>
      </a:lvl7pPr>
      <a:lvl8pPr marL="3636645" algn="l" defTabSz="1038860" rtl="0" eaLnBrk="1" latinLnBrk="0" hangingPunct="1">
        <a:defRPr sz="2000" kern="1200">
          <a:solidFill>
            <a:schemeClr val="tx1"/>
          </a:solidFill>
          <a:latin typeface="+mn-lt"/>
          <a:ea typeface="+mn-ea"/>
          <a:cs typeface="+mn-cs"/>
        </a:defRPr>
      </a:lvl8pPr>
      <a:lvl9pPr marL="4156075" algn="l" defTabSz="1038860"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white">
      <p:bgRef idx="1001">
        <a:schemeClr val="bg1"/>
      </p:bgRef>
    </p:bg>
    <p:spTree>
      <p:nvGrpSpPr>
        <p:cNvPr id="1" name=""/>
        <p:cNvGrpSpPr/>
        <p:nvPr/>
      </p:nvGrpSpPr>
      <p:grpSpPr/>
      <p:sp>
        <p:nvSpPr>
          <p:cNvPr id="2050" name="Rectangle 2"/>
          <p:cNvSpPr>
            <a:spLocks noGrp="1"/>
          </p:cNvSpPr>
          <p:nvPr>
            <p:ph type="title"/>
          </p:nvPr>
        </p:nvSpPr>
        <p:spPr>
          <a:xfrm>
            <a:off x="1700213" y="285750"/>
            <a:ext cx="8970962" cy="603250"/>
          </a:xfrm>
          <a:prstGeom prst="rect">
            <a:avLst/>
          </a:prstGeom>
          <a:noFill/>
          <a:ln w="9525">
            <a:noFill/>
          </a:ln>
        </p:spPr>
        <p:txBody>
          <a:bodyPr lIns="103897" tIns="51949" rIns="103897" bIns="51949" anchor="b" anchorCtr="0"/>
          <a:p>
            <a:pPr lvl="0"/>
            <a:r>
              <a:rPr lang="zh-CN" altLang="en-US" dirty="0"/>
              <a:t>单击此处编辑母版标题样式</a:t>
            </a:r>
            <a:endParaRPr lang="zh-CN" altLang="en-US" dirty="0"/>
          </a:p>
        </p:txBody>
      </p:sp>
      <p:sp>
        <p:nvSpPr>
          <p:cNvPr id="2051" name="Rectangle 3"/>
          <p:cNvSpPr>
            <a:spLocks noGrp="1"/>
          </p:cNvSpPr>
          <p:nvPr>
            <p:ph type="body"/>
          </p:nvPr>
        </p:nvSpPr>
        <p:spPr>
          <a:xfrm>
            <a:off x="688975" y="1268413"/>
            <a:ext cx="10733088" cy="4752975"/>
          </a:xfrm>
          <a:prstGeom prst="rect">
            <a:avLst/>
          </a:prstGeom>
          <a:noFill/>
          <a:ln w="9525">
            <a:noFill/>
          </a:ln>
        </p:spPr>
        <p:txBody>
          <a:bodyPr lIns="103897" tIns="51949" rIns="103897" bIns="51949"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AutoShape 4"/>
          <p:cNvSpPr>
            <a:spLocks noChangeArrowheads="1"/>
          </p:cNvSpPr>
          <p:nvPr/>
        </p:nvSpPr>
        <p:spPr bwMode="auto">
          <a:xfrm>
            <a:off x="731838" y="928688"/>
            <a:ext cx="10610850"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lIns="103897" tIns="51949" rIns="103897" bIns="51949"/>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6813"/>
            <a:ext cx="2641600" cy="476250"/>
          </a:xfrm>
          <a:prstGeom prst="rect">
            <a:avLst/>
          </a:prstGeom>
          <a:noFill/>
          <a:ln>
            <a:noFill/>
          </a:ln>
          <a:effectLst/>
        </p:spPr>
        <p:txBody>
          <a:bodyPr vert="horz" wrap="square" lIns="103897" tIns="51949" rIns="103897" bIns="51949" numCol="1" anchor="t" anchorCtr="0" compatLnSpc="1"/>
          <a:lstStyle>
            <a:lvl1pPr>
              <a:defRPr sz="1300" b="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6813"/>
            <a:ext cx="3859213" cy="476250"/>
          </a:xfrm>
          <a:prstGeom prst="rect">
            <a:avLst/>
          </a:prstGeom>
          <a:noFill/>
          <a:ln>
            <a:noFill/>
          </a:ln>
          <a:effectLst/>
        </p:spPr>
        <p:txBody>
          <a:bodyPr vert="horz" wrap="square" lIns="103897" tIns="51949" rIns="103897" bIns="51949" numCol="1" anchor="t" anchorCtr="0" compatLnSpc="1"/>
          <a:lstStyle>
            <a:lvl1pPr algn="ctr">
              <a:defRPr sz="1300" b="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6013" y="6246813"/>
            <a:ext cx="2641600" cy="476250"/>
          </a:xfrm>
          <a:prstGeom prst="rect">
            <a:avLst/>
          </a:prstGeom>
          <a:noFill/>
          <a:ln>
            <a:noFill/>
          </a:ln>
          <a:effectLst/>
        </p:spPr>
        <p:txBody>
          <a:bodyPr vert="horz" wrap="square" lIns="103897" tIns="51949" rIns="103897" bIns="51949" numCol="1" anchor="t" anchorCtr="0" compatLnSpc="1"/>
          <a:lstStyle>
            <a:lvl1pPr algn="r">
              <a:defRPr sz="1300" b="0"/>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pic>
        <p:nvPicPr>
          <p:cNvPr id="2056" name="Picture 2" descr="C:\Documents and Settings\Administrator\桌面\图片3.png"/>
          <p:cNvPicPr>
            <a:picLocks noChangeAspect="1"/>
          </p:cNvPicPr>
          <p:nvPr/>
        </p:nvPicPr>
        <p:blipFill>
          <a:blip r:embed="rId15"/>
          <a:stretch>
            <a:fillRect/>
          </a:stretch>
        </p:blipFill>
        <p:spPr>
          <a:xfrm>
            <a:off x="615950" y="142875"/>
            <a:ext cx="1096963" cy="8128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ransition>
    <p:random/>
  </p:transition>
  <p:hf sldNum="0" hdr="0" ftr="0" dt="0"/>
  <p:txStyles>
    <p:titleStyle>
      <a:lvl1pPr algn="l" rtl="0" eaLnBrk="0" fontAlgn="base" hangingPunct="0">
        <a:spcBef>
          <a:spcPct val="0"/>
        </a:spcBef>
        <a:spcAft>
          <a:spcPct val="0"/>
        </a:spcAft>
        <a:defRPr sz="4300">
          <a:solidFill>
            <a:schemeClr val="tx2"/>
          </a:solidFill>
          <a:latin typeface="+mj-lt"/>
          <a:ea typeface="+mj-ea"/>
          <a:cs typeface="+mj-cs"/>
        </a:defRPr>
      </a:lvl1pPr>
      <a:lvl2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4300">
          <a:solidFill>
            <a:schemeClr val="tx2"/>
          </a:solidFill>
          <a:latin typeface="Times New Roman" panose="02020603050405020304" pitchFamily="18" charset="0"/>
          <a:ea typeface="仿宋_GB2312" panose="02010609030101010101" pitchFamily="49" charset="-122"/>
        </a:defRPr>
      </a:lvl5pPr>
      <a:lvl6pPr marL="51943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6pPr>
      <a:lvl7pPr marL="103886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7pPr>
      <a:lvl8pPr marL="155829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8pPr>
      <a:lvl9pPr marL="207772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9pPr>
    </p:titleStyle>
    <p:bodyStyle>
      <a:lvl1pPr marL="533400" indent="-533400" algn="l" rtl="0" eaLnBrk="0" fontAlgn="base" hangingPunct="0">
        <a:spcBef>
          <a:spcPct val="20000"/>
        </a:spcBef>
        <a:spcAft>
          <a:spcPct val="0"/>
        </a:spcAft>
        <a:buClr>
          <a:schemeClr val="accent2"/>
        </a:buClr>
        <a:buFont typeface="Wingdings" panose="05000000000000000000" pitchFamily="2" charset="2"/>
        <a:buChar char="o"/>
        <a:defRPr sz="3500">
          <a:solidFill>
            <a:schemeClr val="tx1"/>
          </a:solidFill>
          <a:latin typeface="+mn-lt"/>
          <a:ea typeface="+mn-ea"/>
          <a:cs typeface="+mn-cs"/>
        </a:defRPr>
      </a:lvl1pPr>
      <a:lvl2pPr marL="1030605" indent="-495300" algn="l" rtl="0" eaLnBrk="0" fontAlgn="base" hangingPunct="0">
        <a:spcBef>
          <a:spcPct val="20000"/>
        </a:spcBef>
        <a:spcAft>
          <a:spcPct val="0"/>
        </a:spcAft>
        <a:buClr>
          <a:schemeClr val="accent2"/>
        </a:buClr>
        <a:buFont typeface="Wingdings" panose="05000000000000000000" pitchFamily="2" charset="2"/>
        <a:buChar char="n"/>
        <a:defRPr sz="2900">
          <a:solidFill>
            <a:schemeClr val="tx1"/>
          </a:solidFill>
          <a:latin typeface="+mn-lt"/>
          <a:ea typeface="+mn-ea"/>
        </a:defRPr>
      </a:lvl2pPr>
      <a:lvl3pPr marL="1481455" indent="-447675" algn="l" rtl="0" eaLnBrk="0" fontAlgn="base" hangingPunct="0">
        <a:spcBef>
          <a:spcPct val="20000"/>
        </a:spcBef>
        <a:spcAft>
          <a:spcPct val="0"/>
        </a:spcAft>
        <a:buClr>
          <a:schemeClr val="accent2"/>
        </a:buClr>
        <a:buFont typeface="Wingdings" panose="05000000000000000000" pitchFamily="2" charset="2"/>
        <a:buChar char="o"/>
        <a:defRPr sz="2700">
          <a:solidFill>
            <a:schemeClr val="tx1"/>
          </a:solidFill>
          <a:latin typeface="+mn-lt"/>
          <a:ea typeface="+mn-ea"/>
        </a:defRPr>
      </a:lvl3pPr>
      <a:lvl4pPr marL="1924050" indent="-440055" algn="l" rtl="0" eaLnBrk="0" fontAlgn="base" hangingPunct="0">
        <a:spcBef>
          <a:spcPct val="20000"/>
        </a:spcBef>
        <a:spcAft>
          <a:spcPct val="0"/>
        </a:spcAft>
        <a:buClr>
          <a:schemeClr val="accent2"/>
        </a:buClr>
        <a:buFont typeface="Wingdings" panose="05000000000000000000" pitchFamily="2" charset="2"/>
        <a:buChar char="n"/>
        <a:defRPr sz="2300">
          <a:solidFill>
            <a:schemeClr val="tx1"/>
          </a:solidFill>
          <a:latin typeface="+mn-lt"/>
          <a:ea typeface="+mn-ea"/>
        </a:defRPr>
      </a:lvl4pPr>
      <a:lvl5pPr marL="2378075" indent="-452755" algn="l" rtl="0" eaLnBrk="0" fontAlgn="base" hangingPunct="0">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5pPr>
      <a:lvl6pPr marL="289877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6pPr>
      <a:lvl7pPr marL="341820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7pPr>
      <a:lvl8pPr marL="393763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8pPr>
      <a:lvl9pPr marL="445706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9pPr>
    </p:bodyStyle>
    <p:otherStyle>
      <a:defPPr>
        <a:defRPr lang="zh-CN"/>
      </a:defPPr>
      <a:lvl1pPr marL="0" algn="l" defTabSz="1038860" rtl="0" eaLnBrk="1" latinLnBrk="0" hangingPunct="1">
        <a:defRPr sz="2000" kern="1200">
          <a:solidFill>
            <a:schemeClr val="tx1"/>
          </a:solidFill>
          <a:latin typeface="+mn-lt"/>
          <a:ea typeface="+mn-ea"/>
          <a:cs typeface="+mn-cs"/>
        </a:defRPr>
      </a:lvl1pPr>
      <a:lvl2pPr marL="519430" algn="l" defTabSz="1038860" rtl="0" eaLnBrk="1" latinLnBrk="0" hangingPunct="1">
        <a:defRPr sz="2000" kern="1200">
          <a:solidFill>
            <a:schemeClr val="tx1"/>
          </a:solidFill>
          <a:latin typeface="+mn-lt"/>
          <a:ea typeface="+mn-ea"/>
          <a:cs typeface="+mn-cs"/>
        </a:defRPr>
      </a:lvl2pPr>
      <a:lvl3pPr marL="1038860" algn="l" defTabSz="1038860" rtl="0" eaLnBrk="1" latinLnBrk="0" hangingPunct="1">
        <a:defRPr sz="2000" kern="1200">
          <a:solidFill>
            <a:schemeClr val="tx1"/>
          </a:solidFill>
          <a:latin typeface="+mn-lt"/>
          <a:ea typeface="+mn-ea"/>
          <a:cs typeface="+mn-cs"/>
        </a:defRPr>
      </a:lvl3pPr>
      <a:lvl4pPr marL="1558290" algn="l" defTabSz="1038860" rtl="0" eaLnBrk="1" latinLnBrk="0" hangingPunct="1">
        <a:defRPr sz="2000" kern="1200">
          <a:solidFill>
            <a:schemeClr val="tx1"/>
          </a:solidFill>
          <a:latin typeface="+mn-lt"/>
          <a:ea typeface="+mn-ea"/>
          <a:cs typeface="+mn-cs"/>
        </a:defRPr>
      </a:lvl4pPr>
      <a:lvl5pPr marL="2077720" algn="l" defTabSz="1038860" rtl="0" eaLnBrk="1" latinLnBrk="0" hangingPunct="1">
        <a:defRPr sz="2000" kern="1200">
          <a:solidFill>
            <a:schemeClr val="tx1"/>
          </a:solidFill>
          <a:latin typeface="+mn-lt"/>
          <a:ea typeface="+mn-ea"/>
          <a:cs typeface="+mn-cs"/>
        </a:defRPr>
      </a:lvl5pPr>
      <a:lvl6pPr marL="2597150" algn="l" defTabSz="1038860" rtl="0" eaLnBrk="1" latinLnBrk="0" hangingPunct="1">
        <a:defRPr sz="2000" kern="1200">
          <a:solidFill>
            <a:schemeClr val="tx1"/>
          </a:solidFill>
          <a:latin typeface="+mn-lt"/>
          <a:ea typeface="+mn-ea"/>
          <a:cs typeface="+mn-cs"/>
        </a:defRPr>
      </a:lvl6pPr>
      <a:lvl7pPr marL="3117215" algn="l" defTabSz="1038860" rtl="0" eaLnBrk="1" latinLnBrk="0" hangingPunct="1">
        <a:defRPr sz="2000" kern="1200">
          <a:solidFill>
            <a:schemeClr val="tx1"/>
          </a:solidFill>
          <a:latin typeface="+mn-lt"/>
          <a:ea typeface="+mn-ea"/>
          <a:cs typeface="+mn-cs"/>
        </a:defRPr>
      </a:lvl7pPr>
      <a:lvl8pPr marL="3636645" algn="l" defTabSz="1038860" rtl="0" eaLnBrk="1" latinLnBrk="0" hangingPunct="1">
        <a:defRPr sz="2000" kern="1200">
          <a:solidFill>
            <a:schemeClr val="tx1"/>
          </a:solidFill>
          <a:latin typeface="+mn-lt"/>
          <a:ea typeface="+mn-ea"/>
          <a:cs typeface="+mn-cs"/>
        </a:defRPr>
      </a:lvl8pPr>
      <a:lvl9pPr marL="4156075" algn="l" defTabSz="1038860"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white">
      <p:bgRef idx="1001">
        <a:schemeClr val="bg1"/>
      </p:bgRef>
    </p:bg>
    <p:spTree>
      <p:nvGrpSpPr>
        <p:cNvPr id="1" name=""/>
        <p:cNvGrpSpPr/>
        <p:nvPr/>
      </p:nvGrpSpPr>
      <p:grpSpPr/>
      <p:sp>
        <p:nvSpPr>
          <p:cNvPr id="3074" name="Rectangle 2"/>
          <p:cNvSpPr>
            <a:spLocks noGrp="1"/>
          </p:cNvSpPr>
          <p:nvPr>
            <p:ph type="title"/>
          </p:nvPr>
        </p:nvSpPr>
        <p:spPr>
          <a:xfrm>
            <a:off x="1700213" y="285750"/>
            <a:ext cx="8970962" cy="603250"/>
          </a:xfrm>
          <a:prstGeom prst="rect">
            <a:avLst/>
          </a:prstGeom>
          <a:noFill/>
          <a:ln w="9525">
            <a:noFill/>
          </a:ln>
        </p:spPr>
        <p:txBody>
          <a:bodyPr lIns="103897" tIns="51949" rIns="103897" bIns="51949" anchor="b" anchorCtr="0"/>
          <a:p>
            <a:pPr lvl="0"/>
            <a:r>
              <a:rPr lang="zh-CN" altLang="en-US" dirty="0"/>
              <a:t>单击此处编辑母版标题样式</a:t>
            </a:r>
            <a:endParaRPr lang="zh-CN" altLang="en-US" dirty="0"/>
          </a:p>
        </p:txBody>
      </p:sp>
      <p:sp>
        <p:nvSpPr>
          <p:cNvPr id="3075" name="Rectangle 3"/>
          <p:cNvSpPr>
            <a:spLocks noGrp="1"/>
          </p:cNvSpPr>
          <p:nvPr>
            <p:ph type="body"/>
          </p:nvPr>
        </p:nvSpPr>
        <p:spPr>
          <a:xfrm>
            <a:off x="688975" y="1268413"/>
            <a:ext cx="10733088" cy="4752975"/>
          </a:xfrm>
          <a:prstGeom prst="rect">
            <a:avLst/>
          </a:prstGeom>
          <a:noFill/>
          <a:ln w="9525">
            <a:noFill/>
          </a:ln>
        </p:spPr>
        <p:txBody>
          <a:bodyPr lIns="103897" tIns="51949" rIns="103897" bIns="51949"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AutoShape 4"/>
          <p:cNvSpPr>
            <a:spLocks noChangeArrowheads="1"/>
          </p:cNvSpPr>
          <p:nvPr/>
        </p:nvSpPr>
        <p:spPr bwMode="auto">
          <a:xfrm>
            <a:off x="731838" y="928688"/>
            <a:ext cx="10610850"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lIns="103897" tIns="51949" rIns="103897" bIns="51949"/>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6813"/>
            <a:ext cx="2641600" cy="476250"/>
          </a:xfrm>
          <a:prstGeom prst="rect">
            <a:avLst/>
          </a:prstGeom>
          <a:noFill/>
          <a:ln>
            <a:noFill/>
          </a:ln>
          <a:effectLst/>
        </p:spPr>
        <p:txBody>
          <a:bodyPr vert="horz" wrap="square" lIns="103897" tIns="51949" rIns="103897" bIns="51949" numCol="1" anchor="t" anchorCtr="0" compatLnSpc="1"/>
          <a:lstStyle>
            <a:lvl1pPr>
              <a:defRPr sz="1300" b="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6813"/>
            <a:ext cx="3859213" cy="476250"/>
          </a:xfrm>
          <a:prstGeom prst="rect">
            <a:avLst/>
          </a:prstGeom>
          <a:noFill/>
          <a:ln>
            <a:noFill/>
          </a:ln>
          <a:effectLst/>
        </p:spPr>
        <p:txBody>
          <a:bodyPr vert="horz" wrap="square" lIns="103897" tIns="51949" rIns="103897" bIns="51949" numCol="1" anchor="t" anchorCtr="0" compatLnSpc="1"/>
          <a:lstStyle>
            <a:lvl1pPr algn="ctr">
              <a:defRPr sz="1300" b="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6013" y="6246813"/>
            <a:ext cx="2641600" cy="476250"/>
          </a:xfrm>
          <a:prstGeom prst="rect">
            <a:avLst/>
          </a:prstGeom>
          <a:noFill/>
          <a:ln>
            <a:noFill/>
          </a:ln>
          <a:effectLst/>
        </p:spPr>
        <p:txBody>
          <a:bodyPr vert="horz" wrap="square" lIns="103897" tIns="51949" rIns="103897" bIns="51949" numCol="1" anchor="t" anchorCtr="0" compatLnSpc="1"/>
          <a:lstStyle>
            <a:lvl1pPr algn="r">
              <a:defRPr sz="1300" b="0"/>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pic>
        <p:nvPicPr>
          <p:cNvPr id="3080" name="Picture 2" descr="C:\Documents and Settings\Administrator\桌面\图片3.png"/>
          <p:cNvPicPr>
            <a:picLocks noChangeAspect="1"/>
          </p:cNvPicPr>
          <p:nvPr/>
        </p:nvPicPr>
        <p:blipFill>
          <a:blip r:embed="rId15"/>
          <a:stretch>
            <a:fillRect/>
          </a:stretch>
        </p:blipFill>
        <p:spPr>
          <a:xfrm>
            <a:off x="615950" y="142875"/>
            <a:ext cx="1096963" cy="8128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ransition>
    <p:random/>
  </p:transition>
  <p:hf sldNum="0" hdr="0" ftr="0" dt="0"/>
  <p:txStyles>
    <p:titleStyle>
      <a:lvl1pPr algn="l" rtl="0" eaLnBrk="0" fontAlgn="base" hangingPunct="0">
        <a:spcBef>
          <a:spcPct val="0"/>
        </a:spcBef>
        <a:spcAft>
          <a:spcPct val="0"/>
        </a:spcAft>
        <a:defRPr sz="4300">
          <a:solidFill>
            <a:schemeClr val="tx2"/>
          </a:solidFill>
          <a:latin typeface="+mj-lt"/>
          <a:ea typeface="+mj-ea"/>
          <a:cs typeface="+mj-cs"/>
        </a:defRPr>
      </a:lvl1pPr>
      <a:lvl2pPr algn="l" rtl="0" eaLnBrk="0" fontAlgn="base" hangingPunct="0">
        <a:spcBef>
          <a:spcPct val="0"/>
        </a:spcBef>
        <a:spcAft>
          <a:spcPct val="0"/>
        </a:spcAft>
        <a:defRPr sz="43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43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43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4300">
          <a:solidFill>
            <a:schemeClr val="tx2"/>
          </a:solidFill>
          <a:latin typeface="Verdana" panose="020B0604030504040204" pitchFamily="34" charset="0"/>
          <a:ea typeface="宋体" panose="02010600030101010101" pitchFamily="2" charset="-122"/>
        </a:defRPr>
      </a:lvl5pPr>
      <a:lvl6pPr marL="51943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6pPr>
      <a:lvl7pPr marL="103886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7pPr>
      <a:lvl8pPr marL="155829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8pPr>
      <a:lvl9pPr marL="207772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9pPr>
    </p:titleStyle>
    <p:bodyStyle>
      <a:lvl1pPr marL="533400" indent="-533400" algn="l" rtl="0" eaLnBrk="0" fontAlgn="base" hangingPunct="0">
        <a:spcBef>
          <a:spcPct val="20000"/>
        </a:spcBef>
        <a:spcAft>
          <a:spcPct val="0"/>
        </a:spcAft>
        <a:buClr>
          <a:schemeClr val="accent2"/>
        </a:buClr>
        <a:buFont typeface="Wingdings" panose="05000000000000000000" pitchFamily="2" charset="2"/>
        <a:buChar char="o"/>
        <a:defRPr sz="3500">
          <a:solidFill>
            <a:schemeClr val="tx1"/>
          </a:solidFill>
          <a:latin typeface="+mn-lt"/>
          <a:ea typeface="+mn-ea"/>
          <a:cs typeface="+mn-cs"/>
        </a:defRPr>
      </a:lvl1pPr>
      <a:lvl2pPr marL="1030605" indent="-495300" algn="l" rtl="0" eaLnBrk="0" fontAlgn="base" hangingPunct="0">
        <a:spcBef>
          <a:spcPct val="20000"/>
        </a:spcBef>
        <a:spcAft>
          <a:spcPct val="0"/>
        </a:spcAft>
        <a:buClr>
          <a:schemeClr val="accent2"/>
        </a:buClr>
        <a:buFont typeface="Wingdings" panose="05000000000000000000" pitchFamily="2" charset="2"/>
        <a:buChar char="n"/>
        <a:defRPr sz="2900">
          <a:solidFill>
            <a:schemeClr val="tx1"/>
          </a:solidFill>
          <a:latin typeface="+mn-lt"/>
          <a:ea typeface="+mn-ea"/>
        </a:defRPr>
      </a:lvl2pPr>
      <a:lvl3pPr marL="1481455" indent="-447675" algn="l" rtl="0" eaLnBrk="0" fontAlgn="base" hangingPunct="0">
        <a:spcBef>
          <a:spcPct val="20000"/>
        </a:spcBef>
        <a:spcAft>
          <a:spcPct val="0"/>
        </a:spcAft>
        <a:buClr>
          <a:schemeClr val="accent2"/>
        </a:buClr>
        <a:buFont typeface="Wingdings" panose="05000000000000000000" pitchFamily="2" charset="2"/>
        <a:buChar char="o"/>
        <a:defRPr sz="2700">
          <a:solidFill>
            <a:schemeClr val="tx1"/>
          </a:solidFill>
          <a:latin typeface="+mn-lt"/>
          <a:ea typeface="+mn-ea"/>
        </a:defRPr>
      </a:lvl3pPr>
      <a:lvl4pPr marL="1924050" indent="-440055" algn="l" rtl="0" eaLnBrk="0" fontAlgn="base" hangingPunct="0">
        <a:spcBef>
          <a:spcPct val="20000"/>
        </a:spcBef>
        <a:spcAft>
          <a:spcPct val="0"/>
        </a:spcAft>
        <a:buClr>
          <a:schemeClr val="accent2"/>
        </a:buClr>
        <a:buFont typeface="Wingdings" panose="05000000000000000000" pitchFamily="2" charset="2"/>
        <a:buChar char="n"/>
        <a:defRPr sz="2300">
          <a:solidFill>
            <a:schemeClr val="tx1"/>
          </a:solidFill>
          <a:latin typeface="+mn-lt"/>
          <a:ea typeface="+mn-ea"/>
        </a:defRPr>
      </a:lvl4pPr>
      <a:lvl5pPr marL="2378075" indent="-452755" algn="l" rtl="0" eaLnBrk="0" fontAlgn="base" hangingPunct="0">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5pPr>
      <a:lvl6pPr marL="289877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6pPr>
      <a:lvl7pPr marL="341820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7pPr>
      <a:lvl8pPr marL="393763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8pPr>
      <a:lvl9pPr marL="445706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9pPr>
    </p:bodyStyle>
    <p:otherStyle>
      <a:defPPr>
        <a:defRPr lang="zh-CN"/>
      </a:defPPr>
      <a:lvl1pPr marL="0" algn="l" defTabSz="1038860" rtl="0" eaLnBrk="1" latinLnBrk="0" hangingPunct="1">
        <a:defRPr sz="2000" kern="1200">
          <a:solidFill>
            <a:schemeClr val="tx1"/>
          </a:solidFill>
          <a:latin typeface="+mn-lt"/>
          <a:ea typeface="+mn-ea"/>
          <a:cs typeface="+mn-cs"/>
        </a:defRPr>
      </a:lvl1pPr>
      <a:lvl2pPr marL="519430" algn="l" defTabSz="1038860" rtl="0" eaLnBrk="1" latinLnBrk="0" hangingPunct="1">
        <a:defRPr sz="2000" kern="1200">
          <a:solidFill>
            <a:schemeClr val="tx1"/>
          </a:solidFill>
          <a:latin typeface="+mn-lt"/>
          <a:ea typeface="+mn-ea"/>
          <a:cs typeface="+mn-cs"/>
        </a:defRPr>
      </a:lvl2pPr>
      <a:lvl3pPr marL="1038860" algn="l" defTabSz="1038860" rtl="0" eaLnBrk="1" latinLnBrk="0" hangingPunct="1">
        <a:defRPr sz="2000" kern="1200">
          <a:solidFill>
            <a:schemeClr val="tx1"/>
          </a:solidFill>
          <a:latin typeface="+mn-lt"/>
          <a:ea typeface="+mn-ea"/>
          <a:cs typeface="+mn-cs"/>
        </a:defRPr>
      </a:lvl3pPr>
      <a:lvl4pPr marL="1558290" algn="l" defTabSz="1038860" rtl="0" eaLnBrk="1" latinLnBrk="0" hangingPunct="1">
        <a:defRPr sz="2000" kern="1200">
          <a:solidFill>
            <a:schemeClr val="tx1"/>
          </a:solidFill>
          <a:latin typeface="+mn-lt"/>
          <a:ea typeface="+mn-ea"/>
          <a:cs typeface="+mn-cs"/>
        </a:defRPr>
      </a:lvl4pPr>
      <a:lvl5pPr marL="2077720" algn="l" defTabSz="1038860" rtl="0" eaLnBrk="1" latinLnBrk="0" hangingPunct="1">
        <a:defRPr sz="2000" kern="1200">
          <a:solidFill>
            <a:schemeClr val="tx1"/>
          </a:solidFill>
          <a:latin typeface="+mn-lt"/>
          <a:ea typeface="+mn-ea"/>
          <a:cs typeface="+mn-cs"/>
        </a:defRPr>
      </a:lvl5pPr>
      <a:lvl6pPr marL="2597150" algn="l" defTabSz="1038860" rtl="0" eaLnBrk="1" latinLnBrk="0" hangingPunct="1">
        <a:defRPr sz="2000" kern="1200">
          <a:solidFill>
            <a:schemeClr val="tx1"/>
          </a:solidFill>
          <a:latin typeface="+mn-lt"/>
          <a:ea typeface="+mn-ea"/>
          <a:cs typeface="+mn-cs"/>
        </a:defRPr>
      </a:lvl6pPr>
      <a:lvl7pPr marL="3117215" algn="l" defTabSz="1038860" rtl="0" eaLnBrk="1" latinLnBrk="0" hangingPunct="1">
        <a:defRPr sz="2000" kern="1200">
          <a:solidFill>
            <a:schemeClr val="tx1"/>
          </a:solidFill>
          <a:latin typeface="+mn-lt"/>
          <a:ea typeface="+mn-ea"/>
          <a:cs typeface="+mn-cs"/>
        </a:defRPr>
      </a:lvl7pPr>
      <a:lvl8pPr marL="3636645" algn="l" defTabSz="1038860" rtl="0" eaLnBrk="1" latinLnBrk="0" hangingPunct="1">
        <a:defRPr sz="2000" kern="1200">
          <a:solidFill>
            <a:schemeClr val="tx1"/>
          </a:solidFill>
          <a:latin typeface="+mn-lt"/>
          <a:ea typeface="+mn-ea"/>
          <a:cs typeface="+mn-cs"/>
        </a:defRPr>
      </a:lvl8pPr>
      <a:lvl9pPr marL="4156075" algn="l" defTabSz="1038860" rtl="0" eaLnBrk="1" latinLnBrk="0" hangingPunct="1">
        <a:defRPr sz="2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white">
      <p:bgRef idx="1001">
        <a:schemeClr val="bg1"/>
      </p:bgRef>
    </p:bg>
    <p:spTree>
      <p:nvGrpSpPr>
        <p:cNvPr id="1" name=""/>
        <p:cNvGrpSpPr/>
        <p:nvPr/>
      </p:nvGrpSpPr>
      <p:grpSpPr/>
      <p:sp>
        <p:nvSpPr>
          <p:cNvPr id="4098" name="Rectangle 2"/>
          <p:cNvSpPr>
            <a:spLocks noGrp="1"/>
          </p:cNvSpPr>
          <p:nvPr>
            <p:ph type="title"/>
          </p:nvPr>
        </p:nvSpPr>
        <p:spPr>
          <a:xfrm>
            <a:off x="1700213" y="285750"/>
            <a:ext cx="8970962" cy="603250"/>
          </a:xfrm>
          <a:prstGeom prst="rect">
            <a:avLst/>
          </a:prstGeom>
          <a:noFill/>
          <a:ln w="9525">
            <a:noFill/>
          </a:ln>
        </p:spPr>
        <p:txBody>
          <a:bodyPr lIns="103897" tIns="51949" rIns="103897" bIns="51949" anchor="b" anchorCtr="0"/>
          <a:p>
            <a:pPr lvl="0"/>
            <a:r>
              <a:rPr lang="zh-CN" altLang="en-US" dirty="0"/>
              <a:t>单击此处编辑母版标题样式</a:t>
            </a:r>
            <a:endParaRPr lang="zh-CN" altLang="en-US" dirty="0"/>
          </a:p>
        </p:txBody>
      </p:sp>
      <p:sp>
        <p:nvSpPr>
          <p:cNvPr id="4099" name="Rectangle 3"/>
          <p:cNvSpPr>
            <a:spLocks noGrp="1"/>
          </p:cNvSpPr>
          <p:nvPr>
            <p:ph type="body"/>
          </p:nvPr>
        </p:nvSpPr>
        <p:spPr>
          <a:xfrm>
            <a:off x="688975" y="1268413"/>
            <a:ext cx="10733088" cy="4752975"/>
          </a:xfrm>
          <a:prstGeom prst="rect">
            <a:avLst/>
          </a:prstGeom>
          <a:noFill/>
          <a:ln w="9525">
            <a:noFill/>
          </a:ln>
        </p:spPr>
        <p:txBody>
          <a:bodyPr lIns="103897" tIns="51949" rIns="103897" bIns="51949"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819206" name="Rectangle 6"/>
          <p:cNvSpPr>
            <a:spLocks noGrp="1" noChangeArrowheads="1"/>
          </p:cNvSpPr>
          <p:nvPr>
            <p:ph type="dt" sz="half" idx="2"/>
          </p:nvPr>
        </p:nvSpPr>
        <p:spPr bwMode="auto">
          <a:xfrm>
            <a:off x="812800" y="6246813"/>
            <a:ext cx="2641600" cy="476250"/>
          </a:xfrm>
          <a:prstGeom prst="rect">
            <a:avLst/>
          </a:prstGeom>
          <a:noFill/>
          <a:ln>
            <a:noFill/>
          </a:ln>
          <a:effectLst/>
        </p:spPr>
        <p:txBody>
          <a:bodyPr vert="horz" wrap="square" lIns="103897" tIns="51949" rIns="103897" bIns="51949" numCol="1" anchor="t" anchorCtr="0" compatLnSpc="1"/>
          <a:lstStyle>
            <a:lvl1pPr>
              <a:defRPr sz="1300" b="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6813"/>
            <a:ext cx="3859213" cy="476250"/>
          </a:xfrm>
          <a:prstGeom prst="rect">
            <a:avLst/>
          </a:prstGeom>
          <a:noFill/>
          <a:ln>
            <a:noFill/>
          </a:ln>
          <a:effectLst/>
        </p:spPr>
        <p:txBody>
          <a:bodyPr vert="horz" wrap="square" lIns="103897" tIns="51949" rIns="103897" bIns="51949" numCol="1" anchor="t" anchorCtr="0" compatLnSpc="1"/>
          <a:lstStyle>
            <a:lvl1pPr algn="ctr">
              <a:defRPr sz="1300" b="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300" b="0"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6013" y="6246813"/>
            <a:ext cx="2641600" cy="476250"/>
          </a:xfrm>
          <a:prstGeom prst="rect">
            <a:avLst/>
          </a:prstGeom>
          <a:noFill/>
          <a:ln>
            <a:noFill/>
          </a:ln>
          <a:effectLst/>
        </p:spPr>
        <p:txBody>
          <a:bodyPr vert="horz" wrap="square" lIns="103897" tIns="51949" rIns="103897" bIns="51949" numCol="1" anchor="t" anchorCtr="0" compatLnSpc="1"/>
          <a:lstStyle>
            <a:lvl1pPr algn="r">
              <a:defRPr sz="1300" b="0"/>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Lst>
  <p:transition>
    <p:random/>
  </p:transition>
  <p:hf sldNum="0" hdr="0" ftr="0" dt="0"/>
  <p:txStyles>
    <p:titleStyle>
      <a:lvl1pPr algn="l" rtl="0" eaLnBrk="0" fontAlgn="base" hangingPunct="0">
        <a:spcBef>
          <a:spcPct val="0"/>
        </a:spcBef>
        <a:spcAft>
          <a:spcPct val="0"/>
        </a:spcAft>
        <a:defRPr sz="4300">
          <a:solidFill>
            <a:schemeClr val="tx2"/>
          </a:solidFill>
          <a:latin typeface="+mj-lt"/>
          <a:ea typeface="+mj-ea"/>
          <a:cs typeface="+mj-cs"/>
        </a:defRPr>
      </a:lvl1pPr>
      <a:lvl2pPr algn="l" rtl="0" eaLnBrk="0" fontAlgn="base" hangingPunct="0">
        <a:spcBef>
          <a:spcPct val="0"/>
        </a:spcBef>
        <a:spcAft>
          <a:spcPct val="0"/>
        </a:spcAft>
        <a:defRPr sz="4300">
          <a:solidFill>
            <a:schemeClr val="tx2"/>
          </a:solidFill>
          <a:latin typeface="Verdana" panose="020B0604030504040204" pitchFamily="34" charset="0"/>
          <a:ea typeface="宋体" panose="02010600030101010101" pitchFamily="2" charset="-122"/>
        </a:defRPr>
      </a:lvl2pPr>
      <a:lvl3pPr algn="l" rtl="0" eaLnBrk="0" fontAlgn="base" hangingPunct="0">
        <a:spcBef>
          <a:spcPct val="0"/>
        </a:spcBef>
        <a:spcAft>
          <a:spcPct val="0"/>
        </a:spcAft>
        <a:defRPr sz="4300">
          <a:solidFill>
            <a:schemeClr val="tx2"/>
          </a:solidFill>
          <a:latin typeface="Verdana" panose="020B0604030504040204" pitchFamily="34" charset="0"/>
          <a:ea typeface="宋体" panose="02010600030101010101" pitchFamily="2" charset="-122"/>
        </a:defRPr>
      </a:lvl3pPr>
      <a:lvl4pPr algn="l" rtl="0" eaLnBrk="0" fontAlgn="base" hangingPunct="0">
        <a:spcBef>
          <a:spcPct val="0"/>
        </a:spcBef>
        <a:spcAft>
          <a:spcPct val="0"/>
        </a:spcAft>
        <a:defRPr sz="4300">
          <a:solidFill>
            <a:schemeClr val="tx2"/>
          </a:solidFill>
          <a:latin typeface="Verdana" panose="020B0604030504040204" pitchFamily="34" charset="0"/>
          <a:ea typeface="宋体" panose="02010600030101010101" pitchFamily="2" charset="-122"/>
        </a:defRPr>
      </a:lvl4pPr>
      <a:lvl5pPr algn="l" rtl="0" eaLnBrk="0" fontAlgn="base" hangingPunct="0">
        <a:spcBef>
          <a:spcPct val="0"/>
        </a:spcBef>
        <a:spcAft>
          <a:spcPct val="0"/>
        </a:spcAft>
        <a:defRPr sz="4300">
          <a:solidFill>
            <a:schemeClr val="tx2"/>
          </a:solidFill>
          <a:latin typeface="Verdana" panose="020B0604030504040204" pitchFamily="34" charset="0"/>
          <a:ea typeface="宋体" panose="02010600030101010101" pitchFamily="2" charset="-122"/>
        </a:defRPr>
      </a:lvl5pPr>
      <a:lvl6pPr marL="51943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6pPr>
      <a:lvl7pPr marL="103886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7pPr>
      <a:lvl8pPr marL="155829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8pPr>
      <a:lvl9pPr marL="2077720" algn="l" rtl="0" fontAlgn="base">
        <a:spcBef>
          <a:spcPct val="0"/>
        </a:spcBef>
        <a:spcAft>
          <a:spcPct val="0"/>
        </a:spcAft>
        <a:defRPr sz="4300">
          <a:solidFill>
            <a:schemeClr val="tx2"/>
          </a:solidFill>
          <a:latin typeface="Verdana" panose="020B0604030504040204" pitchFamily="34" charset="0"/>
          <a:ea typeface="宋体" panose="02010600030101010101" pitchFamily="2" charset="-122"/>
        </a:defRPr>
      </a:lvl9pPr>
    </p:titleStyle>
    <p:bodyStyle>
      <a:lvl1pPr marL="533400" indent="-533400" algn="l" rtl="0" eaLnBrk="0" fontAlgn="base" hangingPunct="0">
        <a:spcBef>
          <a:spcPct val="20000"/>
        </a:spcBef>
        <a:spcAft>
          <a:spcPct val="0"/>
        </a:spcAft>
        <a:buClr>
          <a:schemeClr val="accent2"/>
        </a:buClr>
        <a:buFont typeface="Wingdings" panose="05000000000000000000" pitchFamily="2" charset="2"/>
        <a:buChar char="o"/>
        <a:defRPr sz="3500">
          <a:solidFill>
            <a:schemeClr val="tx1"/>
          </a:solidFill>
          <a:latin typeface="+mn-lt"/>
          <a:ea typeface="+mn-ea"/>
          <a:cs typeface="+mn-cs"/>
        </a:defRPr>
      </a:lvl1pPr>
      <a:lvl2pPr marL="1030605" indent="-495300" algn="l" rtl="0" eaLnBrk="0" fontAlgn="base" hangingPunct="0">
        <a:spcBef>
          <a:spcPct val="20000"/>
        </a:spcBef>
        <a:spcAft>
          <a:spcPct val="0"/>
        </a:spcAft>
        <a:buClr>
          <a:schemeClr val="accent2"/>
        </a:buClr>
        <a:buFont typeface="Wingdings" panose="05000000000000000000" pitchFamily="2" charset="2"/>
        <a:buChar char="n"/>
        <a:defRPr sz="2900">
          <a:solidFill>
            <a:schemeClr val="tx1"/>
          </a:solidFill>
          <a:latin typeface="+mn-lt"/>
          <a:ea typeface="+mn-ea"/>
        </a:defRPr>
      </a:lvl2pPr>
      <a:lvl3pPr marL="1481455" indent="-447675" algn="l" rtl="0" eaLnBrk="0" fontAlgn="base" hangingPunct="0">
        <a:spcBef>
          <a:spcPct val="20000"/>
        </a:spcBef>
        <a:spcAft>
          <a:spcPct val="0"/>
        </a:spcAft>
        <a:buClr>
          <a:schemeClr val="accent2"/>
        </a:buClr>
        <a:buFont typeface="Wingdings" panose="05000000000000000000" pitchFamily="2" charset="2"/>
        <a:buChar char="o"/>
        <a:defRPr sz="2700">
          <a:solidFill>
            <a:schemeClr val="tx1"/>
          </a:solidFill>
          <a:latin typeface="+mn-lt"/>
          <a:ea typeface="+mn-ea"/>
        </a:defRPr>
      </a:lvl3pPr>
      <a:lvl4pPr marL="1924050" indent="-440055" algn="l" rtl="0" eaLnBrk="0" fontAlgn="base" hangingPunct="0">
        <a:spcBef>
          <a:spcPct val="20000"/>
        </a:spcBef>
        <a:spcAft>
          <a:spcPct val="0"/>
        </a:spcAft>
        <a:buClr>
          <a:schemeClr val="accent2"/>
        </a:buClr>
        <a:buFont typeface="Wingdings" panose="05000000000000000000" pitchFamily="2" charset="2"/>
        <a:buChar char="n"/>
        <a:defRPr sz="2300">
          <a:solidFill>
            <a:schemeClr val="tx1"/>
          </a:solidFill>
          <a:latin typeface="+mn-lt"/>
          <a:ea typeface="+mn-ea"/>
        </a:defRPr>
      </a:lvl4pPr>
      <a:lvl5pPr marL="2378075" indent="-452755" algn="l" rtl="0" eaLnBrk="0" fontAlgn="base" hangingPunct="0">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5pPr>
      <a:lvl6pPr marL="289877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6pPr>
      <a:lvl7pPr marL="341820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7pPr>
      <a:lvl8pPr marL="393763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8pPr>
      <a:lvl9pPr marL="4457065" indent="-452755" algn="l" rtl="0" fontAlgn="base">
        <a:spcBef>
          <a:spcPct val="25000"/>
        </a:spcBef>
        <a:spcAft>
          <a:spcPct val="0"/>
        </a:spcAft>
        <a:buClr>
          <a:schemeClr val="accent2"/>
        </a:buClr>
        <a:buFont typeface="Wingdings" panose="05000000000000000000" pitchFamily="2" charset="2"/>
        <a:buChar char="§"/>
        <a:defRPr sz="2300">
          <a:solidFill>
            <a:schemeClr val="tx1"/>
          </a:solidFill>
          <a:latin typeface="+mn-lt"/>
          <a:ea typeface="+mn-ea"/>
        </a:defRPr>
      </a:lvl9pPr>
    </p:bodyStyle>
    <p:otherStyle>
      <a:defPPr>
        <a:defRPr lang="zh-CN"/>
      </a:defPPr>
      <a:lvl1pPr marL="0" algn="l" defTabSz="1038860" rtl="0" eaLnBrk="1" latinLnBrk="0" hangingPunct="1">
        <a:defRPr sz="2000" kern="1200">
          <a:solidFill>
            <a:schemeClr val="tx1"/>
          </a:solidFill>
          <a:latin typeface="+mn-lt"/>
          <a:ea typeface="+mn-ea"/>
          <a:cs typeface="+mn-cs"/>
        </a:defRPr>
      </a:lvl1pPr>
      <a:lvl2pPr marL="519430" algn="l" defTabSz="1038860" rtl="0" eaLnBrk="1" latinLnBrk="0" hangingPunct="1">
        <a:defRPr sz="2000" kern="1200">
          <a:solidFill>
            <a:schemeClr val="tx1"/>
          </a:solidFill>
          <a:latin typeface="+mn-lt"/>
          <a:ea typeface="+mn-ea"/>
          <a:cs typeface="+mn-cs"/>
        </a:defRPr>
      </a:lvl2pPr>
      <a:lvl3pPr marL="1038860" algn="l" defTabSz="1038860" rtl="0" eaLnBrk="1" latinLnBrk="0" hangingPunct="1">
        <a:defRPr sz="2000" kern="1200">
          <a:solidFill>
            <a:schemeClr val="tx1"/>
          </a:solidFill>
          <a:latin typeface="+mn-lt"/>
          <a:ea typeface="+mn-ea"/>
          <a:cs typeface="+mn-cs"/>
        </a:defRPr>
      </a:lvl3pPr>
      <a:lvl4pPr marL="1558290" algn="l" defTabSz="1038860" rtl="0" eaLnBrk="1" latinLnBrk="0" hangingPunct="1">
        <a:defRPr sz="2000" kern="1200">
          <a:solidFill>
            <a:schemeClr val="tx1"/>
          </a:solidFill>
          <a:latin typeface="+mn-lt"/>
          <a:ea typeface="+mn-ea"/>
          <a:cs typeface="+mn-cs"/>
        </a:defRPr>
      </a:lvl4pPr>
      <a:lvl5pPr marL="2077720" algn="l" defTabSz="1038860" rtl="0" eaLnBrk="1" latinLnBrk="0" hangingPunct="1">
        <a:defRPr sz="2000" kern="1200">
          <a:solidFill>
            <a:schemeClr val="tx1"/>
          </a:solidFill>
          <a:latin typeface="+mn-lt"/>
          <a:ea typeface="+mn-ea"/>
          <a:cs typeface="+mn-cs"/>
        </a:defRPr>
      </a:lvl5pPr>
      <a:lvl6pPr marL="2597150" algn="l" defTabSz="1038860" rtl="0" eaLnBrk="1" latinLnBrk="0" hangingPunct="1">
        <a:defRPr sz="2000" kern="1200">
          <a:solidFill>
            <a:schemeClr val="tx1"/>
          </a:solidFill>
          <a:latin typeface="+mn-lt"/>
          <a:ea typeface="+mn-ea"/>
          <a:cs typeface="+mn-cs"/>
        </a:defRPr>
      </a:lvl6pPr>
      <a:lvl7pPr marL="3117215" algn="l" defTabSz="1038860" rtl="0" eaLnBrk="1" latinLnBrk="0" hangingPunct="1">
        <a:defRPr sz="2000" kern="1200">
          <a:solidFill>
            <a:schemeClr val="tx1"/>
          </a:solidFill>
          <a:latin typeface="+mn-lt"/>
          <a:ea typeface="+mn-ea"/>
          <a:cs typeface="+mn-cs"/>
        </a:defRPr>
      </a:lvl7pPr>
      <a:lvl8pPr marL="3636645" algn="l" defTabSz="1038860" rtl="0" eaLnBrk="1" latinLnBrk="0" hangingPunct="1">
        <a:defRPr sz="2000" kern="1200">
          <a:solidFill>
            <a:schemeClr val="tx1"/>
          </a:solidFill>
          <a:latin typeface="+mn-lt"/>
          <a:ea typeface="+mn-ea"/>
          <a:cs typeface="+mn-cs"/>
        </a:defRPr>
      </a:lvl8pPr>
      <a:lvl9pPr marL="4156075" algn="l" defTabSz="1038860" rtl="0" eaLnBrk="1" latinLnBrk="0" hangingPunct="1">
        <a:defRPr sz="2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5122" name="Rectangle 2"/>
          <p:cNvSpPr>
            <a:spLocks noGrp="1"/>
          </p:cNvSpPr>
          <p:nvPr>
            <p:ph type="title"/>
          </p:nvPr>
        </p:nvSpPr>
        <p:spPr>
          <a:xfrm>
            <a:off x="952500" y="0"/>
            <a:ext cx="8970963" cy="6032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5123" name="Rectangle 3"/>
          <p:cNvSpPr>
            <a:spLocks noGrp="1"/>
          </p:cNvSpPr>
          <p:nvPr>
            <p:ph type="body"/>
          </p:nvPr>
        </p:nvSpPr>
        <p:spPr>
          <a:xfrm>
            <a:off x="666750" y="928688"/>
            <a:ext cx="10731500" cy="4752975"/>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AutoShape 4"/>
          <p:cNvSpPr>
            <a:spLocks noChangeArrowheads="1"/>
          </p:cNvSpPr>
          <p:nvPr/>
        </p:nvSpPr>
        <p:spPr bwMode="auto">
          <a:xfrm>
            <a:off x="381000" y="642938"/>
            <a:ext cx="10952163" cy="109538"/>
          </a:xfrm>
          <a:custGeom>
            <a:avLst/>
            <a:gdLst/>
            <a:ahLst/>
            <a:cxnLst>
              <a:cxn ang="0">
                <a:pos x="0" y="0"/>
              </a:cxn>
              <a:cxn ang="0">
                <a:pos x="585" y="0"/>
              </a:cxn>
              <a:cxn ang="0">
                <a:pos x="585" y="1000"/>
              </a:cxn>
              <a:cxn ang="0">
                <a:pos x="0" y="1000"/>
              </a:cxn>
              <a:cxn ang="0">
                <a:pos x="0" y="0"/>
              </a:cxn>
              <a:cxn ang="0">
                <a:pos x="0" y="0"/>
              </a:cxn>
              <a:cxn ang="0">
                <a:pos x="1000" y="0"/>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6813"/>
            <a:ext cx="2641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6813"/>
            <a:ext cx="3859213"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6013" y="6246813"/>
            <a:ext cx="2641600" cy="476250"/>
          </a:xfrm>
          <a:prstGeom prst="rect">
            <a:avLst/>
          </a:prstGeom>
          <a:noFill/>
          <a:ln>
            <a:noFill/>
          </a:ln>
          <a:effectLst/>
        </p:spPr>
        <p:txBody>
          <a:bodyPr vert="horz" wrap="square" lIns="91440" tIns="45720" rIns="91440" bIns="45720" numCol="1" anchor="t" anchorCtr="0" compatLnSpc="1"/>
          <a:lstStyle>
            <a:lvl1pPr algn="r">
              <a:defRPr sz="1200"/>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pic>
        <p:nvPicPr>
          <p:cNvPr id="5128" name="Picture 2" descr="C:\Documents and Settings\Administrator\桌面\图片3.png"/>
          <p:cNvPicPr>
            <a:picLocks noChangeAspect="1"/>
          </p:cNvPicPr>
          <p:nvPr/>
        </p:nvPicPr>
        <p:blipFill>
          <a:blip r:embed="rId16"/>
          <a:stretch>
            <a:fillRect/>
          </a:stretch>
        </p:blipFill>
        <p:spPr>
          <a:xfrm>
            <a:off x="381000" y="71438"/>
            <a:ext cx="774700" cy="5730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Lst>
  <p:transition>
    <p:random/>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6146" name="Rectangle 2"/>
          <p:cNvSpPr>
            <a:spLocks noGrp="1"/>
          </p:cNvSpPr>
          <p:nvPr>
            <p:ph type="title"/>
          </p:nvPr>
        </p:nvSpPr>
        <p:spPr>
          <a:xfrm>
            <a:off x="952500" y="0"/>
            <a:ext cx="8970963" cy="6032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6147" name="Rectangle 3"/>
          <p:cNvSpPr>
            <a:spLocks noGrp="1"/>
          </p:cNvSpPr>
          <p:nvPr>
            <p:ph type="body"/>
          </p:nvPr>
        </p:nvSpPr>
        <p:spPr>
          <a:xfrm>
            <a:off x="666750" y="928688"/>
            <a:ext cx="10731500" cy="4752975"/>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AutoShape 4"/>
          <p:cNvSpPr>
            <a:spLocks noChangeArrowheads="1"/>
          </p:cNvSpPr>
          <p:nvPr/>
        </p:nvSpPr>
        <p:spPr bwMode="auto">
          <a:xfrm>
            <a:off x="381000" y="642938"/>
            <a:ext cx="10952163" cy="109538"/>
          </a:xfrm>
          <a:custGeom>
            <a:avLst/>
            <a:gdLst/>
            <a:ahLst/>
            <a:cxnLst>
              <a:cxn ang="0">
                <a:pos x="0" y="0"/>
              </a:cxn>
              <a:cxn ang="0">
                <a:pos x="585" y="0"/>
              </a:cxn>
              <a:cxn ang="0">
                <a:pos x="585" y="1000"/>
              </a:cxn>
              <a:cxn ang="0">
                <a:pos x="0" y="1000"/>
              </a:cxn>
              <a:cxn ang="0">
                <a:pos x="0" y="0"/>
              </a:cxn>
              <a:cxn ang="0">
                <a:pos x="0" y="0"/>
              </a:cxn>
              <a:cxn ang="0">
                <a:pos x="1000" y="0"/>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6813"/>
            <a:ext cx="2641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6813"/>
            <a:ext cx="3859213"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6013" y="6246813"/>
            <a:ext cx="2641600" cy="476250"/>
          </a:xfrm>
          <a:prstGeom prst="rect">
            <a:avLst/>
          </a:prstGeom>
          <a:noFill/>
          <a:ln>
            <a:noFill/>
          </a:ln>
          <a:effectLst/>
        </p:spPr>
        <p:txBody>
          <a:bodyPr vert="horz" wrap="square" lIns="91440" tIns="45720" rIns="91440" bIns="45720" numCol="1" anchor="t" anchorCtr="0" compatLnSpc="1"/>
          <a:lstStyle>
            <a:lvl1pPr algn="r">
              <a:defRPr sz="1200"/>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pic>
        <p:nvPicPr>
          <p:cNvPr id="6152" name="Picture 2" descr="C:\Documents and Settings\Administrator\桌面\图片3.png"/>
          <p:cNvPicPr>
            <a:picLocks noChangeAspect="1"/>
          </p:cNvPicPr>
          <p:nvPr/>
        </p:nvPicPr>
        <p:blipFill>
          <a:blip r:embed="rId15"/>
          <a:stretch>
            <a:fillRect/>
          </a:stretch>
        </p:blipFill>
        <p:spPr>
          <a:xfrm>
            <a:off x="381000" y="71438"/>
            <a:ext cx="774700" cy="5730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Lst>
  <p:transition>
    <p:random/>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7170" name="Rectangle 2"/>
          <p:cNvSpPr>
            <a:spLocks noGrp="1"/>
          </p:cNvSpPr>
          <p:nvPr>
            <p:ph type="title"/>
          </p:nvPr>
        </p:nvSpPr>
        <p:spPr>
          <a:xfrm>
            <a:off x="952500" y="0"/>
            <a:ext cx="8970963" cy="6032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7171" name="Rectangle 3"/>
          <p:cNvSpPr>
            <a:spLocks noGrp="1"/>
          </p:cNvSpPr>
          <p:nvPr>
            <p:ph type="body"/>
          </p:nvPr>
        </p:nvSpPr>
        <p:spPr>
          <a:xfrm>
            <a:off x="666750" y="928688"/>
            <a:ext cx="10731500" cy="4752975"/>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AutoShape 4"/>
          <p:cNvSpPr>
            <a:spLocks noChangeArrowheads="1"/>
          </p:cNvSpPr>
          <p:nvPr/>
        </p:nvSpPr>
        <p:spPr bwMode="auto">
          <a:xfrm>
            <a:off x="381000" y="642938"/>
            <a:ext cx="10952163" cy="109538"/>
          </a:xfrm>
          <a:custGeom>
            <a:avLst/>
            <a:gdLst/>
            <a:ahLst/>
            <a:cxnLst>
              <a:cxn ang="0">
                <a:pos x="0" y="0"/>
              </a:cxn>
              <a:cxn ang="0">
                <a:pos x="585" y="0"/>
              </a:cxn>
              <a:cxn ang="0">
                <a:pos x="585" y="1000"/>
              </a:cxn>
              <a:cxn ang="0">
                <a:pos x="0" y="1000"/>
              </a:cxn>
              <a:cxn ang="0">
                <a:pos x="0" y="0"/>
              </a:cxn>
              <a:cxn ang="0">
                <a:pos x="0" y="0"/>
              </a:cxn>
              <a:cxn ang="0">
                <a:pos x="1000" y="0"/>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6813"/>
            <a:ext cx="2641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6813"/>
            <a:ext cx="3859213"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6013" y="6246813"/>
            <a:ext cx="2641600" cy="476250"/>
          </a:xfrm>
          <a:prstGeom prst="rect">
            <a:avLst/>
          </a:prstGeom>
          <a:noFill/>
          <a:ln>
            <a:noFill/>
          </a:ln>
          <a:effectLst/>
        </p:spPr>
        <p:txBody>
          <a:bodyPr vert="horz" wrap="square" lIns="91440" tIns="45720" rIns="91440" bIns="45720" numCol="1" anchor="t" anchorCtr="0" compatLnSpc="1"/>
          <a:lstStyle>
            <a:lvl1pPr algn="r">
              <a:defRPr sz="1200"/>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pic>
        <p:nvPicPr>
          <p:cNvPr id="7176" name="Picture 2" descr="C:\Documents and Settings\Administrator\桌面\图片3.png"/>
          <p:cNvPicPr>
            <a:picLocks noChangeAspect="1"/>
          </p:cNvPicPr>
          <p:nvPr/>
        </p:nvPicPr>
        <p:blipFill>
          <a:blip r:embed="rId16"/>
          <a:stretch>
            <a:fillRect/>
          </a:stretch>
        </p:blipFill>
        <p:spPr>
          <a:xfrm>
            <a:off x="381000" y="71438"/>
            <a:ext cx="774700" cy="5730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Lst>
  <p:transition>
    <p:random/>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8194" name="Rectangle 2"/>
          <p:cNvSpPr>
            <a:spLocks noGrp="1"/>
          </p:cNvSpPr>
          <p:nvPr>
            <p:ph type="title"/>
          </p:nvPr>
        </p:nvSpPr>
        <p:spPr>
          <a:xfrm>
            <a:off x="952500" y="0"/>
            <a:ext cx="8970963" cy="6032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8195" name="Rectangle 3"/>
          <p:cNvSpPr>
            <a:spLocks noGrp="1"/>
          </p:cNvSpPr>
          <p:nvPr>
            <p:ph type="body"/>
          </p:nvPr>
        </p:nvSpPr>
        <p:spPr>
          <a:xfrm>
            <a:off x="666750" y="928688"/>
            <a:ext cx="10731500" cy="4752975"/>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AutoShape 4"/>
          <p:cNvSpPr>
            <a:spLocks noChangeArrowheads="1"/>
          </p:cNvSpPr>
          <p:nvPr/>
        </p:nvSpPr>
        <p:spPr bwMode="auto">
          <a:xfrm>
            <a:off x="381000" y="642938"/>
            <a:ext cx="10952163" cy="109538"/>
          </a:xfrm>
          <a:custGeom>
            <a:avLst/>
            <a:gdLst/>
            <a:ahLst/>
            <a:cxnLst>
              <a:cxn ang="0">
                <a:pos x="0" y="0"/>
              </a:cxn>
              <a:cxn ang="0">
                <a:pos x="585" y="0"/>
              </a:cxn>
              <a:cxn ang="0">
                <a:pos x="585" y="1000"/>
              </a:cxn>
              <a:cxn ang="0">
                <a:pos x="0" y="1000"/>
              </a:cxn>
              <a:cxn ang="0">
                <a:pos x="0" y="0"/>
              </a:cxn>
              <a:cxn ang="0">
                <a:pos x="0" y="0"/>
              </a:cxn>
              <a:cxn ang="0">
                <a:pos x="1000" y="0"/>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6813"/>
            <a:ext cx="2641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6813"/>
            <a:ext cx="3859213"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6013" y="6246813"/>
            <a:ext cx="2641600" cy="476250"/>
          </a:xfrm>
          <a:prstGeom prst="rect">
            <a:avLst/>
          </a:prstGeom>
          <a:noFill/>
          <a:ln>
            <a:noFill/>
          </a:ln>
          <a:effectLst/>
        </p:spPr>
        <p:txBody>
          <a:bodyPr vert="horz" wrap="square" lIns="91440" tIns="45720" rIns="91440" bIns="45720" numCol="1" anchor="t" anchorCtr="0" compatLnSpc="1"/>
          <a:lstStyle>
            <a:lvl1pPr algn="r">
              <a:defRPr sz="1200"/>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pic>
        <p:nvPicPr>
          <p:cNvPr id="8200" name="Picture 2" descr="C:\Documents and Settings\Administrator\桌面\图片3.png"/>
          <p:cNvPicPr>
            <a:picLocks noChangeAspect="1"/>
          </p:cNvPicPr>
          <p:nvPr/>
        </p:nvPicPr>
        <p:blipFill>
          <a:blip r:embed="rId16"/>
          <a:stretch>
            <a:fillRect/>
          </a:stretch>
        </p:blipFill>
        <p:spPr>
          <a:xfrm>
            <a:off x="381000" y="71438"/>
            <a:ext cx="774700" cy="5730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Lst>
  <p:transition>
    <p:random/>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9218" name="Rectangle 2"/>
          <p:cNvSpPr>
            <a:spLocks noGrp="1"/>
          </p:cNvSpPr>
          <p:nvPr>
            <p:ph type="title"/>
          </p:nvPr>
        </p:nvSpPr>
        <p:spPr>
          <a:xfrm>
            <a:off x="952500" y="0"/>
            <a:ext cx="8970963" cy="6032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9219" name="Rectangle 3"/>
          <p:cNvSpPr>
            <a:spLocks noGrp="1"/>
          </p:cNvSpPr>
          <p:nvPr>
            <p:ph type="body"/>
          </p:nvPr>
        </p:nvSpPr>
        <p:spPr>
          <a:xfrm>
            <a:off x="666750" y="928688"/>
            <a:ext cx="10731500" cy="4752975"/>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AutoShape 4"/>
          <p:cNvSpPr>
            <a:spLocks noChangeArrowheads="1"/>
          </p:cNvSpPr>
          <p:nvPr/>
        </p:nvSpPr>
        <p:spPr bwMode="auto">
          <a:xfrm>
            <a:off x="381000" y="642938"/>
            <a:ext cx="10952163" cy="109538"/>
          </a:xfrm>
          <a:custGeom>
            <a:avLst/>
            <a:gdLst/>
            <a:ahLst/>
            <a:cxnLst>
              <a:cxn ang="0">
                <a:pos x="0" y="0"/>
              </a:cxn>
              <a:cxn ang="0">
                <a:pos x="585" y="0"/>
              </a:cxn>
              <a:cxn ang="0">
                <a:pos x="585" y="1000"/>
              </a:cxn>
              <a:cxn ang="0">
                <a:pos x="0" y="1000"/>
              </a:cxn>
              <a:cxn ang="0">
                <a:pos x="0" y="0"/>
              </a:cxn>
              <a:cxn ang="0">
                <a:pos x="0" y="0"/>
              </a:cxn>
              <a:cxn ang="0">
                <a:pos x="1000" y="0"/>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6813"/>
            <a:ext cx="2641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6813"/>
            <a:ext cx="3859213"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6013" y="6246813"/>
            <a:ext cx="2641600" cy="476250"/>
          </a:xfrm>
          <a:prstGeom prst="rect">
            <a:avLst/>
          </a:prstGeom>
          <a:noFill/>
          <a:ln>
            <a:noFill/>
          </a:ln>
          <a:effectLst/>
        </p:spPr>
        <p:txBody>
          <a:bodyPr vert="horz" wrap="square" lIns="91440" tIns="45720" rIns="91440" bIns="45720" numCol="1" anchor="t" anchorCtr="0" compatLnSpc="1"/>
          <a:lstStyle>
            <a:lvl1pPr algn="r">
              <a:defRPr sz="1200"/>
            </a:lvl1pPr>
          </a:lstStyle>
          <a:p>
            <a:pPr lvl="0" eaLnBrk="1" fontAlgn="base" hangingPunct="1">
              <a:buNone/>
            </a:pPr>
            <a:fld id="{9A0DB2DC-4C9A-4742-B13C-FB6460FD3503}" type="slidenum">
              <a:rPr lang="zh-CN" altLang="en-US" strike="noStrike" noProof="1" dirty="0">
                <a:latin typeface="Verdana" panose="020B0604030504040204" pitchFamily="34" charset="0"/>
                <a:ea typeface="宋体" panose="02010600030101010101" pitchFamily="2" charset="-122"/>
                <a:cs typeface="+mn-cs"/>
              </a:rPr>
            </a:fld>
            <a:endParaRPr lang="zh-CN" altLang="en-US" strike="noStrike" noProof="1" dirty="0">
              <a:latin typeface="Verdana" panose="020B0604030504040204" pitchFamily="34" charset="0"/>
            </a:endParaRPr>
          </a:p>
        </p:txBody>
      </p:sp>
      <p:pic>
        <p:nvPicPr>
          <p:cNvPr id="9224" name="Picture 2" descr="C:\Documents and Settings\Administrator\桌面\图片3.png"/>
          <p:cNvPicPr>
            <a:picLocks noChangeAspect="1"/>
          </p:cNvPicPr>
          <p:nvPr/>
        </p:nvPicPr>
        <p:blipFill>
          <a:blip r:embed="rId16"/>
          <a:stretch>
            <a:fillRect/>
          </a:stretch>
        </p:blipFill>
        <p:spPr>
          <a:xfrm>
            <a:off x="381000" y="71438"/>
            <a:ext cx="774700" cy="5730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Lst>
  <p:transition>
    <p:random/>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7.xml"/><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7.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3.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Rectangle 4"/>
          <p:cNvSpPr/>
          <p:nvPr/>
        </p:nvSpPr>
        <p:spPr>
          <a:xfrm>
            <a:off x="1203325" y="4546600"/>
            <a:ext cx="10031413" cy="1752600"/>
          </a:xfrm>
          <a:prstGeom prst="rect">
            <a:avLst/>
          </a:prstGeom>
          <a:noFill/>
          <a:ln w="9525">
            <a:noFill/>
          </a:ln>
        </p:spPr>
        <p:txBody>
          <a:bodyPr lIns="103897" tIns="51949" rIns="103897" bIns="51949" anchor="t" anchorCtr="0"/>
          <a:p>
            <a:pPr algn="ctr">
              <a:spcBef>
                <a:spcPct val="20000"/>
              </a:spcBef>
            </a:pPr>
            <a:r>
              <a:rPr lang="zh-CN" altLang="en-US" sz="2700" dirty="0" smtClean="0">
                <a:solidFill>
                  <a:srgbClr val="C0504D"/>
                </a:solidFill>
                <a:latin typeface="仿宋_GB2312" panose="02010609030101010101" pitchFamily="49" charset="-122"/>
                <a:ea typeface="仿宋_GB2312" panose="02010609030101010101" pitchFamily="49" charset="-122"/>
                <a:cs typeface="仿宋_GB2312" panose="02010609030101010101" pitchFamily="49" charset="-122"/>
                <a:sym typeface="+mn-ea"/>
              </a:rPr>
              <a:t>北京市统计局投资处</a:t>
            </a:r>
            <a:endParaRPr lang="zh-CN" altLang="en-US" sz="2700" dirty="0">
              <a:solidFill>
                <a:srgbClr val="C0504D"/>
              </a:solidFill>
              <a:latin typeface="仿宋_GB2312" panose="02010609030101010101" pitchFamily="49" charset="-122"/>
              <a:ea typeface="仿宋_GB2312" panose="02010609030101010101" pitchFamily="49" charset="-122"/>
              <a:cs typeface="仿宋_GB2312" panose="02010609030101010101" pitchFamily="49" charset="-122"/>
            </a:endParaRPr>
          </a:p>
          <a:p>
            <a:pPr algn="ctr">
              <a:lnSpc>
                <a:spcPct val="120000"/>
              </a:lnSpc>
              <a:spcBef>
                <a:spcPct val="20000"/>
              </a:spcBef>
            </a:pPr>
            <a:r>
              <a:rPr lang="en-US" altLang="zh-CN" sz="2700" dirty="0">
                <a:solidFill>
                  <a:srgbClr val="C0504D"/>
                </a:solidFill>
                <a:latin typeface="仿宋_GB2312" panose="02010609030101010101" pitchFamily="49" charset="-122"/>
                <a:ea typeface="仿宋_GB2312" panose="02010609030101010101" pitchFamily="49" charset="-122"/>
                <a:cs typeface="仿宋_GB2312" panose="02010609030101010101" pitchFamily="49" charset="-122"/>
              </a:rPr>
              <a:t>2023年11</a:t>
            </a:r>
            <a:r>
              <a:rPr lang="zh-CN" altLang="en-US" sz="2700" dirty="0">
                <a:solidFill>
                  <a:srgbClr val="C0504D"/>
                </a:solidFill>
                <a:latin typeface="仿宋_GB2312" panose="02010609030101010101" pitchFamily="49" charset="-122"/>
                <a:ea typeface="仿宋_GB2312" panose="02010609030101010101" pitchFamily="49" charset="-122"/>
                <a:cs typeface="仿宋_GB2312" panose="02010609030101010101" pitchFamily="49" charset="-122"/>
              </a:rPr>
              <a:t>月</a:t>
            </a:r>
            <a:endParaRPr lang="zh-CN" altLang="en-US" sz="2700" dirty="0">
              <a:solidFill>
                <a:srgbClr val="C0504D"/>
              </a:solidFill>
              <a:latin typeface="仿宋_GB2312" panose="02010609030101010101" pitchFamily="49" charset="-122"/>
              <a:ea typeface="仿宋_GB2312" panose="02010609030101010101" pitchFamily="49" charset="-122"/>
              <a:cs typeface="仿宋_GB2312" panose="02010609030101010101" pitchFamily="49" charset="-122"/>
            </a:endParaRPr>
          </a:p>
        </p:txBody>
      </p:sp>
      <p:sp>
        <p:nvSpPr>
          <p:cNvPr id="28676" name="Rectangle 5"/>
          <p:cNvSpPr/>
          <p:nvPr/>
        </p:nvSpPr>
        <p:spPr>
          <a:xfrm>
            <a:off x="1203325" y="2547938"/>
            <a:ext cx="9739313" cy="1763712"/>
          </a:xfrm>
          <a:prstGeom prst="rect">
            <a:avLst/>
          </a:prstGeom>
          <a:noFill/>
          <a:ln w="9525">
            <a:noFill/>
          </a:ln>
        </p:spPr>
        <p:txBody>
          <a:bodyPr lIns="103897" tIns="51949" rIns="103897" bIns="51949" anchor="ctr" anchorCtr="0"/>
          <a:p>
            <a:pPr algn="ctr">
              <a:lnSpc>
                <a:spcPct val="130000"/>
              </a:lnSpc>
            </a:pPr>
            <a:r>
              <a:rPr lang="zh-CN" sz="6100" dirty="0">
                <a:solidFill>
                  <a:schemeClr val="tx1"/>
                </a:solidFill>
                <a:effectLst>
                  <a:outerShdw blurRad="38100" dist="19050" dir="2700000" algn="tl" rotWithShape="0">
                    <a:schemeClr val="dk1">
                      <a:alpha val="40000"/>
                    </a:schemeClr>
                  </a:outerShdw>
                </a:effectLst>
                <a:latin typeface="华光大标宋_CNKI" panose="02000500000000000000" charset="-122"/>
                <a:ea typeface="华光大标宋_CNKI" panose="02000500000000000000" charset="-122"/>
              </a:rPr>
              <a:t>固定资产投资项目入库</a:t>
            </a:r>
            <a:endParaRPr lang="zh-CN" dirty="0">
              <a:latin typeface="华文楷体" panose="02010600040101010101" pitchFamily="2" charset="-122"/>
              <a:ea typeface="宋体" panose="02010600030101010101" pitchFamily="2" charset="-122"/>
            </a:endParaRPr>
          </a:p>
        </p:txBody>
      </p:sp>
      <p:sp>
        <p:nvSpPr>
          <p:cNvPr id="3" name="文本框 2"/>
          <p:cNvSpPr txBox="1"/>
          <p:nvPr/>
        </p:nvSpPr>
        <p:spPr>
          <a:xfrm>
            <a:off x="1240155" y="1406525"/>
            <a:ext cx="9702800" cy="583565"/>
          </a:xfrm>
          <a:prstGeom prst="rect">
            <a:avLst/>
          </a:prstGeom>
          <a:noFill/>
        </p:spPr>
        <p:txBody>
          <a:bodyPr wrap="square" rtlCol="0">
            <a:spAutoFit/>
          </a:bodyPr>
          <a:p>
            <a:r>
              <a:rPr lang="en-US" altLang="zh-CN" b="0" dirty="0">
                <a:latin typeface="华光大标宋_CNKI" panose="02000500000000000000" charset="-122"/>
                <a:ea typeface="华光大标宋_CNKI" panose="02000500000000000000" charset="-122"/>
                <a:cs typeface="华光大标宋_CNKI" panose="02000500000000000000" charset="-122"/>
                <a:sym typeface="+mn-ea"/>
              </a:rPr>
              <a:t>2024年</a:t>
            </a:r>
            <a:r>
              <a:rPr lang="zh-CN" altLang="en-US" b="0" dirty="0">
                <a:latin typeface="华光大标宋_CNKI" panose="02000500000000000000" charset="-122"/>
                <a:ea typeface="华光大标宋_CNKI" panose="02000500000000000000" charset="-122"/>
                <a:cs typeface="华光大标宋_CNKI" panose="02000500000000000000" charset="-122"/>
                <a:sym typeface="+mn-ea"/>
              </a:rPr>
              <a:t>定期统计报表制度培训</a:t>
            </a:r>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图示 3"/>
          <p:cNvGraphicFramePr/>
          <p:nvPr/>
        </p:nvGraphicFramePr>
        <p:xfrm>
          <a:off x="732554" y="1214703"/>
          <a:ext cx="10461558" cy="564488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标题 1"/>
          <p:cNvSpPr>
            <a:spLocks noGrp="1"/>
          </p:cNvSpPr>
          <p:nvPr>
            <p:ph type="title"/>
          </p:nvPr>
        </p:nvSpPr>
        <p:spPr>
          <a:xfrm>
            <a:off x="1794510" y="285750"/>
            <a:ext cx="6754813"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入库材料要求</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矩形 2"/>
          <p:cNvSpPr>
            <a:spLocks noChangeArrowheads="1"/>
          </p:cNvSpPr>
          <p:nvPr/>
        </p:nvSpPr>
        <p:spPr bwMode="auto">
          <a:xfrm>
            <a:off x="455930" y="1050925"/>
            <a:ext cx="11081385" cy="5140325"/>
          </a:xfrm>
          <a:prstGeom prst="rect">
            <a:avLst/>
          </a:prstGeom>
          <a:noFill/>
          <a:ln w="9525">
            <a:noFill/>
            <a:miter lim="800000"/>
          </a:ln>
        </p:spPr>
        <p:txBody>
          <a:bodyPr wrap="square" lIns="103897" tIns="51949" rIns="103897" bIns="51949">
            <a:spAutoFit/>
          </a:bodyPr>
          <a:lstStyle/>
          <a:p>
            <a:pPr marL="0" marR="0" lvl="0" indent="0" algn="l" defTabSz="914400" rtl="0" eaLnBrk="0" hangingPunct="0">
              <a:lnSpc>
                <a:spcPct val="130000"/>
              </a:lnSpc>
              <a:spcBef>
                <a:spcPct val="0"/>
              </a:spcBef>
              <a:spcAft>
                <a:spcPct val="0"/>
              </a:spcAft>
              <a:buClrTx/>
              <a:buSzTx/>
              <a:buFontTx/>
              <a:buNone/>
              <a:defRPr/>
            </a:pPr>
            <a:r>
              <a:rPr kumimoji="0" lang="zh-CN" sz="2800" b="1" i="0" u="none" strike="noStrike" kern="1200" cap="none" spc="0" normalizeH="0" baseline="0" noProof="0" dirty="0">
                <a:ln>
                  <a:noFill/>
                </a:ln>
                <a:solidFill>
                  <a:srgbClr val="FF0000"/>
                </a:solidFill>
                <a:effectLst/>
                <a:uLnTx/>
                <a:uFillTx/>
                <a:latin typeface="+mj-lt"/>
                <a:ea typeface="华文中宋" panose="02010600040101010101" pitchFamily="2" charset="-122"/>
                <a:cs typeface="+mn-cs"/>
                <a:sym typeface="Wingdings 2" panose="05020102010507070707"/>
              </a:rPr>
              <a:t>注意：</a:t>
            </a:r>
            <a:r>
              <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1.</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所有材料必须加盖单位鲜章，包括备案文件、项目说明、施工或购置合同、支付凭证、照片等。</a:t>
            </a:r>
            <a:endPar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endParaRPr>
          </a:p>
          <a:p>
            <a:pPr marL="0" marR="0" lvl="0" indent="0" algn="l" defTabSz="914400" rtl="0" eaLnBrk="0" hangingPunct="0">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            2.</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一个立项批复对应一个项目，不能将一个项目拆成多个，或将多个项目打捆成一个。</a:t>
            </a:r>
            <a:endPar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endParaRPr>
          </a:p>
          <a:p>
            <a:pPr marL="0" marR="0" lvl="0" indent="0" algn="l" defTabSz="914400" rtl="0" eaLnBrk="0" hangingPunct="0">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            3.</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备案文件、施工合同甲方与申报单位不一致，需对情况进行说明并加盖鲜章。</a:t>
            </a:r>
            <a:endPar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endParaRPr>
          </a:p>
          <a:p>
            <a:pPr marL="0" marR="0" lvl="0" indent="0" algn="l" defTabSz="914400" rtl="0" eaLnBrk="0" hangingPunct="0">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            4.</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装修改造类项目需确认项目会计上进行资本化处理，附上企业说明及相关凭证，并加盖鲜章。</a:t>
            </a:r>
            <a:endPar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endParaRPr>
          </a:p>
          <a:p>
            <a:pPr marL="0" marR="0" lvl="0" indent="0" algn="l" defTabSz="914400" rtl="0" eaLnBrk="0" hangingPunct="0">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            5.</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材料不能含</a:t>
            </a:r>
            <a:r>
              <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保</a:t>
            </a:r>
            <a:r>
              <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M”</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a:t>
            </a:r>
            <a:r>
              <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秘</a:t>
            </a:r>
            <a:r>
              <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M”</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等字样。</a:t>
            </a:r>
            <a:endPar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endParaRPr>
          </a:p>
        </p:txBody>
      </p:sp>
      <p:sp>
        <p:nvSpPr>
          <p:cNvPr id="3" name="标题 1"/>
          <p:cNvSpPr>
            <a:spLocks noGrp="1"/>
          </p:cNvSpPr>
          <p:nvPr>
            <p:ph type="title"/>
          </p:nvPr>
        </p:nvSpPr>
        <p:spPr>
          <a:xfrm>
            <a:off x="1794510" y="285750"/>
            <a:ext cx="6754813"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lang="zh-CN" sz="5000" b="1" kern="1200" noProof="0" dirty="0" smtClean="0">
                <a:ln>
                  <a:noFill/>
                </a:ln>
                <a:solidFill>
                  <a:srgbClr val="C0504D"/>
                </a:solidFill>
                <a:effectLst/>
                <a:uLnTx/>
                <a:uFillTx/>
                <a:latin typeface="+mn-lt"/>
                <a:ea typeface="华文中宋" panose="02010600040101010101" pitchFamily="2" charset="-122"/>
                <a:cs typeface="+mn-cs"/>
                <a:sym typeface="+mn-ea"/>
              </a:rPr>
              <a:t>入库材料要求</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title"/>
          </p:nvPr>
        </p:nvSpPr>
        <p:spPr>
          <a:xfrm>
            <a:off x="1794510" y="285750"/>
            <a:ext cx="6754813" cy="60325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凭证提交</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2" name="文本框 1"/>
          <p:cNvSpPr txBox="1"/>
          <p:nvPr/>
        </p:nvSpPr>
        <p:spPr>
          <a:xfrm>
            <a:off x="805815" y="889000"/>
            <a:ext cx="10675620" cy="2030095"/>
          </a:xfrm>
          <a:prstGeom prst="rect">
            <a:avLst/>
          </a:prstGeom>
          <a:noFill/>
        </p:spPr>
        <p:txBody>
          <a:bodyPr wrap="square" rtlCol="0">
            <a:spAutoFit/>
          </a:bodyPr>
          <a:p>
            <a:pPr>
              <a:lnSpc>
                <a:spcPct val="150000"/>
              </a:lnSpc>
            </a:pPr>
            <a:r>
              <a:rPr lang="zh-CN" altLang="en-US" sz="2800">
                <a:latin typeface="华文中宋" panose="02010600040101010101" pitchFamily="2" charset="-122"/>
                <a:ea typeface="华文中宋" panose="02010600040101010101" pitchFamily="2" charset="-122"/>
                <a:cs typeface="华文中宋" panose="02010600040101010101" pitchFamily="2" charset="-122"/>
              </a:rPr>
              <a:t>联网直报平台入库材料上传：</a:t>
            </a:r>
            <a:endParaRPr lang="zh-CN" altLang="en-US" sz="2800">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zh-CN" altLang="en-US" sz="2800" noProof="0" dirty="0">
                <a:ln>
                  <a:noFill/>
                </a:ln>
                <a:solidFill>
                  <a:srgbClr val="C0504D"/>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企业填报时上传。</a:t>
            </a:r>
            <a:r>
              <a:rPr lang="zh-CN" altLang="en-US" sz="28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企业填报完项目申请表后，点击“项目凭证附件上传”按钮，上传项目所需的入库材料。</a:t>
            </a:r>
            <a:endParaRPr lang="zh-CN" altLang="en-US" sz="280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3316" name="矩形 2"/>
          <p:cNvSpPr>
            <a:spLocks noChangeArrowheads="1"/>
          </p:cNvSpPr>
          <p:nvPr/>
        </p:nvSpPr>
        <p:spPr bwMode="auto">
          <a:xfrm>
            <a:off x="805815" y="2919095"/>
            <a:ext cx="10877550" cy="2341880"/>
          </a:xfrm>
          <a:prstGeom prst="rect">
            <a:avLst/>
          </a:prstGeom>
          <a:noFill/>
          <a:ln w="9525">
            <a:noFill/>
            <a:miter lim="800000"/>
          </a:ln>
        </p:spPr>
        <p:txBody>
          <a:bodyPr wrap="square" lIns="103897" tIns="51949" rIns="103897" bIns="51949">
            <a:spAutoFit/>
          </a:bodyPr>
          <a:p>
            <a:pPr marL="0" marR="0" lvl="0" indent="0" algn="l" defTabSz="914400" rtl="0" eaLnBrk="0" fontAlgn="base" hangingPunct="0">
              <a:lnSpc>
                <a:spcPct val="13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lt"/>
                <a:ea typeface="华文中宋" panose="02010600040101010101" pitchFamily="2" charset="-122"/>
                <a:cs typeface="+mn-cs"/>
                <a:sym typeface="Wingdings 2" panose="05020102010507070707"/>
              </a:rPr>
              <a:t></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企业填报时间开始时即可上传附件，附件跟着报告期走；</a:t>
            </a:r>
            <a:endPar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endParaRPr>
          </a:p>
          <a:p>
            <a:pPr marL="0" marR="0" lvl="0" indent="0" algn="l" defTabSz="914400" rtl="0" eaLnBrk="0" fontAlgn="base" hangingPunct="0">
              <a:lnSpc>
                <a:spcPct val="13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Verdana" panose="020B0604030504040204" pitchFamily="34" charset="0"/>
                <a:ea typeface="华文中宋" panose="02010600040101010101" pitchFamily="2" charset="-122"/>
                <a:cs typeface="+mn-cs"/>
                <a:sym typeface="Wingdings 2" panose="05020102010507070707"/>
              </a:rPr>
              <a:t></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上传文档支持</a:t>
            </a:r>
            <a:r>
              <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doc</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和</a:t>
            </a:r>
            <a:r>
              <a:rPr kumimoji="0" lang="en-US" altLang="zh-CN" sz="2800" b="1" i="0" u="none" strike="noStrike" kern="1200" cap="none" spc="0" normalizeH="0" baseline="0" noProof="0" dirty="0" err="1">
                <a:ln>
                  <a:noFill/>
                </a:ln>
                <a:solidFill>
                  <a:schemeClr val="tx1"/>
                </a:solidFill>
                <a:effectLst/>
                <a:uLnTx/>
                <a:uFillTx/>
                <a:latin typeface="+mj-lt"/>
                <a:ea typeface="华文中宋" panose="02010600040101010101" pitchFamily="2" charset="-122"/>
                <a:cs typeface="+mn-cs"/>
                <a:sym typeface="Wingdings 2" panose="05020102010507070707"/>
              </a:rPr>
              <a:t>docx</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格式；</a:t>
            </a:r>
            <a:endPar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endParaRPr>
          </a:p>
          <a:p>
            <a:pPr marL="0" marR="0" lvl="0" indent="0" algn="l" defTabSz="914400" rtl="0" eaLnBrk="0" fontAlgn="base" hangingPunct="0">
              <a:lnSpc>
                <a:spcPct val="13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Verdana" panose="020B0604030504040204" pitchFamily="34" charset="0"/>
                <a:ea typeface="华文中宋" panose="02010600040101010101" pitchFamily="2" charset="-122"/>
                <a:cs typeface="+mn-cs"/>
                <a:sym typeface="Wingdings 2" panose="05020102010507070707"/>
              </a:rPr>
              <a:t></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上传附件个数为</a:t>
            </a:r>
            <a:r>
              <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1</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个，大小支持</a:t>
            </a:r>
            <a:r>
              <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50MB</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a:t>
            </a: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rPr>
              <a:t>可删除；</a:t>
            </a:r>
            <a:endParaRPr kumimoji="0" lang="zh-CN" altLang="en-US" sz="28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endParaRPr>
          </a:p>
          <a:p>
            <a:pPr marL="0" marR="0" lvl="0" indent="0" algn="l" defTabSz="914400" rtl="0" eaLnBrk="0" fontAlgn="base" hangingPunct="0">
              <a:lnSpc>
                <a:spcPct val="130000"/>
              </a:lnSpc>
              <a:spcBef>
                <a:spcPct val="0"/>
              </a:spcBef>
              <a:spcAft>
                <a:spcPct val="0"/>
              </a:spcAft>
              <a:buClrTx/>
              <a:buSzTx/>
              <a:buFontTx/>
              <a:buNone/>
              <a:defRPr/>
            </a:pPr>
            <a:r>
              <a:rPr lang="zh-CN" altLang="en-US" sz="2800" strike="noStrike" noProof="0" dirty="0">
                <a:ln>
                  <a:noFill/>
                </a:ln>
                <a:solidFill>
                  <a:srgbClr val="FF0000"/>
                </a:solidFill>
                <a:effectLst/>
                <a:uLnTx/>
                <a:uFillTx/>
                <a:latin typeface="Verdana" panose="020B0604030504040204" pitchFamily="34" charset="0"/>
                <a:ea typeface="华文中宋" panose="02010600040101010101" pitchFamily="2" charset="-122"/>
                <a:cs typeface="+mn-cs"/>
                <a:sym typeface="Wingdings 2" panose="05020102010507070707"/>
              </a:rPr>
              <a:t></a:t>
            </a:r>
            <a:r>
              <a:rPr lang="zh-CN" altLang="en-US" sz="2800" strike="noStrike" noProof="0" dirty="0">
                <a:ln>
                  <a:noFill/>
                </a:ln>
                <a:effectLst/>
                <a:uLnTx/>
                <a:uFillTx/>
                <a:latin typeface="+mj-lt"/>
                <a:ea typeface="华文中宋" panose="02010600040101010101" pitchFamily="2" charset="-122"/>
                <a:cs typeface="+mn-cs"/>
                <a:sym typeface="Wingdings 2" panose="05020102010507070707"/>
              </a:rPr>
              <a:t>文件命名格式为“</a:t>
            </a:r>
            <a:r>
              <a:rPr lang="zh-CN" altLang="en-US" sz="2800" strike="noStrike" noProof="0" dirty="0">
                <a:ln>
                  <a:noFill/>
                </a:ln>
                <a:solidFill>
                  <a:srgbClr val="FF0000"/>
                </a:solidFill>
                <a:effectLst/>
                <a:uLnTx/>
                <a:uFillTx/>
                <a:latin typeface="+mj-lt"/>
                <a:ea typeface="华文中宋" panose="02010600040101010101" pitchFamily="2" charset="-122"/>
                <a:cs typeface="+mn-cs"/>
                <a:sym typeface="Wingdings 2" panose="05020102010507070707"/>
              </a:rPr>
              <a:t>项目代码</a:t>
            </a:r>
            <a:r>
              <a:rPr lang="en-US" altLang="zh-CN" sz="2800" strike="noStrike" noProof="0" dirty="0">
                <a:ln>
                  <a:noFill/>
                </a:ln>
                <a:solidFill>
                  <a:srgbClr val="FF0000"/>
                </a:solidFill>
                <a:effectLst/>
                <a:uLnTx/>
                <a:uFillTx/>
                <a:latin typeface="+mj-lt"/>
                <a:ea typeface="华文中宋" panose="02010600040101010101" pitchFamily="2" charset="-122"/>
                <a:cs typeface="+mn-cs"/>
                <a:sym typeface="Wingdings 2" panose="05020102010507070707"/>
              </a:rPr>
              <a:t>+</a:t>
            </a:r>
            <a:r>
              <a:rPr lang="zh-CN" altLang="en-US" sz="2800" strike="noStrike" noProof="0" dirty="0">
                <a:ln>
                  <a:noFill/>
                </a:ln>
                <a:solidFill>
                  <a:srgbClr val="FF0000"/>
                </a:solidFill>
                <a:effectLst/>
                <a:uLnTx/>
                <a:uFillTx/>
                <a:latin typeface="+mj-lt"/>
                <a:ea typeface="华文中宋" panose="02010600040101010101" pitchFamily="2" charset="-122"/>
                <a:cs typeface="+mn-cs"/>
                <a:sym typeface="Wingdings 2" panose="05020102010507070707"/>
              </a:rPr>
              <a:t>项目名称</a:t>
            </a:r>
            <a:r>
              <a:rPr lang="en-US" altLang="zh-CN" sz="2800" strike="noStrike" noProof="0" dirty="0">
                <a:ln>
                  <a:noFill/>
                </a:ln>
                <a:solidFill>
                  <a:srgbClr val="FF0000"/>
                </a:solidFill>
                <a:effectLst/>
                <a:uLnTx/>
                <a:uFillTx/>
                <a:latin typeface="+mj-lt"/>
                <a:ea typeface="华文中宋" panose="02010600040101010101" pitchFamily="2" charset="-122"/>
                <a:cs typeface="+mn-cs"/>
                <a:sym typeface="Wingdings 2" panose="05020102010507070707"/>
              </a:rPr>
              <a:t>.doc</a:t>
            </a:r>
            <a:r>
              <a:rPr lang="en-US" altLang="zh-CN" sz="2800" strike="noStrike" noProof="0" dirty="0">
                <a:ln>
                  <a:noFill/>
                </a:ln>
                <a:effectLst/>
                <a:uLnTx/>
                <a:uFillTx/>
                <a:latin typeface="+mj-lt"/>
                <a:ea typeface="华文中宋" panose="02010600040101010101" pitchFamily="2" charset="-122"/>
                <a:cs typeface="+mn-cs"/>
                <a:sym typeface="Wingdings 2" panose="05020102010507070707"/>
              </a:rPr>
              <a:t>”</a:t>
            </a:r>
            <a:r>
              <a:rPr lang="zh-CN" altLang="en-US" sz="2800" strike="noStrike" noProof="0" dirty="0">
                <a:ln>
                  <a:noFill/>
                </a:ln>
                <a:effectLst/>
                <a:uLnTx/>
                <a:uFillTx/>
                <a:latin typeface="+mj-lt"/>
                <a:ea typeface="华文中宋" panose="02010600040101010101" pitchFamily="2" charset="-122"/>
                <a:cs typeface="+mn-cs"/>
                <a:sym typeface="Wingdings 2" panose="05020102010507070707"/>
              </a:rPr>
              <a:t>。</a:t>
            </a:r>
            <a:endParaRPr kumimoji="0" lang="en-US" altLang="zh-CN"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Wingdings 2" panose="05020102010507070707"/>
            </a:endParaRPr>
          </a:p>
        </p:txBody>
      </p:sp>
      <p:pic>
        <p:nvPicPr>
          <p:cNvPr id="7" name="图片 6" descr="mmexport1669106280987"/>
          <p:cNvPicPr>
            <a:picLocks noChangeAspect="1"/>
          </p:cNvPicPr>
          <p:nvPr/>
        </p:nvPicPr>
        <p:blipFill>
          <a:blip r:embed="rId1"/>
          <a:stretch>
            <a:fillRect/>
          </a:stretch>
        </p:blipFill>
        <p:spPr>
          <a:xfrm>
            <a:off x="1617980" y="5346700"/>
            <a:ext cx="9051290" cy="1223645"/>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title"/>
          </p:nvPr>
        </p:nvSpPr>
        <p:spPr>
          <a:xfrm>
            <a:off x="1794510" y="285750"/>
            <a:ext cx="6754813"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H202</a:t>
            </a: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表</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4" name="文本框 3"/>
          <p:cNvSpPr txBox="1"/>
          <p:nvPr/>
        </p:nvSpPr>
        <p:spPr>
          <a:xfrm>
            <a:off x="450215" y="1423670"/>
            <a:ext cx="3154045" cy="703580"/>
          </a:xfrm>
          <a:prstGeom prst="rect">
            <a:avLst/>
          </a:prstGeom>
          <a:noFill/>
        </p:spPr>
        <p:txBody>
          <a:bodyPr wrap="square" rtlCol="0" anchor="t">
            <a:noAutofit/>
          </a:bodyPr>
          <a:p>
            <a:r>
              <a:rPr lang="zh-CN" altLang="en-US" sz="2400" b="0" noProof="0" dirty="0">
                <a:ln>
                  <a:noFill/>
                </a:ln>
                <a:solidFill>
                  <a:srgbClr val="0070C0"/>
                </a:solidFill>
                <a:effectLst/>
                <a:uLnTx/>
                <a:uFillTx/>
                <a:latin typeface="+mj-lt"/>
                <a:ea typeface="华文中宋" panose="02010600040101010101" pitchFamily="2" charset="-122"/>
                <a:sym typeface="+mn-ea"/>
              </a:rPr>
              <a:t>项目处理地代码从6位改为9位。</a:t>
            </a:r>
            <a:endParaRPr lang="zh-CN" altLang="en-US" sz="2400" b="0" noProof="0" dirty="0">
              <a:ln>
                <a:noFill/>
              </a:ln>
              <a:solidFill>
                <a:srgbClr val="0070C0"/>
              </a:solidFill>
              <a:effectLst/>
              <a:uLnTx/>
              <a:uFillTx/>
              <a:latin typeface="+mj-lt"/>
              <a:ea typeface="华文中宋" panose="02010600040101010101" pitchFamily="2" charset="-122"/>
              <a:sym typeface="+mn-ea"/>
            </a:endParaRPr>
          </a:p>
        </p:txBody>
      </p:sp>
      <p:pic>
        <p:nvPicPr>
          <p:cNvPr id="5" name="图片 4"/>
          <p:cNvPicPr>
            <a:picLocks noChangeAspect="1"/>
          </p:cNvPicPr>
          <p:nvPr/>
        </p:nvPicPr>
        <p:blipFill>
          <a:blip r:embed="rId1"/>
          <a:srcRect l="29058" t="26800" r="30629" b="14496"/>
          <a:stretch>
            <a:fillRect/>
          </a:stretch>
        </p:blipFill>
        <p:spPr>
          <a:xfrm>
            <a:off x="4159250" y="1423670"/>
            <a:ext cx="6143625" cy="5032375"/>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1"/>
          <p:cNvSpPr>
            <a:spLocks noGrp="1"/>
          </p:cNvSpPr>
          <p:nvPr>
            <p:ph type="title"/>
          </p:nvPr>
        </p:nvSpPr>
        <p:spPr>
          <a:xfrm>
            <a:off x="1794510" y="285750"/>
            <a:ext cx="6754813"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H202</a:t>
            </a: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表</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11266" name="矩形 2"/>
          <p:cNvSpPr>
            <a:spLocks noChangeArrowheads="1"/>
          </p:cNvSpPr>
          <p:nvPr/>
        </p:nvSpPr>
        <p:spPr bwMode="auto">
          <a:xfrm>
            <a:off x="2914650" y="4873625"/>
            <a:ext cx="5289550" cy="1437005"/>
          </a:xfrm>
          <a:prstGeom prst="rect">
            <a:avLst/>
          </a:prstGeom>
          <a:noFill/>
          <a:ln w="9525">
            <a:noFill/>
            <a:miter lim="800000"/>
          </a:ln>
        </p:spPr>
        <p:txBody>
          <a:bodyPr wrap="square" lIns="103897" tIns="51949" rIns="103897" bIns="51949">
            <a:noAutofit/>
          </a:bodyPr>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en-US" sz="1600" b="0" i="0" u="none" strike="noStrike" kern="1200" cap="none" spc="0" normalizeH="0" baseline="0" noProof="0" dirty="0">
                <a:ln>
                  <a:noFill/>
                </a:ln>
                <a:solidFill>
                  <a:srgbClr val="0070C0"/>
                </a:solidFill>
                <a:effectLst/>
                <a:uLnTx/>
                <a:uFillTx/>
                <a:latin typeface="+mj-lt"/>
                <a:ea typeface="华文中宋" panose="02010600040101010101" pitchFamily="2" charset="-122"/>
                <a:cs typeface="+mn-cs"/>
                <a:sym typeface="+mn-ea"/>
              </a:rPr>
              <a:t>增加“是否为单纯购置项目”</a:t>
            </a:r>
            <a:endParaRPr kumimoji="0" lang="zh-CN" altLang="en-US" sz="1600" b="0" i="0" u="none" strike="noStrike" kern="1200" cap="none" spc="0" normalizeH="0" baseline="0" noProof="0" dirty="0">
              <a:ln>
                <a:noFill/>
              </a:ln>
              <a:solidFill>
                <a:srgbClr val="0070C0"/>
              </a:solidFill>
              <a:effectLst/>
              <a:uLnTx/>
              <a:uFillTx/>
              <a:latin typeface="+mj-lt"/>
              <a:ea typeface="华文中宋" panose="02010600040101010101" pitchFamily="2" charset="-122"/>
              <a:cs typeface="+mn-cs"/>
              <a:sym typeface="+mn-ea"/>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en-US" sz="1600" b="0" i="0" u="none" strike="noStrike" kern="1200" cap="none" spc="0" normalizeH="0" baseline="0" noProof="0" dirty="0">
                <a:ln>
                  <a:noFill/>
                </a:ln>
                <a:solidFill>
                  <a:srgbClr val="0070C0"/>
                </a:solidFill>
                <a:effectLst/>
                <a:uLnTx/>
                <a:uFillTx/>
                <a:latin typeface="+mj-lt"/>
                <a:ea typeface="华文中宋" panose="02010600040101010101" pitchFamily="2" charset="-122"/>
                <a:cs typeface="+mn-cs"/>
                <a:sym typeface="+mn-ea"/>
              </a:rPr>
              <a:t>增加“是否为城中村改造项目”</a:t>
            </a:r>
            <a:endParaRPr kumimoji="0" lang="zh-CN" altLang="en-US" sz="1600" b="0" i="0" u="none" strike="noStrike" kern="1200" cap="none" spc="0" normalizeH="0" baseline="0" noProof="0" dirty="0">
              <a:ln>
                <a:noFill/>
              </a:ln>
              <a:solidFill>
                <a:srgbClr val="0070C0"/>
              </a:solidFill>
              <a:effectLst/>
              <a:uLnTx/>
              <a:uFillTx/>
              <a:latin typeface="+mj-lt"/>
              <a:ea typeface="华文中宋" panose="02010600040101010101" pitchFamily="2" charset="-122"/>
              <a:cs typeface="+mn-cs"/>
              <a:sym typeface="+mn-ea"/>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en-US" sz="1600" b="0" i="0" u="none" strike="noStrike" kern="1200" cap="none" spc="0" normalizeH="0" baseline="0" noProof="0" dirty="0">
                <a:ln>
                  <a:noFill/>
                </a:ln>
                <a:solidFill>
                  <a:srgbClr val="0070C0"/>
                </a:solidFill>
                <a:effectLst/>
                <a:uLnTx/>
                <a:uFillTx/>
                <a:latin typeface="+mj-lt"/>
                <a:ea typeface="华文中宋" panose="02010600040101010101" pitchFamily="2" charset="-122"/>
                <a:cs typeface="+mn-cs"/>
                <a:sym typeface="+mn-ea"/>
              </a:rPr>
              <a:t>增加“是否为‘平急两用’公共基础设施项目”</a:t>
            </a:r>
            <a:endParaRPr kumimoji="0" lang="zh-CN" altLang="en-US" sz="1600" b="0" i="0" u="none" strike="noStrike" kern="1200" cap="none" spc="0" normalizeH="0" baseline="0" noProof="0" dirty="0">
              <a:ln>
                <a:noFill/>
              </a:ln>
              <a:solidFill>
                <a:srgbClr val="0070C0"/>
              </a:solidFill>
              <a:effectLst/>
              <a:uLnTx/>
              <a:uFillTx/>
              <a:latin typeface="+mj-lt"/>
              <a:ea typeface="华文中宋" panose="02010600040101010101" pitchFamily="2" charset="-122"/>
              <a:cs typeface="+mn-cs"/>
              <a:sym typeface="+mn-ea"/>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en-US" sz="1600" b="0" i="0" u="none" strike="noStrike" kern="1200" cap="none" spc="0" normalizeH="0" baseline="0" noProof="0" dirty="0">
                <a:ln>
                  <a:noFill/>
                </a:ln>
                <a:solidFill>
                  <a:srgbClr val="0070C0"/>
                </a:solidFill>
                <a:effectLst/>
                <a:uLnTx/>
                <a:uFillTx/>
                <a:latin typeface="+mj-lt"/>
                <a:ea typeface="华文中宋" panose="02010600040101010101" pitchFamily="2" charset="-122"/>
                <a:cs typeface="+mn-cs"/>
                <a:sym typeface="+mn-ea"/>
              </a:rPr>
              <a:t>增加“是否包含保障房性住房项目”</a:t>
            </a:r>
            <a:endParaRPr kumimoji="0" lang="zh-CN" altLang="en-US" sz="2400" b="0" i="0" u="none" strike="noStrike" kern="1200" cap="none" spc="0" normalizeH="0" baseline="0" noProof="0" dirty="0">
              <a:ln>
                <a:noFill/>
              </a:ln>
              <a:solidFill>
                <a:srgbClr val="0070C0"/>
              </a:solidFill>
              <a:effectLst/>
              <a:uLnTx/>
              <a:uFillTx/>
              <a:latin typeface="+mj-lt"/>
              <a:ea typeface="华文中宋" panose="02010600040101010101" pitchFamily="2" charset="-122"/>
              <a:cs typeface="+mn-cs"/>
              <a:sym typeface="+mn-ea"/>
            </a:endParaRPr>
          </a:p>
          <a:p>
            <a:pPr marL="0" marR="0" lvl="0" indent="0" algn="just" defTabSz="914400" rtl="0" eaLnBrk="0" fontAlgn="base" latinLnBrk="0" hangingPunct="0">
              <a:lnSpc>
                <a:spcPct val="15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0070C0"/>
              </a:solidFill>
              <a:effectLst/>
              <a:uLnTx/>
              <a:uFillTx/>
              <a:latin typeface="+mj-lt"/>
              <a:ea typeface="华文中宋" panose="02010600040101010101" pitchFamily="2" charset="-122"/>
              <a:cs typeface="+mn-cs"/>
              <a:sym typeface="+mn-ea"/>
            </a:endParaRPr>
          </a:p>
        </p:txBody>
      </p:sp>
      <p:pic>
        <p:nvPicPr>
          <p:cNvPr id="2" name="图片 1"/>
          <p:cNvPicPr>
            <a:picLocks noChangeAspect="1"/>
          </p:cNvPicPr>
          <p:nvPr/>
        </p:nvPicPr>
        <p:blipFill>
          <a:blip r:embed="rId1"/>
          <a:srcRect l="19296" t="22259" r="21388" b="16444"/>
          <a:stretch>
            <a:fillRect/>
          </a:stretch>
        </p:blipFill>
        <p:spPr>
          <a:xfrm>
            <a:off x="2659380" y="1031875"/>
            <a:ext cx="6609715" cy="3841750"/>
          </a:xfrm>
          <a:prstGeom prst="rect">
            <a:avLst/>
          </a:prstGeo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ph type="title"/>
          </p:nvPr>
        </p:nvSpPr>
        <p:spPr>
          <a:xfrm>
            <a:off x="1794510" y="285750"/>
            <a:ext cx="6754813"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H202</a:t>
            </a: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表</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pic>
        <p:nvPicPr>
          <p:cNvPr id="2" name="图片 1"/>
          <p:cNvPicPr>
            <a:picLocks noChangeAspect="1"/>
          </p:cNvPicPr>
          <p:nvPr/>
        </p:nvPicPr>
        <p:blipFill>
          <a:blip r:embed="rId1"/>
          <a:srcRect l="27796" t="25889" r="30483" b="11911"/>
          <a:stretch>
            <a:fillRect/>
          </a:stretch>
        </p:blipFill>
        <p:spPr>
          <a:xfrm>
            <a:off x="2811145" y="1118870"/>
            <a:ext cx="6358255" cy="5332095"/>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1"/>
          <p:cNvSpPr>
            <a:spLocks noGrp="1"/>
          </p:cNvSpPr>
          <p:nvPr>
            <p:ph type="title"/>
          </p:nvPr>
        </p:nvSpPr>
        <p:spPr>
          <a:xfrm>
            <a:off x="1841500" y="260350"/>
            <a:ext cx="8970963" cy="60325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项目代码</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graphicFrame>
        <p:nvGraphicFramePr>
          <p:cNvPr id="26" name="表格 25"/>
          <p:cNvGraphicFramePr>
            <a:graphicFrameLocks noGrp="1"/>
          </p:cNvGraphicFramePr>
          <p:nvPr/>
        </p:nvGraphicFramePr>
        <p:xfrm>
          <a:off x="731838" y="1143000"/>
          <a:ext cx="10549469" cy="1286182"/>
        </p:xfrm>
        <a:graphic>
          <a:graphicData uri="http://schemas.openxmlformats.org/drawingml/2006/table">
            <a:tbl>
              <a:tblPr/>
              <a:tblGrid>
                <a:gridCol w="6952100"/>
                <a:gridCol w="3597369"/>
              </a:tblGrid>
              <a:tr h="352407">
                <a:tc gridSpan="2">
                  <a:txBody>
                    <a:bodyPr/>
                    <a:lstStyle/>
                    <a:p>
                      <a:pPr algn="just">
                        <a:lnSpc>
                          <a:spcPct val="100000"/>
                        </a:lnSpc>
                        <a:spcAft>
                          <a:spcPts val="0"/>
                        </a:spcAft>
                        <a:tabLst>
                          <a:tab pos="4133850" algn="l"/>
                        </a:tabLst>
                      </a:pPr>
                      <a:r>
                        <a:rPr lang="zh-CN" sz="1600" b="1" kern="100" dirty="0">
                          <a:solidFill>
                            <a:srgbClr val="000000"/>
                          </a:solidFill>
                          <a:latin typeface="Times New Roman" panose="02020603050405020304"/>
                          <a:ea typeface="宋体" panose="02010600030101010101" pitchFamily="2" charset="-122"/>
                          <a:cs typeface="Times New Roman" panose="02020603050405020304"/>
                        </a:rPr>
                        <a:t>项目情况（全部项目均要填写）</a:t>
                      </a:r>
                      <a:endParaRPr lang="zh-CN" sz="1600" kern="100" dirty="0">
                        <a:latin typeface="Times New Roman" panose="02020603050405020304"/>
                        <a:ea typeface="宋体" panose="02010600030101010101" pitchFamily="2" charset="-122"/>
                        <a:cs typeface="Times New Roman" panose="02020603050405020304"/>
                      </a:endParaRPr>
                    </a:p>
                  </a:txBody>
                  <a:tcPr marL="84396" marR="84396"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933775">
                <a:tc>
                  <a:txBody>
                    <a:bodyPr/>
                    <a:lstStyle/>
                    <a:p>
                      <a:pPr algn="just">
                        <a:lnSpc>
                          <a:spcPct val="150000"/>
                        </a:lnSpc>
                        <a:spcAft>
                          <a:spcPts val="0"/>
                        </a:spcAft>
                        <a:tabLst>
                          <a:tab pos="936625" algn="l"/>
                          <a:tab pos="4133850" algn="l"/>
                        </a:tabLst>
                      </a:pPr>
                      <a:r>
                        <a:rPr lang="en-US" sz="1600" b="1" kern="100" dirty="0">
                          <a:solidFill>
                            <a:srgbClr val="FF0000"/>
                          </a:solidFill>
                          <a:latin typeface="宋体" panose="02010600030101010101" pitchFamily="2" charset="-122"/>
                          <a:ea typeface="宋体" panose="02010600030101010101" pitchFamily="2" charset="-122"/>
                          <a:cs typeface="Times New Roman" panose="02020603050405020304"/>
                        </a:rPr>
                        <a:t>01 </a:t>
                      </a:r>
                      <a:r>
                        <a:rPr lang="zh-CN" sz="1600" b="1" kern="100" dirty="0">
                          <a:solidFill>
                            <a:srgbClr val="FF0000"/>
                          </a:solidFill>
                          <a:latin typeface="Times New Roman" panose="02020603050405020304"/>
                          <a:ea typeface="宋体" panose="02010600030101010101" pitchFamily="2" charset="-122"/>
                          <a:cs typeface="Times New Roman" panose="02020603050405020304"/>
                        </a:rPr>
                        <a:t>项目代码： □□□□□□□□□ □□□□□□ □□□</a:t>
                      </a:r>
                      <a:endParaRPr lang="zh-CN" sz="1600" b="1" kern="100" dirty="0">
                        <a:solidFill>
                          <a:srgbClr val="FF0000"/>
                        </a:solidFill>
                        <a:latin typeface="Times New Roman" panose="02020603050405020304"/>
                        <a:ea typeface="宋体" panose="02010600030101010101" pitchFamily="2" charset="-122"/>
                        <a:cs typeface="Times New Roman" panose="02020603050405020304"/>
                      </a:endParaRPr>
                    </a:p>
                    <a:p>
                      <a:pPr algn="just">
                        <a:lnSpc>
                          <a:spcPct val="150000"/>
                        </a:lnSpc>
                        <a:spcAft>
                          <a:spcPts val="0"/>
                        </a:spcAft>
                        <a:tabLst>
                          <a:tab pos="4133850" algn="l"/>
                        </a:tabLst>
                      </a:pPr>
                      <a:r>
                        <a:rPr lang="en-US" sz="1600" kern="100" dirty="0">
                          <a:solidFill>
                            <a:srgbClr val="000000"/>
                          </a:solidFill>
                          <a:latin typeface="宋体" panose="02010600030101010101" pitchFamily="2" charset="-122"/>
                          <a:ea typeface="宋体" panose="02010600030101010101" pitchFamily="2" charset="-122"/>
                          <a:cs typeface="Times New Roman" panose="02020603050405020304"/>
                        </a:rPr>
                        <a:t>02 </a:t>
                      </a:r>
                      <a:r>
                        <a:rPr lang="zh-CN" sz="1600" kern="100" dirty="0">
                          <a:solidFill>
                            <a:srgbClr val="000000"/>
                          </a:solidFill>
                          <a:latin typeface="Times New Roman" panose="02020603050405020304"/>
                          <a:ea typeface="宋体" panose="02010600030101010101" pitchFamily="2" charset="-122"/>
                          <a:cs typeface="Times New Roman" panose="02020603050405020304"/>
                        </a:rPr>
                        <a:t>项目名称</a:t>
                      </a:r>
                      <a:r>
                        <a:rPr lang="zh-CN" sz="1600" kern="100" dirty="0" smtClean="0">
                          <a:solidFill>
                            <a:srgbClr val="000000"/>
                          </a:solidFill>
                          <a:latin typeface="Times New Roman" panose="02020603050405020304"/>
                          <a:ea typeface="宋体" panose="02010600030101010101" pitchFamily="2" charset="-122"/>
                          <a:cs typeface="Times New Roman" panose="02020603050405020304"/>
                        </a:rPr>
                        <a:t>：</a:t>
                      </a:r>
                      <a:r>
                        <a:rPr lang="en-US" altLang="zh-CN" sz="1600" kern="100" dirty="0" smtClean="0">
                          <a:solidFill>
                            <a:srgbClr val="000000"/>
                          </a:solidFill>
                          <a:latin typeface="Times New Roman" panose="02020603050405020304"/>
                          <a:ea typeface="宋体" panose="02010600030101010101" pitchFamily="2" charset="-122"/>
                          <a:cs typeface="Times New Roman" panose="02020603050405020304"/>
                        </a:rPr>
                        <a:t>———————————————————</a:t>
                      </a:r>
                      <a:endParaRPr lang="zh-CN" sz="1600" u="sng" kern="100" dirty="0">
                        <a:solidFill>
                          <a:schemeClr val="tx1"/>
                        </a:solidFill>
                        <a:latin typeface="Times New Roman" panose="02020603050405020304"/>
                        <a:ea typeface="宋体" panose="02010600030101010101" pitchFamily="2" charset="-122"/>
                        <a:cs typeface="Times New Roman" panose="02020603050405020304"/>
                      </a:endParaRPr>
                    </a:p>
                  </a:txBody>
                  <a:tcPr marL="84396" marR="8439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4133850" algn="l"/>
                        </a:tabLst>
                      </a:pPr>
                      <a:r>
                        <a:rPr lang="en-US" sz="1600" kern="100" dirty="0">
                          <a:solidFill>
                            <a:srgbClr val="000000"/>
                          </a:solidFill>
                          <a:latin typeface="宋体" panose="02010600030101010101" pitchFamily="2" charset="-122"/>
                          <a:ea typeface="宋体" panose="02010600030101010101" pitchFamily="2" charset="-122"/>
                          <a:cs typeface="Times New Roman" panose="02020603050405020304"/>
                        </a:rPr>
                        <a:t>03 </a:t>
                      </a:r>
                      <a:r>
                        <a:rPr lang="zh-CN" sz="1600" kern="100" dirty="0">
                          <a:solidFill>
                            <a:srgbClr val="000000"/>
                          </a:solidFill>
                          <a:latin typeface="Times New Roman" panose="02020603050405020304"/>
                          <a:ea typeface="宋体" panose="02010600030101010101" pitchFamily="2" charset="-122"/>
                          <a:cs typeface="Times New Roman" panose="02020603050405020304"/>
                        </a:rPr>
                        <a:t>审批类型</a:t>
                      </a:r>
                      <a:r>
                        <a:rPr lang="en-US" sz="1600" kern="100" dirty="0">
                          <a:solidFill>
                            <a:srgbClr val="000000"/>
                          </a:solidFill>
                          <a:latin typeface="Times New Roman" panose="02020603050405020304"/>
                          <a:ea typeface="宋体" panose="02010600030101010101" pitchFamily="2" charset="-122"/>
                          <a:cs typeface="Times New Roman" panose="02020603050405020304"/>
                        </a:rPr>
                        <a:t>  </a:t>
                      </a:r>
                      <a:r>
                        <a:rPr lang="zh-CN" sz="1600" kern="100" dirty="0">
                          <a:solidFill>
                            <a:srgbClr val="000000"/>
                          </a:solidFill>
                          <a:latin typeface="Times New Roman" panose="02020603050405020304"/>
                          <a:ea typeface="宋体" panose="02010600030101010101" pitchFamily="2" charset="-122"/>
                          <a:cs typeface="Times New Roman" panose="02020603050405020304"/>
                        </a:rPr>
                        <a:t>□</a:t>
                      </a:r>
                      <a:endParaRPr lang="zh-CN" sz="1600" kern="100" dirty="0">
                        <a:latin typeface="Times New Roman" panose="02020603050405020304"/>
                        <a:ea typeface="宋体" panose="02010600030101010101" pitchFamily="2" charset="-122"/>
                        <a:cs typeface="Times New Roman" panose="02020603050405020304"/>
                      </a:endParaRPr>
                    </a:p>
                    <a:p>
                      <a:pPr algn="just">
                        <a:lnSpc>
                          <a:spcPct val="100000"/>
                        </a:lnSpc>
                        <a:spcAft>
                          <a:spcPts val="0"/>
                        </a:spcAft>
                        <a:tabLst>
                          <a:tab pos="4133850" algn="l"/>
                        </a:tabLst>
                      </a:pPr>
                      <a:r>
                        <a:rPr lang="en-US" sz="1600" kern="100" dirty="0">
                          <a:solidFill>
                            <a:srgbClr val="000000"/>
                          </a:solidFill>
                          <a:latin typeface="宋体" panose="02010600030101010101" pitchFamily="2" charset="-122"/>
                          <a:ea typeface="宋体" panose="02010600030101010101" pitchFamily="2" charset="-122"/>
                          <a:cs typeface="Times New Roman" panose="02020603050405020304"/>
                        </a:rPr>
                        <a:t>1.</a:t>
                      </a:r>
                      <a:r>
                        <a:rPr lang="zh-CN" sz="1600" kern="100" dirty="0">
                          <a:solidFill>
                            <a:srgbClr val="000000"/>
                          </a:solidFill>
                          <a:latin typeface="Times New Roman" panose="02020603050405020304"/>
                          <a:ea typeface="宋体" panose="02010600030101010101" pitchFamily="2" charset="-122"/>
                          <a:cs typeface="Times New Roman" panose="02020603050405020304"/>
                        </a:rPr>
                        <a:t>新增项目</a:t>
                      </a:r>
                      <a:r>
                        <a:rPr lang="en-US" sz="1600" kern="100" dirty="0">
                          <a:solidFill>
                            <a:srgbClr val="000000"/>
                          </a:solidFill>
                          <a:latin typeface="Times New Roman" panose="02020603050405020304"/>
                          <a:ea typeface="宋体" panose="02010600030101010101" pitchFamily="2" charset="-122"/>
                          <a:cs typeface="Times New Roman" panose="02020603050405020304"/>
                        </a:rPr>
                        <a:t>   2.</a:t>
                      </a:r>
                      <a:r>
                        <a:rPr lang="zh-CN" sz="1600" kern="100" dirty="0">
                          <a:solidFill>
                            <a:srgbClr val="000000"/>
                          </a:solidFill>
                          <a:latin typeface="Times New Roman" panose="02020603050405020304"/>
                          <a:ea typeface="宋体" panose="02010600030101010101" pitchFamily="2" charset="-122"/>
                          <a:cs typeface="Times New Roman" panose="02020603050405020304"/>
                        </a:rPr>
                        <a:t>所属单位变更</a:t>
                      </a:r>
                      <a:r>
                        <a:rPr lang="en-US" sz="1600" kern="100" dirty="0">
                          <a:solidFill>
                            <a:srgbClr val="000000"/>
                          </a:solidFill>
                          <a:latin typeface="Times New Roman" panose="02020603050405020304"/>
                          <a:ea typeface="宋体" panose="02010600030101010101" pitchFamily="2" charset="-122"/>
                          <a:cs typeface="Times New Roman" panose="02020603050405020304"/>
                        </a:rPr>
                        <a:t>     </a:t>
                      </a:r>
                      <a:endParaRPr lang="zh-CN" sz="1600" kern="100" dirty="0">
                        <a:latin typeface="Times New Roman" panose="02020603050405020304"/>
                        <a:ea typeface="宋体" panose="02010600030101010101" pitchFamily="2" charset="-122"/>
                        <a:cs typeface="Times New Roman" panose="02020603050405020304"/>
                      </a:endParaRPr>
                    </a:p>
                    <a:p>
                      <a:pPr algn="just">
                        <a:lnSpc>
                          <a:spcPct val="100000"/>
                        </a:lnSpc>
                        <a:spcAft>
                          <a:spcPts val="0"/>
                        </a:spcAft>
                        <a:tabLst>
                          <a:tab pos="4133850" algn="l"/>
                        </a:tabLst>
                      </a:pPr>
                      <a:r>
                        <a:rPr lang="en-US" sz="1600" kern="100" dirty="0">
                          <a:solidFill>
                            <a:srgbClr val="000000"/>
                          </a:solidFill>
                          <a:latin typeface="宋体" panose="02010600030101010101" pitchFamily="2" charset="-122"/>
                          <a:ea typeface="宋体" panose="02010600030101010101" pitchFamily="2" charset="-122"/>
                          <a:cs typeface="Times New Roman" panose="02020603050405020304"/>
                        </a:rPr>
                        <a:t>3.</a:t>
                      </a:r>
                      <a:r>
                        <a:rPr lang="zh-CN" sz="1600" kern="100" dirty="0">
                          <a:solidFill>
                            <a:srgbClr val="000000"/>
                          </a:solidFill>
                          <a:latin typeface="Times New Roman" panose="02020603050405020304"/>
                          <a:ea typeface="宋体" panose="02010600030101010101" pitchFamily="2" charset="-122"/>
                          <a:cs typeface="Times New Roman" panose="02020603050405020304"/>
                        </a:rPr>
                        <a:t>调整计划总投资</a:t>
                      </a:r>
                      <a:r>
                        <a:rPr lang="en-US" sz="1600" kern="100" dirty="0">
                          <a:solidFill>
                            <a:srgbClr val="000000"/>
                          </a:solidFill>
                          <a:latin typeface="Times New Roman" panose="02020603050405020304"/>
                          <a:ea typeface="宋体" panose="02010600030101010101" pitchFamily="2" charset="-122"/>
                          <a:cs typeface="Times New Roman" panose="02020603050405020304"/>
                        </a:rPr>
                        <a:t>  4.</a:t>
                      </a:r>
                      <a:r>
                        <a:rPr lang="zh-CN" sz="1600" kern="100" dirty="0">
                          <a:solidFill>
                            <a:srgbClr val="000000"/>
                          </a:solidFill>
                          <a:latin typeface="Times New Roman" panose="02020603050405020304"/>
                          <a:ea typeface="宋体" panose="02010600030101010101" pitchFamily="2" charset="-122"/>
                          <a:cs typeface="Times New Roman" panose="02020603050405020304"/>
                        </a:rPr>
                        <a:t>退出</a:t>
                      </a:r>
                      <a:r>
                        <a:rPr lang="en-US" sz="1600" kern="100" dirty="0">
                          <a:solidFill>
                            <a:srgbClr val="000000"/>
                          </a:solidFill>
                          <a:latin typeface="Times New Roman" panose="02020603050405020304"/>
                          <a:ea typeface="宋体" panose="02010600030101010101" pitchFamily="2" charset="-122"/>
                          <a:cs typeface="Times New Roman" panose="02020603050405020304"/>
                        </a:rPr>
                        <a:t>   </a:t>
                      </a:r>
                      <a:endParaRPr lang="zh-CN" sz="1600" kern="100" dirty="0">
                        <a:latin typeface="Times New Roman" panose="02020603050405020304"/>
                        <a:ea typeface="宋体" panose="02010600030101010101" pitchFamily="2" charset="-122"/>
                        <a:cs typeface="Times New Roman" panose="02020603050405020304"/>
                      </a:endParaRPr>
                    </a:p>
                  </a:txBody>
                  <a:tcPr marL="84396" marR="8439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7596" name="图片 5"/>
          <p:cNvPicPr>
            <a:picLocks noChangeAspect="1"/>
          </p:cNvPicPr>
          <p:nvPr/>
        </p:nvPicPr>
        <p:blipFill>
          <a:blip r:embed="rId1"/>
          <a:stretch>
            <a:fillRect/>
          </a:stretch>
        </p:blipFill>
        <p:spPr>
          <a:xfrm>
            <a:off x="596900" y="2517775"/>
            <a:ext cx="10464800" cy="1057275"/>
          </a:xfrm>
          <a:prstGeom prst="rect">
            <a:avLst/>
          </a:prstGeom>
          <a:noFill/>
          <a:ln w="9525">
            <a:noFill/>
          </a:ln>
        </p:spPr>
      </p:pic>
      <p:sp>
        <p:nvSpPr>
          <p:cNvPr id="67597" name="矩形 6"/>
          <p:cNvSpPr/>
          <p:nvPr/>
        </p:nvSpPr>
        <p:spPr>
          <a:xfrm>
            <a:off x="300038" y="3835400"/>
            <a:ext cx="11587162" cy="2676525"/>
          </a:xfrm>
          <a:prstGeom prst="rect">
            <a:avLst/>
          </a:prstGeom>
          <a:noFill/>
          <a:ln w="9525">
            <a:noFill/>
          </a:ln>
        </p:spPr>
        <p:txBody>
          <a:bodyPr anchor="t" anchorCtr="0">
            <a:spAutoFit/>
          </a:bodyPr>
          <a:p>
            <a:pPr>
              <a:buClr>
                <a:srgbClr val="003366"/>
              </a:buClr>
              <a:buSzPct val="75000"/>
            </a:pPr>
            <a:r>
              <a:rPr lang="zh-CN" altLang="en-US"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组织机构代码：</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rPr>
              <a:t>项目法人单位的组织机构代码，取自组织机构代码证</a:t>
            </a:r>
            <a:r>
              <a:rPr lang="en-US" altLang="zh-CN" sz="2800" dirty="0">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rPr>
              <a:t>税务登记证后</a:t>
            </a:r>
            <a:r>
              <a:rPr lang="en-US" altLang="zh-CN" sz="2800" dirty="0">
                <a:latin typeface="华文中宋" panose="02010600040101010101" pitchFamily="2" charset="-122"/>
                <a:ea typeface="华文中宋" panose="02010600040101010101" pitchFamily="2" charset="-122"/>
                <a:cs typeface="华文中宋" panose="02010600040101010101" pitchFamily="2" charset="-122"/>
              </a:rPr>
              <a:t>9</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rPr>
              <a:t>位</a:t>
            </a:r>
            <a:r>
              <a:rPr lang="en-US" altLang="zh-CN" sz="2800" dirty="0">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rPr>
              <a:t>统一信用代码第</a:t>
            </a:r>
            <a:r>
              <a:rPr lang="en-US" altLang="zh-CN" sz="2800" dirty="0">
                <a:latin typeface="华文中宋" panose="02010600040101010101" pitchFamily="2" charset="-122"/>
                <a:ea typeface="华文中宋" panose="02010600040101010101" pitchFamily="2" charset="-122"/>
                <a:cs typeface="华文中宋" panose="02010600040101010101" pitchFamily="2" charset="-122"/>
              </a:rPr>
              <a:t>9-17</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rPr>
              <a:t>位；</a:t>
            </a:r>
            <a:endParaRPr lang="en-US" altLang="zh-CN" sz="2800" dirty="0">
              <a:latin typeface="华文中宋" panose="02010600040101010101" pitchFamily="2" charset="-122"/>
              <a:ea typeface="华文中宋" panose="02010600040101010101" pitchFamily="2" charset="-122"/>
              <a:cs typeface="华文中宋" panose="02010600040101010101" pitchFamily="2" charset="-122"/>
            </a:endParaRPr>
          </a:p>
          <a:p>
            <a:pPr>
              <a:buClr>
                <a:srgbClr val="003366"/>
              </a:buClr>
              <a:buSzPct val="75000"/>
            </a:pPr>
            <a:r>
              <a:rPr lang="en-US" altLang="zh-CN"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05</a:t>
            </a:r>
            <a:r>
              <a:rPr lang="zh-CN" altLang="en-US"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项目处理地代码（前六位）：</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rPr>
              <a:t>按照在地统计原则，填写</a:t>
            </a:r>
            <a:r>
              <a:rPr lang="zh-CN" altLang="en-US"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项目所归属管理的统计机构</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rPr>
              <a:t>在数据处理平台中的代码。</a:t>
            </a:r>
            <a:endParaRPr lang="zh-CN" altLang="en-US" sz="2800" dirty="0">
              <a:latin typeface="华文中宋" panose="02010600040101010101" pitchFamily="2" charset="-122"/>
              <a:ea typeface="华文中宋" panose="02010600040101010101" pitchFamily="2" charset="-122"/>
              <a:cs typeface="华文中宋" panose="02010600040101010101" pitchFamily="2" charset="-122"/>
            </a:endParaRPr>
          </a:p>
          <a:p>
            <a:pPr>
              <a:buClr>
                <a:srgbClr val="003366"/>
              </a:buClr>
              <a:buSzPct val="75000"/>
            </a:pPr>
            <a:r>
              <a:rPr lang="en-US" altLang="zh-CN"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项目代码编写不与往年退库项目代码重复，平台已加相关审核。</a:t>
            </a:r>
            <a:endParaRPr lang="zh-CN" altLang="en-US"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endParaRPr>
          </a:p>
          <a:p>
            <a:pPr>
              <a:buClr>
                <a:srgbClr val="003366"/>
              </a:buClr>
              <a:buSzPct val="75000"/>
            </a:pPr>
            <a:r>
              <a:rPr lang="en-US" altLang="zh-CN"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如项目代码填报错误，需要重新建表填写上报，项目代码不能修改。</a:t>
            </a:r>
            <a:endParaRPr lang="zh-CN" altLang="en-US"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标题 1"/>
          <p:cNvSpPr>
            <a:spLocks noGrp="1"/>
          </p:cNvSpPr>
          <p:nvPr>
            <p:ph type="title"/>
          </p:nvPr>
        </p:nvSpPr>
        <p:spPr>
          <a:xfrm>
            <a:off x="1874838" y="285750"/>
            <a:ext cx="8970963" cy="60325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项目名称</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graphicFrame>
        <p:nvGraphicFramePr>
          <p:cNvPr id="26" name="表格 25"/>
          <p:cNvGraphicFramePr>
            <a:graphicFrameLocks noGrp="1"/>
          </p:cNvGraphicFramePr>
          <p:nvPr/>
        </p:nvGraphicFramePr>
        <p:xfrm>
          <a:off x="731838" y="1143000"/>
          <a:ext cx="10549469" cy="1286182"/>
        </p:xfrm>
        <a:graphic>
          <a:graphicData uri="http://schemas.openxmlformats.org/drawingml/2006/table">
            <a:tbl>
              <a:tblPr/>
              <a:tblGrid>
                <a:gridCol w="6952100"/>
                <a:gridCol w="3597369"/>
              </a:tblGrid>
              <a:tr h="352407">
                <a:tc gridSpan="2">
                  <a:txBody>
                    <a:bodyPr/>
                    <a:lstStyle/>
                    <a:p>
                      <a:pPr algn="just">
                        <a:lnSpc>
                          <a:spcPct val="100000"/>
                        </a:lnSpc>
                        <a:spcAft>
                          <a:spcPts val="0"/>
                        </a:spcAft>
                        <a:tabLst>
                          <a:tab pos="4133850" algn="l"/>
                        </a:tabLst>
                      </a:pPr>
                      <a:r>
                        <a:rPr lang="zh-CN" sz="1600" b="1" kern="100" dirty="0">
                          <a:solidFill>
                            <a:srgbClr val="000000"/>
                          </a:solidFill>
                          <a:latin typeface="Times New Roman" panose="02020603050405020304"/>
                          <a:ea typeface="宋体" panose="02010600030101010101" pitchFamily="2" charset="-122"/>
                          <a:cs typeface="Times New Roman" panose="02020603050405020304"/>
                        </a:rPr>
                        <a:t>项目情况（全部项目均要填写）</a:t>
                      </a:r>
                      <a:endParaRPr lang="zh-CN" sz="1600" kern="100" dirty="0">
                        <a:latin typeface="Times New Roman" panose="02020603050405020304"/>
                        <a:ea typeface="宋体" panose="02010600030101010101" pitchFamily="2" charset="-122"/>
                        <a:cs typeface="Times New Roman" panose="02020603050405020304"/>
                      </a:endParaRPr>
                    </a:p>
                  </a:txBody>
                  <a:tcPr marL="84396" marR="84396"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933775">
                <a:tc>
                  <a:txBody>
                    <a:bodyPr/>
                    <a:lstStyle/>
                    <a:p>
                      <a:pPr algn="just">
                        <a:lnSpc>
                          <a:spcPct val="150000"/>
                        </a:lnSpc>
                        <a:spcAft>
                          <a:spcPts val="0"/>
                        </a:spcAft>
                        <a:tabLst>
                          <a:tab pos="936625" algn="l"/>
                          <a:tab pos="4133850" algn="l"/>
                        </a:tabLst>
                      </a:pPr>
                      <a:r>
                        <a:rPr lang="en-US" sz="1600" kern="100" dirty="0">
                          <a:solidFill>
                            <a:srgbClr val="000000"/>
                          </a:solidFill>
                          <a:latin typeface="宋体" panose="02010600030101010101" pitchFamily="2" charset="-122"/>
                          <a:ea typeface="宋体" panose="02010600030101010101" pitchFamily="2" charset="-122"/>
                          <a:cs typeface="Times New Roman" panose="02020603050405020304"/>
                        </a:rPr>
                        <a:t>01 </a:t>
                      </a:r>
                      <a:r>
                        <a:rPr lang="zh-CN" sz="1600" kern="100" dirty="0">
                          <a:solidFill>
                            <a:srgbClr val="000000"/>
                          </a:solidFill>
                          <a:latin typeface="Times New Roman" panose="02020603050405020304"/>
                          <a:ea typeface="宋体" panose="02010600030101010101" pitchFamily="2" charset="-122"/>
                          <a:cs typeface="Times New Roman" panose="02020603050405020304"/>
                        </a:rPr>
                        <a:t>项目代码： □□□□□□□□□ □□□□□□ □□□</a:t>
                      </a:r>
                      <a:endParaRPr lang="zh-CN" sz="1600" kern="100" dirty="0">
                        <a:latin typeface="Times New Roman" panose="02020603050405020304"/>
                        <a:ea typeface="宋体" panose="02010600030101010101" pitchFamily="2" charset="-122"/>
                        <a:cs typeface="Times New Roman" panose="02020603050405020304"/>
                      </a:endParaRPr>
                    </a:p>
                    <a:p>
                      <a:pPr algn="just">
                        <a:lnSpc>
                          <a:spcPct val="150000"/>
                        </a:lnSpc>
                        <a:spcAft>
                          <a:spcPts val="0"/>
                        </a:spcAft>
                        <a:tabLst>
                          <a:tab pos="4133850" algn="l"/>
                        </a:tabLst>
                      </a:pPr>
                      <a:r>
                        <a:rPr lang="en-US" sz="1600" b="1" kern="100" dirty="0">
                          <a:solidFill>
                            <a:srgbClr val="FF0000"/>
                          </a:solidFill>
                          <a:latin typeface="宋体" panose="02010600030101010101" pitchFamily="2" charset="-122"/>
                          <a:ea typeface="宋体" panose="02010600030101010101" pitchFamily="2" charset="-122"/>
                          <a:cs typeface="Times New Roman" panose="02020603050405020304"/>
                        </a:rPr>
                        <a:t>02 </a:t>
                      </a:r>
                      <a:r>
                        <a:rPr lang="zh-CN" sz="1600" b="1" kern="100" dirty="0">
                          <a:solidFill>
                            <a:srgbClr val="FF0000"/>
                          </a:solidFill>
                          <a:latin typeface="Times New Roman" panose="02020603050405020304"/>
                          <a:ea typeface="宋体" panose="02010600030101010101" pitchFamily="2" charset="-122"/>
                          <a:cs typeface="Times New Roman" panose="02020603050405020304"/>
                        </a:rPr>
                        <a:t>项目名称</a:t>
                      </a:r>
                      <a:r>
                        <a:rPr lang="zh-CN" sz="1600" b="1" kern="100" dirty="0" smtClean="0">
                          <a:solidFill>
                            <a:srgbClr val="FF0000"/>
                          </a:solidFill>
                          <a:latin typeface="Times New Roman" panose="02020603050405020304"/>
                          <a:ea typeface="宋体" panose="02010600030101010101" pitchFamily="2" charset="-122"/>
                          <a:cs typeface="Times New Roman" panose="02020603050405020304"/>
                        </a:rPr>
                        <a:t>：</a:t>
                      </a:r>
                      <a:r>
                        <a:rPr lang="en-US" altLang="zh-CN" sz="1600" b="1" kern="100" dirty="0" smtClean="0">
                          <a:solidFill>
                            <a:srgbClr val="FF0000"/>
                          </a:solidFill>
                          <a:latin typeface="Times New Roman" panose="02020603050405020304"/>
                          <a:ea typeface="宋体" panose="02010600030101010101" pitchFamily="2" charset="-122"/>
                          <a:cs typeface="Times New Roman" panose="02020603050405020304"/>
                        </a:rPr>
                        <a:t>———————————————————</a:t>
                      </a:r>
                      <a:endParaRPr lang="zh-CN" sz="1600" b="1" u="sng" kern="100" dirty="0">
                        <a:solidFill>
                          <a:srgbClr val="FF0000"/>
                        </a:solidFill>
                        <a:latin typeface="Times New Roman" panose="02020603050405020304"/>
                        <a:ea typeface="宋体" panose="02010600030101010101" pitchFamily="2" charset="-122"/>
                        <a:cs typeface="Times New Roman" panose="02020603050405020304"/>
                      </a:endParaRPr>
                    </a:p>
                  </a:txBody>
                  <a:tcPr marL="84396" marR="8439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4133850" algn="l"/>
                        </a:tabLst>
                      </a:pPr>
                      <a:r>
                        <a:rPr lang="en-US" sz="1600" kern="100" dirty="0">
                          <a:solidFill>
                            <a:srgbClr val="000000"/>
                          </a:solidFill>
                          <a:latin typeface="宋体" panose="02010600030101010101" pitchFamily="2" charset="-122"/>
                          <a:ea typeface="宋体" panose="02010600030101010101" pitchFamily="2" charset="-122"/>
                          <a:cs typeface="Times New Roman" panose="02020603050405020304"/>
                        </a:rPr>
                        <a:t>03 </a:t>
                      </a:r>
                      <a:r>
                        <a:rPr lang="zh-CN" sz="1600" kern="100" dirty="0">
                          <a:solidFill>
                            <a:srgbClr val="000000"/>
                          </a:solidFill>
                          <a:latin typeface="Times New Roman" panose="02020603050405020304"/>
                          <a:ea typeface="宋体" panose="02010600030101010101" pitchFamily="2" charset="-122"/>
                          <a:cs typeface="Times New Roman" panose="02020603050405020304"/>
                        </a:rPr>
                        <a:t>审批类型</a:t>
                      </a:r>
                      <a:r>
                        <a:rPr lang="en-US" sz="1600" kern="100" dirty="0">
                          <a:solidFill>
                            <a:srgbClr val="000000"/>
                          </a:solidFill>
                          <a:latin typeface="Times New Roman" panose="02020603050405020304"/>
                          <a:ea typeface="宋体" panose="02010600030101010101" pitchFamily="2" charset="-122"/>
                          <a:cs typeface="Times New Roman" panose="02020603050405020304"/>
                        </a:rPr>
                        <a:t>  </a:t>
                      </a:r>
                      <a:r>
                        <a:rPr lang="zh-CN" sz="1600" kern="100" dirty="0">
                          <a:solidFill>
                            <a:srgbClr val="000000"/>
                          </a:solidFill>
                          <a:latin typeface="Times New Roman" panose="02020603050405020304"/>
                          <a:ea typeface="宋体" panose="02010600030101010101" pitchFamily="2" charset="-122"/>
                          <a:cs typeface="Times New Roman" panose="02020603050405020304"/>
                        </a:rPr>
                        <a:t>□</a:t>
                      </a:r>
                      <a:endParaRPr lang="zh-CN" sz="1600" kern="100" dirty="0">
                        <a:latin typeface="Times New Roman" panose="02020603050405020304"/>
                        <a:ea typeface="宋体" panose="02010600030101010101" pitchFamily="2" charset="-122"/>
                        <a:cs typeface="Times New Roman" panose="02020603050405020304"/>
                      </a:endParaRPr>
                    </a:p>
                    <a:p>
                      <a:pPr algn="just">
                        <a:lnSpc>
                          <a:spcPct val="100000"/>
                        </a:lnSpc>
                        <a:spcAft>
                          <a:spcPts val="0"/>
                        </a:spcAft>
                        <a:tabLst>
                          <a:tab pos="4133850" algn="l"/>
                        </a:tabLst>
                      </a:pPr>
                      <a:r>
                        <a:rPr lang="en-US" sz="1600" kern="100" dirty="0">
                          <a:solidFill>
                            <a:srgbClr val="000000"/>
                          </a:solidFill>
                          <a:latin typeface="宋体" panose="02010600030101010101" pitchFamily="2" charset="-122"/>
                          <a:ea typeface="宋体" panose="02010600030101010101" pitchFamily="2" charset="-122"/>
                          <a:cs typeface="Times New Roman" panose="02020603050405020304"/>
                        </a:rPr>
                        <a:t>1.</a:t>
                      </a:r>
                      <a:r>
                        <a:rPr lang="zh-CN" sz="1600" kern="100" dirty="0">
                          <a:solidFill>
                            <a:srgbClr val="000000"/>
                          </a:solidFill>
                          <a:latin typeface="Times New Roman" panose="02020603050405020304"/>
                          <a:ea typeface="宋体" panose="02010600030101010101" pitchFamily="2" charset="-122"/>
                          <a:cs typeface="Times New Roman" panose="02020603050405020304"/>
                        </a:rPr>
                        <a:t>新增项目</a:t>
                      </a:r>
                      <a:r>
                        <a:rPr lang="en-US" sz="1600" kern="100" dirty="0">
                          <a:solidFill>
                            <a:srgbClr val="000000"/>
                          </a:solidFill>
                          <a:latin typeface="Times New Roman" panose="02020603050405020304"/>
                          <a:ea typeface="宋体" panose="02010600030101010101" pitchFamily="2" charset="-122"/>
                          <a:cs typeface="Times New Roman" panose="02020603050405020304"/>
                        </a:rPr>
                        <a:t>   2.</a:t>
                      </a:r>
                      <a:r>
                        <a:rPr lang="zh-CN" sz="1600" kern="100" dirty="0">
                          <a:solidFill>
                            <a:srgbClr val="000000"/>
                          </a:solidFill>
                          <a:latin typeface="Times New Roman" panose="02020603050405020304"/>
                          <a:ea typeface="宋体" panose="02010600030101010101" pitchFamily="2" charset="-122"/>
                          <a:cs typeface="Times New Roman" panose="02020603050405020304"/>
                        </a:rPr>
                        <a:t>所属单位变更</a:t>
                      </a:r>
                      <a:r>
                        <a:rPr lang="en-US" sz="1600" kern="100" dirty="0">
                          <a:solidFill>
                            <a:srgbClr val="000000"/>
                          </a:solidFill>
                          <a:latin typeface="Times New Roman" panose="02020603050405020304"/>
                          <a:ea typeface="宋体" panose="02010600030101010101" pitchFamily="2" charset="-122"/>
                          <a:cs typeface="Times New Roman" panose="02020603050405020304"/>
                        </a:rPr>
                        <a:t>     </a:t>
                      </a:r>
                      <a:endParaRPr lang="zh-CN" sz="1600" kern="100" dirty="0">
                        <a:latin typeface="Times New Roman" panose="02020603050405020304"/>
                        <a:ea typeface="宋体" panose="02010600030101010101" pitchFamily="2" charset="-122"/>
                        <a:cs typeface="Times New Roman" panose="02020603050405020304"/>
                      </a:endParaRPr>
                    </a:p>
                    <a:p>
                      <a:pPr algn="just">
                        <a:lnSpc>
                          <a:spcPct val="100000"/>
                        </a:lnSpc>
                        <a:spcAft>
                          <a:spcPts val="0"/>
                        </a:spcAft>
                        <a:tabLst>
                          <a:tab pos="4133850" algn="l"/>
                        </a:tabLst>
                      </a:pPr>
                      <a:r>
                        <a:rPr lang="en-US" sz="1600" kern="100" dirty="0">
                          <a:solidFill>
                            <a:srgbClr val="000000"/>
                          </a:solidFill>
                          <a:latin typeface="宋体" panose="02010600030101010101" pitchFamily="2" charset="-122"/>
                          <a:ea typeface="宋体" panose="02010600030101010101" pitchFamily="2" charset="-122"/>
                          <a:cs typeface="Times New Roman" panose="02020603050405020304"/>
                        </a:rPr>
                        <a:t>3.</a:t>
                      </a:r>
                      <a:r>
                        <a:rPr lang="zh-CN" sz="1600" kern="100" dirty="0">
                          <a:solidFill>
                            <a:srgbClr val="000000"/>
                          </a:solidFill>
                          <a:latin typeface="Times New Roman" panose="02020603050405020304"/>
                          <a:ea typeface="宋体" panose="02010600030101010101" pitchFamily="2" charset="-122"/>
                          <a:cs typeface="Times New Roman" panose="02020603050405020304"/>
                        </a:rPr>
                        <a:t>调整计划总投资</a:t>
                      </a:r>
                      <a:r>
                        <a:rPr lang="en-US" sz="1600" kern="100" dirty="0">
                          <a:solidFill>
                            <a:srgbClr val="000000"/>
                          </a:solidFill>
                          <a:latin typeface="Times New Roman" panose="02020603050405020304"/>
                          <a:ea typeface="宋体" panose="02010600030101010101" pitchFamily="2" charset="-122"/>
                          <a:cs typeface="Times New Roman" panose="02020603050405020304"/>
                        </a:rPr>
                        <a:t>  4.</a:t>
                      </a:r>
                      <a:r>
                        <a:rPr lang="zh-CN" sz="1600" kern="100" dirty="0">
                          <a:solidFill>
                            <a:srgbClr val="000000"/>
                          </a:solidFill>
                          <a:latin typeface="Times New Roman" panose="02020603050405020304"/>
                          <a:ea typeface="宋体" panose="02010600030101010101" pitchFamily="2" charset="-122"/>
                          <a:cs typeface="Times New Roman" panose="02020603050405020304"/>
                        </a:rPr>
                        <a:t>退出</a:t>
                      </a:r>
                      <a:r>
                        <a:rPr lang="en-US" sz="1600" kern="100" dirty="0">
                          <a:solidFill>
                            <a:srgbClr val="000000"/>
                          </a:solidFill>
                          <a:latin typeface="Times New Roman" panose="02020603050405020304"/>
                          <a:ea typeface="宋体" panose="02010600030101010101" pitchFamily="2" charset="-122"/>
                          <a:cs typeface="Times New Roman" panose="02020603050405020304"/>
                        </a:rPr>
                        <a:t>   </a:t>
                      </a:r>
                      <a:endParaRPr lang="zh-CN" sz="1600" kern="100" dirty="0">
                        <a:latin typeface="Times New Roman" panose="02020603050405020304"/>
                        <a:ea typeface="宋体" panose="02010600030101010101" pitchFamily="2" charset="-122"/>
                        <a:cs typeface="Times New Roman" panose="02020603050405020304"/>
                      </a:endParaRPr>
                    </a:p>
                  </a:txBody>
                  <a:tcPr marL="84396" marR="8439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7597" name="矩形 6"/>
          <p:cNvSpPr/>
          <p:nvPr/>
        </p:nvSpPr>
        <p:spPr>
          <a:xfrm>
            <a:off x="301308" y="2573020"/>
            <a:ext cx="11587162" cy="3969385"/>
          </a:xfrm>
          <a:prstGeom prst="rect">
            <a:avLst/>
          </a:prstGeom>
          <a:noFill/>
          <a:ln w="9525">
            <a:noFill/>
          </a:ln>
        </p:spPr>
        <p:txBody>
          <a:bodyPr anchor="t" anchorCtr="0">
            <a:spAutoFit/>
          </a:bodyPr>
          <a:p>
            <a:pPr>
              <a:lnSpc>
                <a:spcPct val="150000"/>
              </a:lnSpc>
              <a:buClr>
                <a:srgbClr val="003366"/>
              </a:buClr>
              <a:buSzPct val="75000"/>
            </a:pPr>
            <a:r>
              <a:rPr lang="en-US" altLang="zh-CN" sz="2400" dirty="0">
                <a:latin typeface="仿宋_GB2312" panose="02010609030101010101" pitchFamily="49" charset="-122"/>
                <a:ea typeface="仿宋_GB2312" panose="02010609030101010101" pitchFamily="49" charset="-122"/>
                <a:cs typeface="仿宋_GB2312" panose="02010609030101010101" pitchFamily="49" charset="-122"/>
                <a:sym typeface="+mn-ea"/>
              </a:rPr>
              <a:t>1.</a:t>
            </a:r>
            <a:r>
              <a:rPr lang="zh-CN" altLang="en-US" sz="2400" dirty="0">
                <a:latin typeface="仿宋_GB2312" panose="02010609030101010101" pitchFamily="49" charset="-122"/>
                <a:ea typeface="仿宋_GB2312" panose="02010609030101010101" pitchFamily="49" charset="-122"/>
                <a:cs typeface="仿宋_GB2312" panose="02010609030101010101" pitchFamily="49" charset="-122"/>
                <a:sym typeface="+mn-ea"/>
              </a:rPr>
              <a:t>主要依据立项批复里的项目名称填写（尽量和立项批复一致，不漏字少字错字；立项项目名过长的，可视情况简写）。</a:t>
            </a:r>
            <a:endParaRPr lang="zh-CN" altLang="en-US" sz="2400"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endParaRPr>
          </a:p>
          <a:p>
            <a:pPr>
              <a:lnSpc>
                <a:spcPct val="150000"/>
              </a:lnSpc>
              <a:buClr>
                <a:srgbClr val="003366"/>
              </a:buClr>
              <a:buSzPct val="75000"/>
            </a:pPr>
            <a:r>
              <a:rPr lang="en-US" altLang="zh-CN" sz="2400" dirty="0">
                <a:latin typeface="仿宋_GB2312" panose="02010609030101010101" pitchFamily="49" charset="-122"/>
                <a:ea typeface="仿宋_GB2312" panose="02010609030101010101" pitchFamily="49" charset="-122"/>
                <a:cs typeface="仿宋_GB2312" panose="02010609030101010101" pitchFamily="49" charset="-122"/>
                <a:sym typeface="+mn-ea"/>
              </a:rPr>
              <a:t>2.</a:t>
            </a:r>
            <a:r>
              <a:rPr lang="zh-CN" altLang="en-US" sz="2400" dirty="0">
                <a:latin typeface="仿宋_GB2312" panose="02010609030101010101" pitchFamily="49" charset="-122"/>
                <a:ea typeface="仿宋_GB2312" panose="02010609030101010101" pitchFamily="49" charset="-122"/>
                <a:cs typeface="仿宋_GB2312" panose="02010609030101010101" pitchFamily="49" charset="-122"/>
                <a:sym typeface="+mn-ea"/>
              </a:rPr>
              <a:t>立项材料提供的是可研、评审报告等，可根据项目建设内容或合同填写，如</a:t>
            </a:r>
            <a:r>
              <a:rPr lang="en-US" altLang="zh-CN" sz="2400" dirty="0">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zh-CN" altLang="en-US" sz="2400" dirty="0">
                <a:latin typeface="仿宋_GB2312" panose="02010609030101010101" pitchFamily="49" charset="-122"/>
                <a:ea typeface="仿宋_GB2312" panose="02010609030101010101" pitchFamily="49" charset="-122"/>
                <a:cs typeface="仿宋_GB2312" panose="02010609030101010101" pitchFamily="49" charset="-122"/>
                <a:sym typeface="+mn-ea"/>
              </a:rPr>
              <a:t>厂房改造项目</a:t>
            </a:r>
            <a:r>
              <a:rPr lang="en-US" altLang="zh-CN" sz="2400" dirty="0">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zh-CN" altLang="en-US" sz="2400" dirty="0">
                <a:latin typeface="仿宋_GB2312" panose="02010609030101010101" pitchFamily="49" charset="-122"/>
                <a:ea typeface="仿宋_GB2312" panose="02010609030101010101" pitchFamily="49" charset="-122"/>
                <a:cs typeface="仿宋_GB2312" panose="02010609030101010101" pitchFamily="49" charset="-122"/>
                <a:sym typeface="+mn-ea"/>
              </a:rPr>
              <a:t>，体现建设内容，而不是</a:t>
            </a:r>
            <a:r>
              <a:rPr lang="en-US" altLang="zh-CN" sz="2400" dirty="0">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zh-CN" altLang="en-US" sz="2400" dirty="0">
                <a:latin typeface="仿宋_GB2312" panose="02010609030101010101" pitchFamily="49" charset="-122"/>
                <a:ea typeface="仿宋_GB2312" panose="02010609030101010101" pitchFamily="49" charset="-122"/>
                <a:cs typeface="仿宋_GB2312" panose="02010609030101010101" pitchFamily="49" charset="-122"/>
                <a:sym typeface="+mn-ea"/>
              </a:rPr>
              <a:t>厂房</a:t>
            </a:r>
            <a:r>
              <a:rPr lang="en-US" altLang="zh-CN" sz="2400" dirty="0">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zh-CN" altLang="en-US" sz="2400" dirty="0">
                <a:latin typeface="仿宋_GB2312" panose="02010609030101010101" pitchFamily="49" charset="-122"/>
                <a:ea typeface="仿宋_GB2312" panose="02010609030101010101" pitchFamily="49" charset="-122"/>
                <a:cs typeface="仿宋_GB2312" panose="02010609030101010101" pitchFamily="49" charset="-122"/>
                <a:sym typeface="+mn-ea"/>
              </a:rPr>
              <a:t>。</a:t>
            </a:r>
            <a:endParaRPr lang="zh-CN" altLang="en-US" sz="2400"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endParaRPr>
          </a:p>
          <a:p>
            <a:pPr>
              <a:lnSpc>
                <a:spcPct val="150000"/>
              </a:lnSpc>
              <a:buClr>
                <a:srgbClr val="003366"/>
              </a:buClr>
              <a:buSzPct val="75000"/>
            </a:pPr>
            <a:r>
              <a:rPr lang="en-US" altLang="zh-CN" sz="2400" dirty="0">
                <a:latin typeface="仿宋_GB2312" panose="02010609030101010101" pitchFamily="49" charset="-122"/>
                <a:ea typeface="仿宋_GB2312" panose="02010609030101010101" pitchFamily="49" charset="-122"/>
                <a:cs typeface="仿宋_GB2312" panose="02010609030101010101" pitchFamily="49" charset="-122"/>
                <a:sym typeface="+mn-ea"/>
              </a:rPr>
              <a:t>3.</a:t>
            </a:r>
            <a:r>
              <a:rPr lang="zh-CN" altLang="en-US" sz="2400" dirty="0">
                <a:latin typeface="仿宋_GB2312" panose="02010609030101010101" pitchFamily="49" charset="-122"/>
                <a:ea typeface="仿宋_GB2312" panose="02010609030101010101" pitchFamily="49" charset="-122"/>
                <a:cs typeface="仿宋_GB2312" panose="02010609030101010101" pitchFamily="49" charset="-122"/>
                <a:sym typeface="+mn-ea"/>
              </a:rPr>
              <a:t>不出现特殊符号标点。</a:t>
            </a:r>
            <a:endParaRPr lang="zh-CN" altLang="en-US" sz="2400"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endParaRPr>
          </a:p>
          <a:p>
            <a:pPr>
              <a:lnSpc>
                <a:spcPct val="150000"/>
              </a:lnSpc>
              <a:buClr>
                <a:srgbClr val="003366"/>
              </a:buClr>
              <a:buSzPct val="75000"/>
            </a:pPr>
            <a:r>
              <a:rPr lang="en-US" altLang="zh-CN" sz="2400" dirty="0">
                <a:latin typeface="仿宋_GB2312" panose="02010609030101010101" pitchFamily="49" charset="-122"/>
                <a:ea typeface="仿宋_GB2312" panose="02010609030101010101" pitchFamily="49" charset="-122"/>
                <a:cs typeface="仿宋_GB2312" panose="02010609030101010101" pitchFamily="49" charset="-122"/>
                <a:sym typeface="+mn-ea"/>
              </a:rPr>
              <a:t>4.</a:t>
            </a:r>
            <a:r>
              <a:rPr lang="zh-CN" altLang="en-US" sz="2400" dirty="0">
                <a:latin typeface="仿宋_GB2312" panose="02010609030101010101" pitchFamily="49" charset="-122"/>
                <a:ea typeface="仿宋_GB2312" panose="02010609030101010101" pitchFamily="49" charset="-122"/>
                <a:cs typeface="仿宋_GB2312" panose="02010609030101010101" pitchFamily="49" charset="-122"/>
                <a:sym typeface="+mn-ea"/>
              </a:rPr>
              <a:t>不得少于</a:t>
            </a:r>
            <a:r>
              <a:rPr lang="en-US" altLang="zh-CN" sz="2400" dirty="0">
                <a:latin typeface="仿宋_GB2312" panose="02010609030101010101" pitchFamily="49" charset="-122"/>
                <a:ea typeface="仿宋_GB2312" panose="02010609030101010101" pitchFamily="49" charset="-122"/>
                <a:cs typeface="仿宋_GB2312" panose="02010609030101010101" pitchFamily="49" charset="-122"/>
                <a:sym typeface="+mn-ea"/>
              </a:rPr>
              <a:t>4</a:t>
            </a:r>
            <a:r>
              <a:rPr lang="zh-CN" altLang="en-US" sz="2400" dirty="0">
                <a:latin typeface="仿宋_GB2312" panose="02010609030101010101" pitchFamily="49" charset="-122"/>
                <a:ea typeface="仿宋_GB2312" panose="02010609030101010101" pitchFamily="49" charset="-122"/>
                <a:cs typeface="仿宋_GB2312" panose="02010609030101010101" pitchFamily="49" charset="-122"/>
                <a:sym typeface="+mn-ea"/>
              </a:rPr>
              <a:t>个字。</a:t>
            </a:r>
            <a:endParaRPr lang="zh-CN" altLang="en-US" sz="2400"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endParaRPr>
          </a:p>
          <a:p>
            <a:pPr>
              <a:lnSpc>
                <a:spcPct val="150000"/>
              </a:lnSpc>
              <a:buClr>
                <a:srgbClr val="003366"/>
              </a:buClr>
              <a:buSzPct val="75000"/>
            </a:pPr>
            <a:r>
              <a:rPr lang="en-US" altLang="zh-CN" sz="2400" dirty="0">
                <a:latin typeface="仿宋_GB2312" panose="02010609030101010101" pitchFamily="49" charset="-122"/>
                <a:ea typeface="仿宋_GB2312" panose="02010609030101010101" pitchFamily="49" charset="-122"/>
                <a:cs typeface="仿宋_GB2312" panose="02010609030101010101" pitchFamily="49" charset="-122"/>
                <a:sym typeface="+mn-ea"/>
              </a:rPr>
              <a:t>5.</a:t>
            </a:r>
            <a:r>
              <a:rPr lang="zh-CN" altLang="en-US" sz="24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单纯购置项目，项目名称最好标注</a:t>
            </a:r>
            <a:r>
              <a:rPr lang="en-US" altLang="zh-CN" sz="24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zh-CN" altLang="en-US" sz="24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单位</a:t>
            </a:r>
            <a:r>
              <a:rPr lang="en-US" altLang="zh-CN" sz="24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zh-CN" altLang="en-US" sz="24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年度</a:t>
            </a:r>
            <a:r>
              <a:rPr lang="en-US" altLang="zh-CN" sz="24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zh-CN" altLang="en-US" sz="24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设备购置</a:t>
            </a:r>
            <a:r>
              <a:rPr lang="en-US" altLang="zh-CN" sz="24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zh-CN" altLang="en-US" sz="24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具体购置内容</a:t>
            </a:r>
            <a:r>
              <a:rPr lang="en-US" altLang="zh-CN" sz="24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endParaRPr lang="zh-CN" altLang="en-US" sz="2400"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
          <p:cNvSpPr>
            <a:spLocks noGrp="1"/>
          </p:cNvSpPr>
          <p:nvPr>
            <p:ph type="title"/>
          </p:nvPr>
        </p:nvSpPr>
        <p:spPr>
          <a:xfrm>
            <a:off x="1787525" y="285750"/>
            <a:ext cx="8970963" cy="60325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项目建设所在地及区划</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graphicFrame>
        <p:nvGraphicFramePr>
          <p:cNvPr id="20" name="表格 19"/>
          <p:cNvGraphicFramePr>
            <a:graphicFrameLocks noGrp="1"/>
          </p:cNvGraphicFramePr>
          <p:nvPr>
            <p:custDataLst>
              <p:tags r:id="rId1"/>
            </p:custDataLst>
          </p:nvPr>
        </p:nvGraphicFramePr>
        <p:xfrm>
          <a:off x="785495" y="1105535"/>
          <a:ext cx="10442575" cy="2194560"/>
        </p:xfrm>
        <a:graphic>
          <a:graphicData uri="http://schemas.openxmlformats.org/drawingml/2006/table">
            <a:tbl>
              <a:tblPr/>
              <a:tblGrid>
                <a:gridCol w="10442575"/>
              </a:tblGrid>
              <a:tr h="2194560">
                <a:tc>
                  <a:txBody>
                    <a:bodyPr/>
                    <a:lstStyle/>
                    <a:p>
                      <a:pPr algn="l">
                        <a:lnSpc>
                          <a:spcPct val="150000"/>
                        </a:lnSpc>
                        <a:spcAft>
                          <a:spcPts val="0"/>
                        </a:spcAft>
                        <a:tabLst>
                          <a:tab pos="4133850" algn="l"/>
                        </a:tabLst>
                      </a:pPr>
                      <a:r>
                        <a:rPr sz="1600" b="1" kern="100" dirty="0">
                          <a:solidFill>
                            <a:srgbClr val="FF0000"/>
                          </a:solidFill>
                          <a:ea typeface="宋体" panose="02010600030101010101" pitchFamily="2" charset="-122"/>
                          <a:cs typeface="Times New Roman" panose="02020603050405020304"/>
                          <a:sym typeface="+mn-ea"/>
                        </a:rPr>
                        <a:t>04 项目建设所在地及区划</a:t>
                      </a:r>
                      <a:r>
                        <a:rPr lang="en-US" sz="1600" b="1" kern="100" dirty="0">
                          <a:solidFill>
                            <a:srgbClr val="FF0000"/>
                          </a:solidFill>
                          <a:ea typeface="宋体" panose="02010600030101010101" pitchFamily="2" charset="-122"/>
                          <a:cs typeface="Times New Roman" panose="02020603050405020304"/>
                          <a:sym typeface="+mn-ea"/>
                        </a:rPr>
                        <a:t>                     </a:t>
                      </a:r>
                      <a:r>
                        <a:rPr sz="1600" b="1" kern="100" dirty="0">
                          <a:solidFill>
                            <a:srgbClr val="FF0000"/>
                          </a:solidFill>
                          <a:ea typeface="宋体" panose="02010600030101010101" pitchFamily="2" charset="-122"/>
                          <a:cs typeface="Times New Roman" panose="02020603050405020304"/>
                          <a:sym typeface="+mn-ea"/>
                        </a:rPr>
                        <a:t>区划代码    □□□□□□□□□□□□</a:t>
                      </a:r>
                      <a:endParaRPr sz="1600" b="1" kern="100" dirty="0">
                        <a:solidFill>
                          <a:srgbClr val="FF0000"/>
                        </a:solidFill>
                        <a:ea typeface="宋体" panose="02010600030101010101" pitchFamily="2" charset="-122"/>
                        <a:cs typeface="Times New Roman" panose="02020603050405020304"/>
                      </a:endParaRPr>
                    </a:p>
                    <a:p>
                      <a:pPr algn="l">
                        <a:lnSpc>
                          <a:spcPct val="150000"/>
                        </a:lnSpc>
                        <a:spcAft>
                          <a:spcPts val="0"/>
                        </a:spcAft>
                        <a:tabLst>
                          <a:tab pos="4133850" algn="l"/>
                        </a:tabLst>
                      </a:pPr>
                      <a:r>
                        <a:rPr lang="en-US" sz="1600" b="1" u="sng" kern="100" dirty="0">
                          <a:solidFill>
                            <a:srgbClr val="FF0000"/>
                          </a:solidFill>
                          <a:ea typeface="宋体" panose="02010600030101010101" pitchFamily="2" charset="-122"/>
                          <a:cs typeface="Times New Roman" panose="02020603050405020304"/>
                          <a:sym typeface="+mn-ea"/>
                        </a:rPr>
                        <a:t>  </a:t>
                      </a:r>
                      <a:r>
                        <a:rPr sz="1600" b="1" u="sng" kern="100" dirty="0">
                          <a:solidFill>
                            <a:srgbClr val="FF0000"/>
                          </a:solidFill>
                          <a:ea typeface="宋体" panose="02010600030101010101" pitchFamily="2" charset="-122"/>
                          <a:cs typeface="Times New Roman" panose="02020603050405020304"/>
                          <a:sym typeface="+mn-ea"/>
                        </a:rPr>
                        <a:t>              </a:t>
                      </a:r>
                      <a:r>
                        <a:rPr sz="1600" b="1" kern="100" dirty="0">
                          <a:solidFill>
                            <a:srgbClr val="FF0000"/>
                          </a:solidFill>
                          <a:ea typeface="宋体" panose="02010600030101010101" pitchFamily="2" charset="-122"/>
                          <a:cs typeface="Times New Roman" panose="02020603050405020304"/>
                          <a:sym typeface="+mn-ea"/>
                        </a:rPr>
                        <a:t>省(自治区、直辖市</a:t>
                      </a:r>
                      <a:r>
                        <a:rPr sz="1600" b="1" u="sng" kern="100" dirty="0">
                          <a:solidFill>
                            <a:srgbClr val="FF0000"/>
                          </a:solidFill>
                          <a:ea typeface="宋体" panose="02010600030101010101" pitchFamily="2" charset="-122"/>
                          <a:cs typeface="Times New Roman" panose="02020603050405020304"/>
                          <a:sym typeface="+mn-ea"/>
                        </a:rPr>
                        <a:t>)</a:t>
                      </a:r>
                      <a:r>
                        <a:rPr lang="en-US" sz="1600" b="1" u="sng" kern="100" dirty="0">
                          <a:solidFill>
                            <a:srgbClr val="FF0000"/>
                          </a:solidFill>
                          <a:ea typeface="宋体" panose="02010600030101010101" pitchFamily="2" charset="-122"/>
                          <a:cs typeface="Times New Roman" panose="02020603050405020304"/>
                          <a:sym typeface="+mn-ea"/>
                        </a:rPr>
                        <a:t> </a:t>
                      </a:r>
                      <a:r>
                        <a:rPr sz="1600" b="1" u="sng" kern="100" dirty="0">
                          <a:solidFill>
                            <a:srgbClr val="FF0000"/>
                          </a:solidFill>
                          <a:ea typeface="宋体" panose="02010600030101010101" pitchFamily="2" charset="-122"/>
                          <a:cs typeface="Times New Roman" panose="02020603050405020304"/>
                          <a:sym typeface="+mn-ea"/>
                        </a:rPr>
                        <a:t>               </a:t>
                      </a:r>
                      <a:r>
                        <a:rPr sz="1600" b="1" kern="100" dirty="0">
                          <a:solidFill>
                            <a:srgbClr val="FF0000"/>
                          </a:solidFill>
                          <a:ea typeface="宋体" panose="02010600030101010101" pitchFamily="2" charset="-122"/>
                          <a:cs typeface="Times New Roman" panose="02020603050405020304"/>
                          <a:sym typeface="+mn-ea"/>
                        </a:rPr>
                        <a:t>地(市、州、盟</a:t>
                      </a:r>
                      <a:r>
                        <a:rPr sz="1600" b="1" u="sng" kern="100" dirty="0">
                          <a:solidFill>
                            <a:srgbClr val="FF0000"/>
                          </a:solidFill>
                          <a:ea typeface="宋体" panose="02010600030101010101" pitchFamily="2" charset="-122"/>
                          <a:cs typeface="Times New Roman" panose="02020603050405020304"/>
                          <a:sym typeface="+mn-ea"/>
                        </a:rPr>
                        <a:t>)                    </a:t>
                      </a:r>
                      <a:r>
                        <a:rPr sz="1600" b="1" kern="100" dirty="0">
                          <a:solidFill>
                            <a:srgbClr val="FF0000"/>
                          </a:solidFill>
                          <a:ea typeface="宋体" panose="02010600030101010101" pitchFamily="2" charset="-122"/>
                          <a:cs typeface="Times New Roman" panose="02020603050405020304"/>
                          <a:sym typeface="+mn-ea"/>
                        </a:rPr>
                        <a:t>县(市、区、旗)</a:t>
                      </a:r>
                      <a:endParaRPr sz="1600" b="1" kern="100" dirty="0">
                        <a:solidFill>
                          <a:srgbClr val="FF0000"/>
                        </a:solidFill>
                        <a:ea typeface="宋体" panose="02010600030101010101" pitchFamily="2" charset="-122"/>
                        <a:cs typeface="Times New Roman" panose="02020603050405020304"/>
                      </a:endParaRPr>
                    </a:p>
                    <a:p>
                      <a:pPr algn="l">
                        <a:lnSpc>
                          <a:spcPct val="150000"/>
                        </a:lnSpc>
                        <a:spcAft>
                          <a:spcPts val="0"/>
                        </a:spcAft>
                        <a:tabLst>
                          <a:tab pos="4133850" algn="l"/>
                        </a:tabLst>
                      </a:pPr>
                      <a:r>
                        <a:rPr sz="1600" b="1" u="sng" kern="100" dirty="0">
                          <a:solidFill>
                            <a:srgbClr val="FF0000"/>
                          </a:solidFill>
                          <a:ea typeface="宋体" panose="02010600030101010101" pitchFamily="2" charset="-122"/>
                          <a:cs typeface="Times New Roman" panose="02020603050405020304"/>
                          <a:sym typeface="+mn-ea"/>
                        </a:rPr>
                        <a:t>              </a:t>
                      </a:r>
                      <a:r>
                        <a:rPr sz="1600" b="1" kern="100" dirty="0">
                          <a:solidFill>
                            <a:srgbClr val="FF0000"/>
                          </a:solidFill>
                          <a:ea typeface="宋体" panose="02010600030101010101" pitchFamily="2" charset="-122"/>
                          <a:cs typeface="Times New Roman" panose="02020603050405020304"/>
                          <a:sym typeface="+mn-ea"/>
                        </a:rPr>
                        <a:t>乡(镇、街道</a:t>
                      </a:r>
                      <a:r>
                        <a:rPr sz="1600" b="1" u="sng" kern="100" dirty="0">
                          <a:solidFill>
                            <a:srgbClr val="FF0000"/>
                          </a:solidFill>
                          <a:ea typeface="宋体" panose="02010600030101010101" pitchFamily="2" charset="-122"/>
                          <a:cs typeface="Times New Roman" panose="02020603050405020304"/>
                          <a:sym typeface="+mn-ea"/>
                        </a:rPr>
                        <a:t>)                      </a:t>
                      </a:r>
                      <a:r>
                        <a:rPr sz="1600" b="1" kern="100" dirty="0">
                          <a:solidFill>
                            <a:srgbClr val="FF0000"/>
                          </a:solidFill>
                          <a:ea typeface="宋体" panose="02010600030101010101" pitchFamily="2" charset="-122"/>
                          <a:cs typeface="Times New Roman" panose="02020603050405020304"/>
                          <a:sym typeface="+mn-ea"/>
                        </a:rPr>
                        <a:t>村（居）委会</a:t>
                      </a:r>
                      <a:r>
                        <a:rPr sz="1600" b="1" u="sng" kern="100" dirty="0">
                          <a:solidFill>
                            <a:srgbClr val="FF0000"/>
                          </a:solidFill>
                          <a:ea typeface="宋体" panose="02010600030101010101" pitchFamily="2" charset="-122"/>
                          <a:cs typeface="Times New Roman" panose="02020603050405020304"/>
                          <a:sym typeface="+mn-ea"/>
                        </a:rPr>
                        <a:t>                     </a:t>
                      </a:r>
                      <a:r>
                        <a:rPr sz="1600" b="1" kern="100" dirty="0">
                          <a:solidFill>
                            <a:srgbClr val="FF0000"/>
                          </a:solidFill>
                          <a:ea typeface="宋体" panose="02010600030101010101" pitchFamily="2" charset="-122"/>
                          <a:cs typeface="Times New Roman" panose="02020603050405020304"/>
                          <a:sym typeface="+mn-ea"/>
                        </a:rPr>
                        <a:t>街(路)、门牌号</a:t>
                      </a:r>
                      <a:endParaRPr sz="1600" b="1" kern="100" dirty="0">
                        <a:solidFill>
                          <a:srgbClr val="FF0000"/>
                        </a:solidFill>
                        <a:ea typeface="宋体" panose="02010600030101010101" pitchFamily="2" charset="-122"/>
                        <a:cs typeface="Times New Roman" panose="02020603050405020304"/>
                      </a:endParaRPr>
                    </a:p>
                    <a:p>
                      <a:pPr algn="l">
                        <a:lnSpc>
                          <a:spcPct val="150000"/>
                        </a:lnSpc>
                        <a:spcAft>
                          <a:spcPts val="0"/>
                        </a:spcAft>
                        <a:tabLst>
                          <a:tab pos="4133850" algn="l"/>
                        </a:tabLst>
                      </a:pPr>
                      <a:r>
                        <a:rPr lang="en-US" sz="1600" kern="100" dirty="0">
                          <a:solidFill>
                            <a:srgbClr val="000000"/>
                          </a:solidFill>
                          <a:latin typeface="宋体" panose="02010600030101010101" pitchFamily="2" charset="-122"/>
                          <a:ea typeface="宋体" panose="02010600030101010101" pitchFamily="2" charset="-122"/>
                          <a:cs typeface="Times New Roman" panose="02020603050405020304"/>
                        </a:rPr>
                        <a:t>05 </a:t>
                      </a:r>
                      <a:r>
                        <a:rPr lang="zh-CN" sz="1600" kern="100" dirty="0">
                          <a:solidFill>
                            <a:srgbClr val="000000"/>
                          </a:solidFill>
                          <a:latin typeface="Times New Roman" panose="02020603050405020304"/>
                          <a:ea typeface="宋体" panose="02010600030101010101" pitchFamily="2" charset="-122"/>
                          <a:cs typeface="Times New Roman" panose="02020603050405020304"/>
                        </a:rPr>
                        <a:t>项目处理地代码 </a:t>
                      </a:r>
                      <a:r>
                        <a:rPr lang="en-US" sz="1600" kern="100" dirty="0">
                          <a:solidFill>
                            <a:srgbClr val="000000"/>
                          </a:solidFill>
                          <a:latin typeface="Times New Roman" panose="02020603050405020304"/>
                          <a:ea typeface="宋体" panose="02010600030101010101" pitchFamily="2" charset="-122"/>
                          <a:cs typeface="Times New Roman" panose="02020603050405020304"/>
                        </a:rPr>
                        <a:t>  </a:t>
                      </a:r>
                      <a:r>
                        <a:rPr lang="zh-CN" sz="1600" kern="100" dirty="0">
                          <a:solidFill>
                            <a:srgbClr val="000000"/>
                          </a:solidFill>
                          <a:latin typeface="Times New Roman" panose="02020603050405020304"/>
                          <a:ea typeface="宋体" panose="02010600030101010101" pitchFamily="2" charset="-122"/>
                          <a:cs typeface="Times New Roman" panose="02020603050405020304"/>
                        </a:rPr>
                        <a:t>□□□□□□</a:t>
                      </a:r>
                      <a:r>
                        <a:rPr lang="zh-CN" sz="1600" kern="100" dirty="0">
                          <a:solidFill>
                            <a:srgbClr val="000000"/>
                          </a:solidFill>
                          <a:latin typeface="Times New Roman" panose="02020603050405020304"/>
                          <a:ea typeface="宋体" panose="02010600030101010101" pitchFamily="2" charset="-122"/>
                          <a:cs typeface="Times New Roman" panose="02020603050405020304"/>
                          <a:sym typeface="+mn-ea"/>
                        </a:rPr>
                        <a:t>□□□</a:t>
                      </a:r>
                      <a:endParaRPr lang="zh-CN" sz="1600" kern="100" dirty="0">
                        <a:latin typeface="Times New Roman" panose="02020603050405020304"/>
                        <a:ea typeface="宋体" panose="02010600030101010101" pitchFamily="2" charset="-122"/>
                        <a:cs typeface="Times New Roman" panose="02020603050405020304"/>
                      </a:endParaRPr>
                    </a:p>
                    <a:p>
                      <a:pPr algn="l">
                        <a:lnSpc>
                          <a:spcPct val="150000"/>
                        </a:lnSpc>
                        <a:spcAft>
                          <a:spcPts val="0"/>
                        </a:spcAft>
                        <a:tabLst>
                          <a:tab pos="4133850" algn="l"/>
                        </a:tabLst>
                      </a:pPr>
                      <a:endParaRPr lang="zh-CN" sz="1600" kern="100" dirty="0">
                        <a:latin typeface="Times New Roman" panose="02020603050405020304"/>
                        <a:ea typeface="宋体" panose="02010600030101010101" pitchFamily="2" charset="-122"/>
                        <a:cs typeface="Times New Roman" panose="02020603050405020304"/>
                      </a:endParaRPr>
                    </a:p>
                  </a:txBody>
                  <a:tcPr marL="84396" marR="84396"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7597" name="矩形 6"/>
          <p:cNvSpPr/>
          <p:nvPr/>
        </p:nvSpPr>
        <p:spPr>
          <a:xfrm>
            <a:off x="1550670" y="3416935"/>
            <a:ext cx="8912225" cy="3322955"/>
          </a:xfrm>
          <a:prstGeom prst="rect">
            <a:avLst/>
          </a:prstGeom>
          <a:noFill/>
          <a:ln w="9525">
            <a:noFill/>
          </a:ln>
        </p:spPr>
        <p:txBody>
          <a:bodyPr wrap="square" anchor="t" anchorCtr="0">
            <a:spAutoFit/>
          </a:bodyPr>
          <a:p>
            <a:pPr>
              <a:lnSpc>
                <a:spcPct val="150000"/>
              </a:lnSpc>
              <a:buClr>
                <a:srgbClr val="003366"/>
              </a:buClr>
              <a:buSzPct val="75000"/>
            </a:pPr>
            <a:r>
              <a:rPr lang="en-US" altLang="zh-CN" sz="2800" dirty="0">
                <a:latin typeface="华文中宋" panose="02010600040101010101" pitchFamily="2" charset="-122"/>
                <a:ea typeface="华文中宋" panose="02010600040101010101" pitchFamily="2" charset="-122"/>
                <a:cs typeface="华文中宋" panose="02010600040101010101" pitchFamily="2" charset="-122"/>
                <a:sym typeface="+mn-ea"/>
              </a:rPr>
              <a:t>1.</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sym typeface="+mn-ea"/>
              </a:rPr>
              <a:t>指</a:t>
            </a:r>
            <a:r>
              <a:rPr lang="zh-CN" altLang="en-US" sz="2800"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项目</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sym typeface="+mn-ea"/>
              </a:rPr>
              <a:t>实际所处的详细地址，不是办公地址。</a:t>
            </a:r>
            <a:endPar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buClr>
                <a:srgbClr val="003366"/>
              </a:buClr>
              <a:buSzPct val="75000"/>
            </a:pPr>
            <a:r>
              <a:rPr lang="en-US" altLang="zh-CN" sz="2800" dirty="0">
                <a:latin typeface="华文中宋" panose="02010600040101010101" pitchFamily="2" charset="-122"/>
                <a:ea typeface="华文中宋" panose="02010600040101010101" pitchFamily="2" charset="-122"/>
                <a:cs typeface="华文中宋" panose="02010600040101010101" pitchFamily="2" charset="-122"/>
                <a:sym typeface="+mn-ea"/>
              </a:rPr>
              <a:t>2.</a:t>
            </a:r>
            <a:r>
              <a:rPr sz="2800" dirty="0">
                <a:latin typeface="华文中宋" panose="02010600040101010101" pitchFamily="2" charset="-122"/>
                <a:ea typeface="华文中宋" panose="02010600040101010101" pitchFamily="2" charset="-122"/>
                <a:cs typeface="华文中宋" panose="02010600040101010101" pitchFamily="2" charset="-122"/>
                <a:sym typeface="+mn-ea"/>
              </a:rPr>
              <a:t>区必须填写，不能为空，后面的尽量填细填具体。</a:t>
            </a:r>
            <a:endParaRPr sz="2800" dirty="0">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buClr>
                <a:srgbClr val="003366"/>
              </a:buClr>
              <a:buSzPct val="75000"/>
            </a:pPr>
            <a:r>
              <a:rPr lang="en-US" altLang="zh-CN" sz="2800" dirty="0">
                <a:latin typeface="华文中宋" panose="02010600040101010101" pitchFamily="2" charset="-122"/>
                <a:ea typeface="华文中宋" panose="02010600040101010101" pitchFamily="2" charset="-122"/>
                <a:cs typeface="华文中宋" panose="02010600040101010101" pitchFamily="2" charset="-122"/>
                <a:sym typeface="+mn-ea"/>
              </a:rPr>
              <a:t>3.</a:t>
            </a:r>
            <a:r>
              <a:rPr lang="zh-CN" sz="2800" dirty="0">
                <a:latin typeface="华文中宋" panose="02010600040101010101" pitchFamily="2" charset="-122"/>
                <a:ea typeface="华文中宋" panose="02010600040101010101" pitchFamily="2" charset="-122"/>
                <a:cs typeface="华文中宋" panose="02010600040101010101" pitchFamily="2" charset="-122"/>
                <a:sym typeface="+mn-ea"/>
              </a:rPr>
              <a:t>区划代码要和地址一致。</a:t>
            </a:r>
            <a:endParaRPr 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266700">
              <a:lnSpc>
                <a:spcPct val="150000"/>
              </a:lnSpc>
              <a:buFont typeface="Wingdings" panose="05000000000000000000" pitchFamily="2" charset="2"/>
              <a:buChar char="l"/>
            </a:pPr>
            <a:r>
              <a:rPr lang="zh-CN" altLang="zh-CN" sz="2800" dirty="0">
                <a:solidFill>
                  <a:srgbClr val="FF0000"/>
                </a:solidFill>
                <a:latin typeface="仿宋_GB2312" panose="02010609030101010101" pitchFamily="49" charset="-122"/>
                <a:ea typeface="仿宋_GB2312" panose="02010609030101010101" pitchFamily="49" charset="-122"/>
                <a:sym typeface="+mn-ea"/>
              </a:rPr>
              <a:t>所在区名填报在第三个空即</a:t>
            </a:r>
            <a:r>
              <a:rPr lang="en-US" altLang="zh-CN" sz="2800" dirty="0">
                <a:solidFill>
                  <a:srgbClr val="FF0000"/>
                </a:solidFill>
                <a:latin typeface="仿宋_GB2312" panose="02010609030101010101" pitchFamily="49" charset="-122"/>
                <a:ea typeface="仿宋_GB2312" panose="02010609030101010101" pitchFamily="49" charset="-122"/>
                <a:sym typeface="+mn-ea"/>
              </a:rPr>
              <a:t>“</a:t>
            </a:r>
            <a:r>
              <a:rPr lang="zh-CN" altLang="zh-CN" sz="2800" dirty="0">
                <a:solidFill>
                  <a:srgbClr val="FF0000"/>
                </a:solidFill>
                <a:latin typeface="仿宋_GB2312" panose="02010609030101010101" pitchFamily="49" charset="-122"/>
                <a:ea typeface="仿宋_GB2312" panose="02010609030101010101" pitchFamily="49" charset="-122"/>
                <a:sym typeface="+mn-ea"/>
              </a:rPr>
              <a:t>县</a:t>
            </a:r>
            <a:r>
              <a:rPr lang="en-US" altLang="zh-CN" sz="2800" dirty="0">
                <a:solidFill>
                  <a:srgbClr val="FF0000"/>
                </a:solidFill>
                <a:latin typeface="仿宋_GB2312" panose="02010609030101010101" pitchFamily="49" charset="-122"/>
                <a:ea typeface="仿宋_GB2312" panose="02010609030101010101" pitchFamily="49" charset="-122"/>
                <a:sym typeface="+mn-ea"/>
              </a:rPr>
              <a:t>”</a:t>
            </a:r>
            <a:r>
              <a:rPr lang="zh-CN" altLang="en-US" sz="2800"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前面</a:t>
            </a:r>
            <a:endParaRPr lang="zh-CN" altLang="en-US" sz="2800" b="1"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endParaRPr>
          </a:p>
          <a:p>
            <a:pPr indent="266700">
              <a:lnSpc>
                <a:spcPct val="150000"/>
              </a:lnSpc>
              <a:buFont typeface="Wingdings" panose="05000000000000000000" pitchFamily="2" charset="2"/>
              <a:buChar char="l"/>
            </a:pPr>
            <a:r>
              <a:rPr lang="zh-CN" altLang="en-US" sz="2800"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注意不要填成别的区</a:t>
            </a:r>
            <a:endParaRPr 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1"/>
          <p:cNvSpPr>
            <a:spLocks noGrp="1"/>
          </p:cNvSpPr>
          <p:nvPr>
            <p:ph type="title"/>
          </p:nvPr>
        </p:nvSpPr>
        <p:spPr>
          <a:xfrm>
            <a:off x="1874838" y="285750"/>
            <a:ext cx="8970963" cy="60325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项目处理地代码</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graphicFrame>
        <p:nvGraphicFramePr>
          <p:cNvPr id="11" name="表格 10"/>
          <p:cNvGraphicFramePr>
            <a:graphicFrameLocks noGrp="1"/>
          </p:cNvGraphicFramePr>
          <p:nvPr>
            <p:custDataLst>
              <p:tags r:id="rId1"/>
            </p:custDataLst>
          </p:nvPr>
        </p:nvGraphicFramePr>
        <p:xfrm>
          <a:off x="812165" y="1155700"/>
          <a:ext cx="10043795" cy="2602230"/>
        </p:xfrm>
        <a:graphic>
          <a:graphicData uri="http://schemas.openxmlformats.org/drawingml/2006/table">
            <a:tbl>
              <a:tblPr/>
              <a:tblGrid>
                <a:gridCol w="10043795"/>
              </a:tblGrid>
              <a:tr h="2602230">
                <a:tc>
                  <a:txBody>
                    <a:bodyPr/>
                    <a:lstStyle/>
                    <a:p>
                      <a:pPr algn="l">
                        <a:lnSpc>
                          <a:spcPct val="150000"/>
                        </a:lnSpc>
                        <a:spcAft>
                          <a:spcPts val="0"/>
                        </a:spcAft>
                        <a:tabLst>
                          <a:tab pos="4133850" algn="l"/>
                        </a:tabLst>
                      </a:pPr>
                      <a:r>
                        <a:rPr sz="1600" b="1" kern="100" dirty="0">
                          <a:solidFill>
                            <a:schemeClr val="tx1"/>
                          </a:solidFill>
                          <a:ea typeface="宋体" panose="02010600030101010101" pitchFamily="2" charset="-122"/>
                          <a:cs typeface="Times New Roman" panose="02020603050405020304"/>
                          <a:sym typeface="+mn-ea"/>
                        </a:rPr>
                        <a:t>04 项目建设所在地及区划</a:t>
                      </a:r>
                      <a:r>
                        <a:rPr lang="en-US" sz="1600" b="1" kern="100" dirty="0">
                          <a:solidFill>
                            <a:schemeClr val="tx1"/>
                          </a:solidFill>
                          <a:ea typeface="宋体" panose="02010600030101010101" pitchFamily="2" charset="-122"/>
                          <a:cs typeface="Times New Roman" panose="02020603050405020304"/>
                          <a:sym typeface="+mn-ea"/>
                        </a:rPr>
                        <a:t>                     </a:t>
                      </a:r>
                      <a:r>
                        <a:rPr sz="1600" b="1" kern="100" dirty="0">
                          <a:solidFill>
                            <a:schemeClr val="tx1"/>
                          </a:solidFill>
                          <a:ea typeface="宋体" panose="02010600030101010101" pitchFamily="2" charset="-122"/>
                          <a:cs typeface="Times New Roman" panose="02020603050405020304"/>
                          <a:sym typeface="+mn-ea"/>
                        </a:rPr>
                        <a:t>区划代码    □□□□□□□□□□□□</a:t>
                      </a:r>
                      <a:endParaRPr sz="1600" b="1" kern="100" dirty="0">
                        <a:solidFill>
                          <a:schemeClr val="tx1"/>
                        </a:solidFill>
                        <a:ea typeface="宋体" panose="02010600030101010101" pitchFamily="2" charset="-122"/>
                        <a:cs typeface="Times New Roman" panose="02020603050405020304"/>
                      </a:endParaRPr>
                    </a:p>
                    <a:p>
                      <a:pPr algn="l">
                        <a:lnSpc>
                          <a:spcPct val="150000"/>
                        </a:lnSpc>
                        <a:spcAft>
                          <a:spcPts val="0"/>
                        </a:spcAft>
                        <a:tabLst>
                          <a:tab pos="4133850" algn="l"/>
                        </a:tabLst>
                      </a:pPr>
                      <a:r>
                        <a:rPr lang="en-US" sz="1600" b="1" u="sng" kern="100" dirty="0">
                          <a:solidFill>
                            <a:schemeClr val="tx1"/>
                          </a:solidFill>
                          <a:ea typeface="宋体" panose="02010600030101010101" pitchFamily="2" charset="-122"/>
                          <a:cs typeface="Times New Roman" panose="02020603050405020304"/>
                          <a:sym typeface="+mn-ea"/>
                        </a:rPr>
                        <a:t>  </a:t>
                      </a:r>
                      <a:r>
                        <a:rPr sz="1600" b="1" u="sng" kern="100" dirty="0">
                          <a:solidFill>
                            <a:schemeClr val="tx1"/>
                          </a:solidFill>
                          <a:ea typeface="宋体" panose="02010600030101010101" pitchFamily="2" charset="-122"/>
                          <a:cs typeface="Times New Roman" panose="02020603050405020304"/>
                          <a:sym typeface="+mn-ea"/>
                        </a:rPr>
                        <a:t>              </a:t>
                      </a:r>
                      <a:r>
                        <a:rPr sz="1600" b="1" kern="100" dirty="0">
                          <a:solidFill>
                            <a:schemeClr val="tx1"/>
                          </a:solidFill>
                          <a:ea typeface="宋体" panose="02010600030101010101" pitchFamily="2" charset="-122"/>
                          <a:cs typeface="Times New Roman" panose="02020603050405020304"/>
                          <a:sym typeface="+mn-ea"/>
                        </a:rPr>
                        <a:t>省(自治区、直辖市</a:t>
                      </a:r>
                      <a:r>
                        <a:rPr sz="1600" b="1" u="sng" kern="100" dirty="0">
                          <a:solidFill>
                            <a:schemeClr val="tx1"/>
                          </a:solidFill>
                          <a:ea typeface="宋体" panose="02010600030101010101" pitchFamily="2" charset="-122"/>
                          <a:cs typeface="Times New Roman" panose="02020603050405020304"/>
                          <a:sym typeface="+mn-ea"/>
                        </a:rPr>
                        <a:t>)</a:t>
                      </a:r>
                      <a:r>
                        <a:rPr lang="en-US" sz="1600" b="1" u="sng" kern="100" dirty="0">
                          <a:solidFill>
                            <a:schemeClr val="tx1"/>
                          </a:solidFill>
                          <a:ea typeface="宋体" panose="02010600030101010101" pitchFamily="2" charset="-122"/>
                          <a:cs typeface="Times New Roman" panose="02020603050405020304"/>
                          <a:sym typeface="+mn-ea"/>
                        </a:rPr>
                        <a:t> </a:t>
                      </a:r>
                      <a:r>
                        <a:rPr sz="1600" b="1" u="sng" kern="100" dirty="0">
                          <a:solidFill>
                            <a:schemeClr val="tx1"/>
                          </a:solidFill>
                          <a:ea typeface="宋体" panose="02010600030101010101" pitchFamily="2" charset="-122"/>
                          <a:cs typeface="Times New Roman" panose="02020603050405020304"/>
                          <a:sym typeface="+mn-ea"/>
                        </a:rPr>
                        <a:t>               </a:t>
                      </a:r>
                      <a:r>
                        <a:rPr sz="1600" b="1" kern="100" dirty="0">
                          <a:solidFill>
                            <a:schemeClr val="tx1"/>
                          </a:solidFill>
                          <a:ea typeface="宋体" panose="02010600030101010101" pitchFamily="2" charset="-122"/>
                          <a:cs typeface="Times New Roman" panose="02020603050405020304"/>
                          <a:sym typeface="+mn-ea"/>
                        </a:rPr>
                        <a:t>地(市、州、盟</a:t>
                      </a:r>
                      <a:r>
                        <a:rPr sz="1600" b="1" u="sng" kern="100" dirty="0">
                          <a:solidFill>
                            <a:schemeClr val="tx1"/>
                          </a:solidFill>
                          <a:ea typeface="宋体" panose="02010600030101010101" pitchFamily="2" charset="-122"/>
                          <a:cs typeface="Times New Roman" panose="02020603050405020304"/>
                          <a:sym typeface="+mn-ea"/>
                        </a:rPr>
                        <a:t>)                    </a:t>
                      </a:r>
                      <a:r>
                        <a:rPr sz="1600" b="1" kern="100" dirty="0">
                          <a:solidFill>
                            <a:schemeClr val="tx1"/>
                          </a:solidFill>
                          <a:ea typeface="宋体" panose="02010600030101010101" pitchFamily="2" charset="-122"/>
                          <a:cs typeface="Times New Roman" panose="02020603050405020304"/>
                          <a:sym typeface="+mn-ea"/>
                        </a:rPr>
                        <a:t>县(市、区、旗)</a:t>
                      </a:r>
                      <a:endParaRPr sz="1600" b="1" kern="100" dirty="0">
                        <a:solidFill>
                          <a:schemeClr val="tx1"/>
                        </a:solidFill>
                        <a:ea typeface="宋体" panose="02010600030101010101" pitchFamily="2" charset="-122"/>
                        <a:cs typeface="Times New Roman" panose="02020603050405020304"/>
                      </a:endParaRPr>
                    </a:p>
                    <a:p>
                      <a:pPr algn="l">
                        <a:lnSpc>
                          <a:spcPct val="150000"/>
                        </a:lnSpc>
                        <a:spcAft>
                          <a:spcPts val="0"/>
                        </a:spcAft>
                        <a:tabLst>
                          <a:tab pos="4133850" algn="l"/>
                        </a:tabLst>
                      </a:pPr>
                      <a:r>
                        <a:rPr sz="1600" b="1" u="sng" kern="100" dirty="0">
                          <a:solidFill>
                            <a:schemeClr val="tx1"/>
                          </a:solidFill>
                          <a:ea typeface="宋体" panose="02010600030101010101" pitchFamily="2" charset="-122"/>
                          <a:cs typeface="Times New Roman" panose="02020603050405020304"/>
                          <a:sym typeface="+mn-ea"/>
                        </a:rPr>
                        <a:t>              </a:t>
                      </a:r>
                      <a:r>
                        <a:rPr sz="1600" b="1" kern="100" dirty="0">
                          <a:solidFill>
                            <a:schemeClr val="tx1"/>
                          </a:solidFill>
                          <a:ea typeface="宋体" panose="02010600030101010101" pitchFamily="2" charset="-122"/>
                          <a:cs typeface="Times New Roman" panose="02020603050405020304"/>
                          <a:sym typeface="+mn-ea"/>
                        </a:rPr>
                        <a:t>乡(镇、街道</a:t>
                      </a:r>
                      <a:r>
                        <a:rPr sz="1600" b="1" u="sng" kern="100" dirty="0">
                          <a:solidFill>
                            <a:schemeClr val="tx1"/>
                          </a:solidFill>
                          <a:ea typeface="宋体" panose="02010600030101010101" pitchFamily="2" charset="-122"/>
                          <a:cs typeface="Times New Roman" panose="02020603050405020304"/>
                          <a:sym typeface="+mn-ea"/>
                        </a:rPr>
                        <a:t>)                      </a:t>
                      </a:r>
                      <a:r>
                        <a:rPr sz="1600" b="1" kern="100" dirty="0">
                          <a:solidFill>
                            <a:schemeClr val="tx1"/>
                          </a:solidFill>
                          <a:ea typeface="宋体" panose="02010600030101010101" pitchFamily="2" charset="-122"/>
                          <a:cs typeface="Times New Roman" panose="02020603050405020304"/>
                          <a:sym typeface="+mn-ea"/>
                        </a:rPr>
                        <a:t>村（居）委会</a:t>
                      </a:r>
                      <a:r>
                        <a:rPr sz="1600" b="1" u="sng" kern="100" dirty="0">
                          <a:solidFill>
                            <a:schemeClr val="tx1"/>
                          </a:solidFill>
                          <a:ea typeface="宋体" panose="02010600030101010101" pitchFamily="2" charset="-122"/>
                          <a:cs typeface="Times New Roman" panose="02020603050405020304"/>
                          <a:sym typeface="+mn-ea"/>
                        </a:rPr>
                        <a:t>                     </a:t>
                      </a:r>
                      <a:r>
                        <a:rPr sz="1600" b="1" kern="100" dirty="0">
                          <a:solidFill>
                            <a:schemeClr val="tx1"/>
                          </a:solidFill>
                          <a:ea typeface="宋体" panose="02010600030101010101" pitchFamily="2" charset="-122"/>
                          <a:cs typeface="Times New Roman" panose="02020603050405020304"/>
                          <a:sym typeface="+mn-ea"/>
                        </a:rPr>
                        <a:t>街(路)、门牌号</a:t>
                      </a:r>
                      <a:endParaRPr sz="1600" b="1" kern="100" dirty="0">
                        <a:solidFill>
                          <a:schemeClr val="tx1"/>
                        </a:solidFill>
                        <a:ea typeface="宋体" panose="02010600030101010101" pitchFamily="2" charset="-122"/>
                        <a:cs typeface="Times New Roman" panose="02020603050405020304"/>
                      </a:endParaRPr>
                    </a:p>
                    <a:p>
                      <a:pPr algn="l">
                        <a:lnSpc>
                          <a:spcPct val="150000"/>
                        </a:lnSpc>
                        <a:spcAft>
                          <a:spcPts val="0"/>
                        </a:spcAft>
                        <a:tabLst>
                          <a:tab pos="4133850" algn="l"/>
                        </a:tabLst>
                      </a:pPr>
                      <a:r>
                        <a:rPr lang="en-US" sz="1600" b="1" kern="100" dirty="0">
                          <a:solidFill>
                            <a:srgbClr val="FF0000"/>
                          </a:solidFill>
                          <a:latin typeface="宋体" panose="02010600030101010101" pitchFamily="2" charset="-122"/>
                          <a:ea typeface="宋体" panose="02010600030101010101" pitchFamily="2" charset="-122"/>
                          <a:cs typeface="Times New Roman" panose="02020603050405020304"/>
                        </a:rPr>
                        <a:t>05 </a:t>
                      </a:r>
                      <a:r>
                        <a:rPr lang="zh-CN" sz="1600" b="1" kern="100" dirty="0">
                          <a:solidFill>
                            <a:srgbClr val="FF0000"/>
                          </a:solidFill>
                          <a:latin typeface="Times New Roman" panose="02020603050405020304"/>
                          <a:ea typeface="宋体" panose="02010600030101010101" pitchFamily="2" charset="-122"/>
                          <a:cs typeface="Times New Roman" panose="02020603050405020304"/>
                        </a:rPr>
                        <a:t>项目处理地代码 </a:t>
                      </a:r>
                      <a:r>
                        <a:rPr lang="en-US" sz="1600" b="1" kern="100" dirty="0">
                          <a:solidFill>
                            <a:srgbClr val="FF0000"/>
                          </a:solidFill>
                          <a:latin typeface="Times New Roman" panose="02020603050405020304"/>
                          <a:ea typeface="宋体" panose="02010600030101010101" pitchFamily="2" charset="-122"/>
                          <a:cs typeface="Times New Roman" panose="02020603050405020304"/>
                        </a:rPr>
                        <a:t>  </a:t>
                      </a:r>
                      <a:r>
                        <a:rPr lang="zh-CN" sz="1600" b="1" kern="100" dirty="0">
                          <a:solidFill>
                            <a:srgbClr val="FF0000"/>
                          </a:solidFill>
                          <a:latin typeface="Times New Roman" panose="02020603050405020304"/>
                          <a:ea typeface="宋体" panose="02010600030101010101" pitchFamily="2" charset="-122"/>
                          <a:cs typeface="Times New Roman" panose="02020603050405020304"/>
                        </a:rPr>
                        <a:t>□□□□□□</a:t>
                      </a:r>
                      <a:r>
                        <a:rPr lang="zh-CN" sz="1600" b="1" kern="100" dirty="0">
                          <a:solidFill>
                            <a:srgbClr val="FF0000"/>
                          </a:solidFill>
                          <a:latin typeface="Times New Roman" panose="02020603050405020304"/>
                          <a:ea typeface="宋体" panose="02010600030101010101" pitchFamily="2" charset="-122"/>
                          <a:cs typeface="Times New Roman" panose="02020603050405020304"/>
                          <a:sym typeface="+mn-ea"/>
                        </a:rPr>
                        <a:t>□□□</a:t>
                      </a:r>
                      <a:endParaRPr lang="zh-CN" sz="1600" b="1" kern="100" dirty="0">
                        <a:solidFill>
                          <a:srgbClr val="FF0000"/>
                        </a:solidFill>
                        <a:latin typeface="Times New Roman" panose="02020603050405020304"/>
                        <a:ea typeface="宋体" panose="02010600030101010101" pitchFamily="2" charset="-122"/>
                        <a:cs typeface="Times New Roman" panose="02020603050405020304"/>
                      </a:endParaRPr>
                    </a:p>
                  </a:txBody>
                  <a:tcPr marL="84396" marR="84396"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7597" name="矩形 6"/>
          <p:cNvSpPr/>
          <p:nvPr/>
        </p:nvSpPr>
        <p:spPr>
          <a:xfrm>
            <a:off x="1167130" y="3904615"/>
            <a:ext cx="10198735" cy="2085340"/>
          </a:xfrm>
          <a:prstGeom prst="rect">
            <a:avLst/>
          </a:prstGeom>
          <a:noFill/>
          <a:ln w="9525">
            <a:noFill/>
          </a:ln>
        </p:spPr>
        <p:txBody>
          <a:bodyPr anchor="t" anchorCtr="0">
            <a:noAutofit/>
          </a:bodyPr>
          <a:p>
            <a:pPr>
              <a:lnSpc>
                <a:spcPct val="150000"/>
              </a:lnSpc>
              <a:buClr>
                <a:srgbClr val="003366"/>
              </a:buClr>
              <a:buSzPct val="75000"/>
            </a:pPr>
            <a:r>
              <a:rPr lang="en-US" alt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sym typeface="+mn-ea"/>
              </a:rPr>
              <a:t>按照在地统计原则，填写</a:t>
            </a:r>
            <a:r>
              <a:rPr lang="zh-CN" altLang="en-US"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项目所归属管理的统计机构</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sym typeface="+mn-ea"/>
              </a:rPr>
              <a:t>在数据处理平台中的代码。</a:t>
            </a:r>
            <a:endParaRPr lang="zh-CN" altLang="en-US" sz="2800" dirty="0">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buClr>
                <a:srgbClr val="003366"/>
              </a:buClr>
              <a:buSzPct val="75000"/>
            </a:pPr>
            <a:r>
              <a:rPr lang="en-US" alt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前</a:t>
            </a:r>
            <a:r>
              <a:rPr lang="en-US" alt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6</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位</a:t>
            </a:r>
            <a:r>
              <a:rPr lang="en-US" alt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需</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与</a:t>
            </a:r>
            <a:r>
              <a:rPr lang="en-US" alt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项目编码中间6位一致</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不一定和建设地区划一致</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1943735" y="2635250"/>
            <a:ext cx="8551545" cy="1117600"/>
          </a:xfrm>
          <a:prstGeom prst="roundRect">
            <a:avLst/>
          </a:prstGeom>
          <a:solidFill>
            <a:srgbClr val="C0504D"/>
          </a:solidFill>
          <a:ln w="12700" cap="flat" cmpd="sng" algn="ctr">
            <a:noFill/>
            <a:prstDash val="solid"/>
            <a:round/>
            <a:headEnd type="none" w="sm" len="sm"/>
            <a:tailEnd type="none" w="sm" len="sm"/>
          </a:ln>
        </p:spPr>
        <p:txBody>
          <a:bodyPr vert="horz" wrap="none" lIns="91440" tIns="45720" rIns="91440" bIns="45720" numCol="1" anchor="t" anchorCtr="0" compatLnSpc="1"/>
          <a:p>
            <a:pPr marL="0" marR="0" indent="0" algn="l" defTabSz="914400" rtl="0" eaLnBrk="1" fontAlgn="base" latinLnBrk="0" hangingPunct="1">
              <a:lnSpc>
                <a:spcPct val="110000"/>
              </a:lnSpc>
              <a:spcBef>
                <a:spcPct val="0"/>
              </a:spcBef>
              <a:spcAft>
                <a:spcPct val="0"/>
              </a:spcAft>
              <a:buClrTx/>
              <a:buSzTx/>
              <a:buFontTx/>
              <a:buNone/>
            </a:pPr>
            <a:r>
              <a:rPr kumimoji="0" lang="zh-CN" altLang="en-US" sz="4800" b="1" i="0" u="none" strike="noStrike" cap="none" normalizeH="0" baseline="0" smtClean="0">
                <a:ln>
                  <a:noFill/>
                </a:ln>
                <a:solidFill>
                  <a:schemeClr val="bg1"/>
                </a:solidFill>
                <a:effectLst/>
                <a:latin typeface="华文中宋" panose="02010600040101010101" pitchFamily="2" charset="-122"/>
                <a:ea typeface="华文中宋" panose="02010600040101010101" pitchFamily="2" charset="-122"/>
              </a:rPr>
              <a:t>二、申请材料及主要指标解读</a:t>
            </a:r>
            <a:endParaRPr kumimoji="0" lang="zh-CN" altLang="en-US" sz="4800" b="1" i="0" u="none" strike="noStrike" cap="none" normalizeH="0" baseline="0" smtClean="0">
              <a:ln>
                <a:noFill/>
              </a:ln>
              <a:solidFill>
                <a:schemeClr val="bg1"/>
              </a:solidFill>
              <a:effectLst/>
              <a:latin typeface="华文中宋" panose="02010600040101010101" pitchFamily="2" charset="-122"/>
              <a:ea typeface="华文中宋" panose="02010600040101010101" pitchFamily="2" charset="-122"/>
            </a:endParaRPr>
          </a:p>
        </p:txBody>
      </p:sp>
      <p:sp>
        <p:nvSpPr>
          <p:cNvPr id="3" name="圆角矩形 2"/>
          <p:cNvSpPr/>
          <p:nvPr/>
        </p:nvSpPr>
        <p:spPr>
          <a:xfrm>
            <a:off x="1943735" y="3986530"/>
            <a:ext cx="7497445" cy="1116965"/>
          </a:xfrm>
          <a:prstGeom prst="roundRect">
            <a:avLst/>
          </a:prstGeom>
          <a:solidFill>
            <a:srgbClr val="C0504D"/>
          </a:solidFill>
          <a:ln w="12700" cap="flat" cmpd="sng" algn="ctr">
            <a:noFill/>
            <a:prstDash val="solid"/>
            <a:round/>
            <a:headEnd type="none" w="sm" len="sm"/>
            <a:tailEnd type="none" w="sm" len="sm"/>
          </a:ln>
        </p:spPr>
        <p:txBody>
          <a:bodyPr vert="horz" wrap="none" lIns="91440" tIns="45720" rIns="91440" bIns="45720" numCol="1" anchor="t" anchorCtr="0" compatLnSpc="1"/>
          <a:p>
            <a:pPr marL="0" marR="0" algn="l" defTabSz="914400" rtl="0" eaLnBrk="1" fontAlgn="base" latinLnBrk="0" hangingPunct="1">
              <a:lnSpc>
                <a:spcPct val="110000"/>
              </a:lnSpc>
              <a:buClrTx/>
              <a:buSzTx/>
              <a:buFontTx/>
              <a:buNone/>
            </a:pPr>
            <a:r>
              <a:rPr kumimoji="0" lang="zh-CN" altLang="en-US" sz="4800" b="1" i="0" u="none" strike="noStrike" cap="none" normalizeH="0" baseline="0" smtClean="0">
                <a:ln>
                  <a:noFill/>
                </a:ln>
                <a:solidFill>
                  <a:schemeClr val="bg1"/>
                </a:solidFill>
                <a:effectLst/>
                <a:latin typeface="华文中宋" panose="02010600040101010101" pitchFamily="2" charset="-122"/>
                <a:ea typeface="华文中宋" panose="02010600040101010101" pitchFamily="2" charset="-122"/>
              </a:rPr>
              <a:t>三、</a:t>
            </a:r>
            <a:r>
              <a:rPr lang="zh-CN" altLang="en-US" sz="4800" dirty="0">
                <a:solidFill>
                  <a:schemeClr val="bg1"/>
                </a:solidFill>
                <a:latin typeface="华文中宋" panose="02010600040101010101" pitchFamily="2" charset="-122"/>
                <a:ea typeface="华文中宋" panose="02010600040101010101" pitchFamily="2" charset="-122"/>
                <a:sym typeface="+mn-ea"/>
              </a:rPr>
              <a:t>项目上报和年度结转</a:t>
            </a:r>
            <a:endParaRPr kumimoji="0" lang="zh-CN" altLang="en-US" sz="4800" b="1" i="0" u="none" strike="noStrike" cap="none" normalizeH="0" baseline="0" dirty="0" smtClean="0">
              <a:ln>
                <a:noFill/>
              </a:ln>
              <a:solidFill>
                <a:schemeClr val="bg1"/>
              </a:solidFill>
              <a:effectLst/>
              <a:latin typeface="华文中宋" panose="02010600040101010101" pitchFamily="2" charset="-122"/>
              <a:ea typeface="华文中宋" panose="02010600040101010101" pitchFamily="2" charset="-122"/>
              <a:sym typeface="+mn-ea"/>
            </a:endParaRPr>
          </a:p>
        </p:txBody>
      </p:sp>
      <p:sp>
        <p:nvSpPr>
          <p:cNvPr id="5" name="圆角矩形 4"/>
          <p:cNvSpPr/>
          <p:nvPr/>
        </p:nvSpPr>
        <p:spPr>
          <a:xfrm>
            <a:off x="1943735" y="5337175"/>
            <a:ext cx="7497445" cy="1116965"/>
          </a:xfrm>
          <a:prstGeom prst="roundRect">
            <a:avLst/>
          </a:prstGeom>
          <a:solidFill>
            <a:srgbClr val="C0504D"/>
          </a:solidFill>
          <a:ln w="12700" cap="flat" cmpd="sng" algn="ctr">
            <a:noFill/>
            <a:prstDash val="solid"/>
            <a:round/>
            <a:headEnd type="none" w="sm" len="sm"/>
            <a:tailEnd type="none" w="sm" len="sm"/>
          </a:ln>
        </p:spPr>
        <p:txBody>
          <a:bodyPr vert="horz" wrap="none" lIns="91440" tIns="45720" rIns="91440" bIns="45720" numCol="1" anchor="t" anchorCtr="0" compatLnSpc="1"/>
          <a:p>
            <a:pPr marL="0" marR="0" algn="l" defTabSz="914400" rtl="0" eaLnBrk="1" fontAlgn="base" latinLnBrk="0" hangingPunct="1">
              <a:lnSpc>
                <a:spcPct val="110000"/>
              </a:lnSpc>
              <a:buClrTx/>
              <a:buSzTx/>
              <a:buFontTx/>
              <a:buNone/>
            </a:pPr>
            <a:r>
              <a:rPr kumimoji="0" lang="zh-CN" altLang="en-US" sz="4800" b="1" i="0" u="none" strike="noStrike" cap="none" normalizeH="0" baseline="0" smtClean="0">
                <a:ln>
                  <a:noFill/>
                </a:ln>
                <a:solidFill>
                  <a:schemeClr val="bg1"/>
                </a:solidFill>
                <a:effectLst/>
                <a:latin typeface="华文中宋" panose="02010600040101010101" pitchFamily="2" charset="-122"/>
                <a:ea typeface="华文中宋" panose="02010600040101010101" pitchFamily="2" charset="-122"/>
              </a:rPr>
              <a:t>四、常见问题</a:t>
            </a:r>
            <a:endParaRPr kumimoji="0" lang="zh-CN" altLang="en-US" sz="4800" b="1" i="0" u="none" strike="noStrike" cap="none" normalizeH="0" baseline="0" smtClean="0">
              <a:ln>
                <a:noFill/>
              </a:ln>
              <a:solidFill>
                <a:schemeClr val="bg1"/>
              </a:solidFill>
              <a:effectLst/>
              <a:latin typeface="华文中宋" panose="02010600040101010101" pitchFamily="2" charset="-122"/>
              <a:ea typeface="华文中宋" panose="02010600040101010101" pitchFamily="2" charset="-122"/>
            </a:endParaRPr>
          </a:p>
        </p:txBody>
      </p:sp>
      <p:sp>
        <p:nvSpPr>
          <p:cNvPr id="4" name="圆角矩形 3"/>
          <p:cNvSpPr/>
          <p:nvPr/>
        </p:nvSpPr>
        <p:spPr>
          <a:xfrm>
            <a:off x="1943735" y="1203325"/>
            <a:ext cx="7497445" cy="1116965"/>
          </a:xfrm>
          <a:prstGeom prst="roundRect">
            <a:avLst/>
          </a:prstGeom>
          <a:solidFill>
            <a:srgbClr val="C0504D"/>
          </a:solidFill>
          <a:ln w="12700" cap="flat" cmpd="sng" algn="ctr">
            <a:noFill/>
            <a:prstDash val="solid"/>
            <a:round/>
            <a:headEnd type="none" w="sm" len="sm"/>
            <a:tailEnd type="none" w="sm" len="sm"/>
          </a:ln>
        </p:spPr>
        <p:txBody>
          <a:bodyPr vert="horz" wrap="none" lIns="91440" tIns="45720" rIns="91440" bIns="45720" numCol="1" anchor="t" anchorCtr="0" compatLnSpc="1"/>
          <a:p>
            <a:pPr marL="0" marR="0" indent="0" algn="l" defTabSz="914400" rtl="0" eaLnBrk="1" fontAlgn="base" latinLnBrk="0" hangingPunct="1">
              <a:lnSpc>
                <a:spcPct val="110000"/>
              </a:lnSpc>
              <a:spcBef>
                <a:spcPct val="0"/>
              </a:spcBef>
              <a:spcAft>
                <a:spcPct val="0"/>
              </a:spcAft>
              <a:buClrTx/>
              <a:buSzTx/>
              <a:buFontTx/>
              <a:buNone/>
            </a:pPr>
            <a:r>
              <a:rPr kumimoji="0" lang="zh-CN" altLang="en-US" sz="4800" b="1" i="0" u="none" strike="noStrike" cap="none" normalizeH="0" baseline="0" smtClean="0">
                <a:ln>
                  <a:noFill/>
                </a:ln>
                <a:solidFill>
                  <a:schemeClr val="bg1"/>
                </a:solidFill>
                <a:effectLst/>
                <a:latin typeface="华文中宋" panose="02010600040101010101" pitchFamily="2" charset="-122"/>
                <a:ea typeface="华文中宋" panose="02010600040101010101" pitchFamily="2" charset="-122"/>
              </a:rPr>
              <a:t>一、统计范围</a:t>
            </a:r>
            <a:endParaRPr kumimoji="0" lang="zh-CN" altLang="en-US" sz="4800" b="1" i="0" u="none" strike="noStrike" cap="none" normalizeH="0" baseline="0" smtClean="0">
              <a:ln>
                <a:noFill/>
              </a:ln>
              <a:solidFill>
                <a:schemeClr val="bg1"/>
              </a:solidFill>
              <a:effectLst/>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1"/>
          <p:cNvSpPr>
            <a:spLocks noGrp="1"/>
          </p:cNvSpPr>
          <p:nvPr>
            <p:ph type="title"/>
          </p:nvPr>
        </p:nvSpPr>
        <p:spPr>
          <a:xfrm>
            <a:off x="1874838" y="285750"/>
            <a:ext cx="8970963" cy="60325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项目建设内容及规模</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5" name="文本框 4"/>
          <p:cNvSpPr txBox="1"/>
          <p:nvPr/>
        </p:nvSpPr>
        <p:spPr>
          <a:xfrm>
            <a:off x="1028700" y="1583690"/>
            <a:ext cx="9817100" cy="2030095"/>
          </a:xfrm>
          <a:prstGeom prst="rect">
            <a:avLst/>
          </a:prstGeom>
          <a:noFill/>
        </p:spPr>
        <p:txBody>
          <a:bodyPr wrap="square" rtlCol="0">
            <a:spAutoFit/>
          </a:bodyPr>
          <a:p>
            <a:pPr>
              <a:lnSpc>
                <a:spcPct val="150000"/>
              </a:lnSpc>
            </a:pPr>
            <a:r>
              <a:rPr lang="en-US" altLang="zh-CN" sz="2800" dirty="0">
                <a:latin typeface="华文中宋" panose="02010600040101010101" pitchFamily="2" charset="-122"/>
                <a:ea typeface="华文中宋" panose="02010600040101010101" pitchFamily="2" charset="-122"/>
                <a:cs typeface="华文中宋" panose="02010600040101010101" pitchFamily="2" charset="-122"/>
              </a:rPr>
              <a:t>28</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rPr>
              <a:t>：项目建设内容及规模：主要说明投资项目的用途、各单项名称规模大小及项目主要资金构成情况。</a:t>
            </a:r>
            <a:endParaRPr lang="zh-CN" altLang="en-US" sz="2800" dirty="0">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zh-CN" altLang="en-US" sz="2800" dirty="0">
                <a:latin typeface="华文中宋" panose="02010600040101010101" pitchFamily="2" charset="-122"/>
                <a:ea typeface="华文中宋" panose="02010600040101010101" pitchFamily="2" charset="-122"/>
                <a:cs typeface="华文中宋" panose="02010600040101010101" pitchFamily="2" charset="-122"/>
              </a:rPr>
              <a:t>根据备案文件和具体建设内容填写，不超过</a:t>
            </a:r>
            <a:r>
              <a:rPr lang="en-US" altLang="zh-CN" sz="2800" dirty="0">
                <a:latin typeface="华文中宋" panose="02010600040101010101" pitchFamily="2" charset="-122"/>
                <a:ea typeface="华文中宋" panose="02010600040101010101" pitchFamily="2" charset="-122"/>
                <a:cs typeface="华文中宋" panose="02010600040101010101" pitchFamily="2" charset="-122"/>
              </a:rPr>
              <a:t>200</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rPr>
              <a:t>字。</a:t>
            </a:r>
            <a:endParaRPr lang="zh-CN" altLang="en-US" sz="2800" dirty="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1"/>
          <p:cNvSpPr>
            <a:spLocks noGrp="1"/>
          </p:cNvSpPr>
          <p:nvPr>
            <p:ph type="title"/>
          </p:nvPr>
        </p:nvSpPr>
        <p:spPr>
          <a:xfrm>
            <a:off x="1874838" y="285750"/>
            <a:ext cx="8970963" cy="60325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单位情况</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67597" name="矩形 6"/>
          <p:cNvSpPr/>
          <p:nvPr/>
        </p:nvSpPr>
        <p:spPr>
          <a:xfrm>
            <a:off x="409893" y="4645025"/>
            <a:ext cx="11587162" cy="2030095"/>
          </a:xfrm>
          <a:prstGeom prst="rect">
            <a:avLst/>
          </a:prstGeom>
          <a:noFill/>
          <a:ln w="9525">
            <a:noFill/>
          </a:ln>
        </p:spPr>
        <p:txBody>
          <a:bodyPr anchor="t" anchorCtr="0">
            <a:spAutoFit/>
          </a:bodyPr>
          <a:p>
            <a:pPr>
              <a:lnSpc>
                <a:spcPct val="150000"/>
              </a:lnSpc>
              <a:buClr>
                <a:srgbClr val="003366"/>
              </a:buClr>
              <a:buSzPct val="75000"/>
            </a:pPr>
            <a:r>
              <a:rPr 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06</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建设单位情况：通过平台上报的都选择</a:t>
            </a:r>
            <a:r>
              <a:rPr lang="en-US" alt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buClr>
                <a:srgbClr val="003366"/>
              </a:buClr>
              <a:buSzPct val="75000"/>
            </a:pPr>
            <a:r>
              <a:rPr lang="en-US" altLang="zh-CN"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08</a:t>
            </a:r>
            <a:r>
              <a:rPr lang="zh-CN" altLang="en-US"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建设单位详细名称：</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与表头一致，单位名称更改的可以填写新名称。</a:t>
            </a:r>
            <a:r>
              <a:rPr lang="zh-CN" altLang="en-US"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存在代建情况的，建设单位仍然和表头一致。</a:t>
            </a:r>
            <a:endParaRPr lang="zh-CN" altLang="en-US" sz="28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endParaRPr>
          </a:p>
        </p:txBody>
      </p:sp>
      <p:pic>
        <p:nvPicPr>
          <p:cNvPr id="2" name="图片 1"/>
          <p:cNvPicPr>
            <a:picLocks noChangeAspect="1"/>
          </p:cNvPicPr>
          <p:nvPr/>
        </p:nvPicPr>
        <p:blipFill>
          <a:blip r:embed="rId1"/>
          <a:srcRect l="29208" t="56837" r="31229" b="22400"/>
          <a:stretch>
            <a:fillRect/>
          </a:stretch>
        </p:blipFill>
        <p:spPr>
          <a:xfrm>
            <a:off x="984250" y="1219200"/>
            <a:ext cx="9820910" cy="2899410"/>
          </a:xfrm>
          <a:prstGeom prst="rect">
            <a:avLst/>
          </a:prstGeo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97" name="矩形 6"/>
          <p:cNvSpPr/>
          <p:nvPr/>
        </p:nvSpPr>
        <p:spPr>
          <a:xfrm>
            <a:off x="409893" y="1555115"/>
            <a:ext cx="11587162" cy="3538220"/>
          </a:xfrm>
          <a:prstGeom prst="rect">
            <a:avLst/>
          </a:prstGeom>
          <a:noFill/>
          <a:ln w="9525">
            <a:noFill/>
          </a:ln>
        </p:spPr>
        <p:txBody>
          <a:bodyPr anchor="t" anchorCtr="0">
            <a:spAutoFit/>
          </a:bodyPr>
          <a:p>
            <a:pPr>
              <a:lnSpc>
                <a:spcPct val="200000"/>
              </a:lnSpc>
              <a:buClr>
                <a:srgbClr val="003366"/>
              </a:buClr>
              <a:buSzPct val="75000"/>
            </a:pPr>
            <a:r>
              <a:rPr 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09</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建设单位所在地及区划代码：单位所在地地址填写尽量详细，区划代码应与文字一致。</a:t>
            </a:r>
            <a:endPar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200000"/>
              </a:lnSpc>
              <a:buClr>
                <a:srgbClr val="003366"/>
              </a:buClr>
              <a:buSzPct val="75000"/>
            </a:pPr>
            <a:r>
              <a:rPr lang="en-US" alt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07</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组织机构代码、</a:t>
            </a:r>
            <a:r>
              <a:rPr lang="en-US" alt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071</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统一社会信用代码：与表头预置信息相同。</a:t>
            </a:r>
            <a:endPar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200000"/>
              </a:lnSpc>
              <a:buClr>
                <a:srgbClr val="003366"/>
              </a:buClr>
              <a:buSzPct val="75000"/>
            </a:pPr>
            <a:r>
              <a:rPr lang="en-US" alt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10</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临时机构代码：</a:t>
            </a:r>
            <a:r>
              <a:rPr lang="zh-CN" altLang="en-US" sz="2800" dirty="0">
                <a:latin typeface="华文中宋" panose="02010600040101010101" pitchFamily="2" charset="-122"/>
                <a:ea typeface="华文中宋" panose="02010600040101010101" pitchFamily="2" charset="-122"/>
                <a:cs typeface="华文中宋" panose="02010600040101010101" pitchFamily="2" charset="-122"/>
                <a:sym typeface="+mn-ea"/>
              </a:rPr>
              <a:t>通过平台上报的均不填写。</a:t>
            </a:r>
            <a:endPar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4" name="标题 1"/>
          <p:cNvSpPr>
            <a:spLocks noGrp="1"/>
          </p:cNvSpPr>
          <p:nvPr>
            <p:ph type="title"/>
          </p:nvPr>
        </p:nvSpPr>
        <p:spPr>
          <a:xfrm>
            <a:off x="1874838" y="285750"/>
            <a:ext cx="8970963"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单位情况</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1590675" y="244475"/>
            <a:ext cx="5314950" cy="60325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新增项目填写</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pic>
        <p:nvPicPr>
          <p:cNvPr id="2" name="图片 1"/>
          <p:cNvPicPr>
            <a:picLocks noChangeAspect="1"/>
          </p:cNvPicPr>
          <p:nvPr/>
        </p:nvPicPr>
        <p:blipFill>
          <a:blip r:embed="rId1"/>
          <a:stretch>
            <a:fillRect/>
          </a:stretch>
        </p:blipFill>
        <p:spPr>
          <a:xfrm>
            <a:off x="766445" y="1075690"/>
            <a:ext cx="10487025" cy="2517775"/>
          </a:xfrm>
          <a:prstGeom prst="rect">
            <a:avLst/>
          </a:prstGeom>
        </p:spPr>
      </p:pic>
      <p:sp>
        <p:nvSpPr>
          <p:cNvPr id="67597" name="矩形 6"/>
          <p:cNvSpPr/>
          <p:nvPr/>
        </p:nvSpPr>
        <p:spPr>
          <a:xfrm>
            <a:off x="446088" y="3821430"/>
            <a:ext cx="11587162" cy="2676525"/>
          </a:xfrm>
          <a:prstGeom prst="rect">
            <a:avLst/>
          </a:prstGeom>
          <a:noFill/>
          <a:ln w="9525">
            <a:noFill/>
          </a:ln>
        </p:spPr>
        <p:txBody>
          <a:bodyPr anchor="t" anchorCtr="0">
            <a:spAutoFit/>
          </a:bodyPr>
          <a:p>
            <a:pPr>
              <a:lnSpc>
                <a:spcPct val="150000"/>
              </a:lnSpc>
              <a:buClr>
                <a:srgbClr val="003366"/>
              </a:buClr>
              <a:buSzPct val="75000"/>
            </a:pPr>
            <a:r>
              <a:rPr 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13</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项目开工时间：</a:t>
            </a:r>
            <a:r>
              <a:rPr lang="zh-CN" altLang="en-US" sz="2800" b="0" noProof="0" dirty="0">
                <a:ln>
                  <a:noFill/>
                </a:ln>
                <a:effectLst/>
                <a:uLnTx/>
                <a:uFillTx/>
                <a:latin typeface="仿宋_GB2312" panose="02010609030101010101" pitchFamily="49" charset="-122"/>
                <a:ea typeface="仿宋_GB2312" panose="02010609030101010101" pitchFamily="49" charset="-122"/>
                <a:sym typeface="+mn-ea"/>
              </a:rPr>
              <a:t>按建设项目设计文件中规定的</a:t>
            </a:r>
            <a:r>
              <a:rPr lang="zh-CN" altLang="en-US" sz="2800" noProof="0" dirty="0">
                <a:ln>
                  <a:noFill/>
                </a:ln>
                <a:solidFill>
                  <a:srgbClr val="FF0000"/>
                </a:solidFill>
                <a:effectLst/>
                <a:uLnTx/>
                <a:uFillTx/>
                <a:latin typeface="仿宋_GB2312" panose="02010609030101010101" pitchFamily="49" charset="-122"/>
                <a:ea typeface="仿宋_GB2312" panose="02010609030101010101" pitchFamily="49" charset="-122"/>
                <a:sym typeface="+mn-ea"/>
              </a:rPr>
              <a:t>永久性工程第一次开始施工</a:t>
            </a:r>
            <a:r>
              <a:rPr lang="zh-CN" altLang="en-US" sz="2800" b="0" noProof="0" dirty="0">
                <a:ln>
                  <a:noFill/>
                </a:ln>
                <a:effectLst/>
                <a:uLnTx/>
                <a:uFillTx/>
                <a:latin typeface="仿宋_GB2312" panose="02010609030101010101" pitchFamily="49" charset="-122"/>
                <a:ea typeface="仿宋_GB2312" panose="02010609030101010101" pitchFamily="49" charset="-122"/>
                <a:sym typeface="+mn-ea"/>
              </a:rPr>
              <a:t>的年月填写。建设项目永久性工程的开工时间，一般是指永久性工程正式破土开槽开始施工的时间，作为建筑物组成部分的正式打桩也算为开工。</a:t>
            </a:r>
            <a:endPar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3900" y="792480"/>
            <a:ext cx="10742930" cy="4792345"/>
          </a:xfrm>
          <a:prstGeom prst="rect">
            <a:avLst/>
          </a:prstGeom>
        </p:spPr>
        <p:txBody>
          <a:bodyPr>
            <a:noAutofit/>
          </a:bodyPr>
          <a:lstStyle/>
          <a:p>
            <a:pPr marL="0" marR="0" lvl="0" indent="0" algn="l" defTabSz="914400" rtl="0" eaLnBrk="1" fontAlgn="base" latinLnBrk="0" hangingPunct="1">
              <a:lnSpc>
                <a:spcPct val="125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endParaRPr>
          </a:p>
          <a:p>
            <a:pPr marL="0" marR="0" lvl="0" indent="0" algn="l" defTabSz="914400" rtl="0" eaLnBrk="1" fontAlgn="base" latinLnBrk="0" hangingPunct="1">
              <a:lnSpc>
                <a:spcPct val="125000"/>
              </a:lnSpc>
              <a:spcBef>
                <a:spcPct val="0"/>
              </a:spcBef>
              <a:spcAft>
                <a:spcPct val="0"/>
              </a:spcAft>
              <a:buClrTx/>
              <a:buSzTx/>
              <a:buFont typeface="Wingdings" panose="05000000000000000000" pitchFamily="2" charset="2"/>
              <a:buChar char="l"/>
              <a:defRPr/>
            </a:pP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在此以前的准备工作，如工程地质勘察、平整场地、旧有建筑物的拆除、临时建筑、施工用临时道路、水、电等工程都不算正式开工。总体设计内的工程开工之前，用迁移补偿费先进行拆迁还建工程的项目不算正式开工。</a:t>
            </a:r>
            <a:endPar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endParaRPr>
          </a:p>
          <a:p>
            <a:pPr marL="0" marR="0" lvl="0" indent="0" algn="l" defTabSz="914400" rtl="0" eaLnBrk="1" fontAlgn="base" latinLnBrk="0" hangingPunct="1">
              <a:lnSpc>
                <a:spcPct val="125000"/>
              </a:lnSpc>
              <a:spcBef>
                <a:spcPct val="0"/>
              </a:spcBef>
              <a:spcAft>
                <a:spcPct val="0"/>
              </a:spcAft>
              <a:buClrTx/>
              <a:buSzTx/>
              <a:buFont typeface="Wingdings" panose="05000000000000000000" pitchFamily="2" charset="2"/>
              <a:buChar char="l"/>
              <a:defRPr/>
            </a:pP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没有土建工程的项目，开工时间填写</a:t>
            </a:r>
            <a:r>
              <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安装工程开始施工</a:t>
            </a: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的时间。水利、交通、铁路等需要进行大量土、石方工程的项目，开工时间按</a:t>
            </a:r>
            <a:r>
              <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开始进行土、石方工程</a:t>
            </a: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的时间填写。</a:t>
            </a:r>
            <a:endParaRPr kumimoji="0" lang="en-US" altLang="zh-CN"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endParaRPr>
          </a:p>
          <a:p>
            <a:pPr marL="0" marR="0" lvl="0" indent="0" algn="l" defTabSz="914400" rtl="0" eaLnBrk="1" fontAlgn="base" latinLnBrk="0" hangingPunct="1">
              <a:lnSpc>
                <a:spcPct val="125000"/>
              </a:lnSpc>
              <a:spcBef>
                <a:spcPct val="0"/>
              </a:spcBef>
              <a:spcAft>
                <a:spcPct val="0"/>
              </a:spcAft>
              <a:buClrTx/>
              <a:buSzTx/>
              <a:buFont typeface="Wingdings" panose="05000000000000000000" pitchFamily="2" charset="2"/>
              <a:buChar char="l"/>
              <a:defRPr/>
            </a:pPr>
            <a:r>
              <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项目正式开工才能报送数据。</a:t>
            </a:r>
            <a:endParaRPr kumimoji="0" lang="en-US" altLang="zh-CN"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endParaRPr>
          </a:p>
          <a:p>
            <a:pPr marL="0" marR="0" lvl="0" indent="0" algn="l" defTabSz="914400" rtl="0" eaLnBrk="1" fontAlgn="base" latinLnBrk="0" hangingPunct="1">
              <a:lnSpc>
                <a:spcPct val="125000"/>
              </a:lnSpc>
              <a:spcBef>
                <a:spcPct val="0"/>
              </a:spcBef>
              <a:spcAft>
                <a:spcPct val="0"/>
              </a:spcAft>
              <a:buClrTx/>
              <a:buSzTx/>
              <a:buFont typeface="Wingdings" panose="05000000000000000000" pitchFamily="2" charset="2"/>
              <a:buChar char="l"/>
              <a:defRPr/>
            </a:pPr>
            <a:r>
              <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开工时间≠开始拆迁时间≠准备工作时间 ≠入库时间</a:t>
            </a:r>
            <a:endPar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endParaRPr>
          </a:p>
          <a:p>
            <a:pPr marL="0" marR="0" lvl="0" algn="l" defTabSz="914400" rtl="0" eaLnBrk="1" fontAlgn="base" latinLnBrk="0" hangingPunct="1">
              <a:lnSpc>
                <a:spcPct val="125000"/>
              </a:lnSpc>
              <a:spcBef>
                <a:spcPct val="0"/>
              </a:spcBef>
              <a:spcAft>
                <a:spcPct val="0"/>
              </a:spcAft>
              <a:buClrTx/>
              <a:buSzTx/>
              <a:buFont typeface="Wingdings" panose="05000000000000000000" pitchFamily="2" charset="2"/>
              <a:defRPr/>
            </a:pPr>
            <a:endParaRPr lang="en-US" sz="2400" dirty="0">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lvl="0" algn="l" defTabSz="914400" rtl="0" eaLnBrk="1" fontAlgn="base" latinLnBrk="0" hangingPunct="1">
              <a:lnSpc>
                <a:spcPct val="125000"/>
              </a:lnSpc>
              <a:spcBef>
                <a:spcPct val="0"/>
              </a:spcBef>
              <a:spcAft>
                <a:spcPct val="0"/>
              </a:spcAft>
              <a:buClrTx/>
              <a:buSzTx/>
              <a:buFont typeface="Wingdings" panose="05000000000000000000" pitchFamily="2" charset="2"/>
              <a:defRPr/>
            </a:pPr>
            <a:endPar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endParaRPr>
          </a:p>
        </p:txBody>
      </p:sp>
      <p:sp>
        <p:nvSpPr>
          <p:cNvPr id="57346" name="标题 1"/>
          <p:cNvSpPr txBox="1"/>
          <p:nvPr/>
        </p:nvSpPr>
        <p:spPr>
          <a:xfrm>
            <a:off x="1892300" y="240030"/>
            <a:ext cx="2827020" cy="552450"/>
          </a:xfrm>
          <a:prstGeom prst="rect">
            <a:avLst/>
          </a:prstGeom>
          <a:noFill/>
          <a:ln w="9525">
            <a:noFill/>
          </a:ln>
        </p:spPr>
        <p:txBody>
          <a:bodyPr anchor="t" anchorCtr="0"/>
          <a:lstStyle/>
          <a:p>
            <a:pPr>
              <a:buFontTx/>
            </a:pPr>
            <a:r>
              <a:rPr lang="zh-CN" altLang="en-US" b="1" dirty="0">
                <a:latin typeface="仿宋_GB2312" panose="02010609030101010101" pitchFamily="49" charset="-122"/>
                <a:ea typeface="仿宋_GB2312" panose="02010609030101010101" pitchFamily="49" charset="-122"/>
                <a:sym typeface="Times New Roman" panose="02020603050405020304" pitchFamily="18" charset="0"/>
              </a:rPr>
              <a:t>项目开工时间</a:t>
            </a:r>
            <a:endParaRPr lang="zh-CN" altLang="en-US" b="1" dirty="0">
              <a:latin typeface="仿宋_GB2312" panose="02010609030101010101" pitchFamily="49" charset="-122"/>
              <a:ea typeface="仿宋_GB2312" panose="02010609030101010101" pitchFamily="49" charset="-122"/>
              <a:sym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97" name="矩形 6"/>
          <p:cNvSpPr/>
          <p:nvPr/>
        </p:nvSpPr>
        <p:spPr>
          <a:xfrm>
            <a:off x="458470" y="951865"/>
            <a:ext cx="11354435" cy="5077460"/>
          </a:xfrm>
          <a:prstGeom prst="rect">
            <a:avLst/>
          </a:prstGeom>
          <a:noFill/>
          <a:ln w="9525">
            <a:noFill/>
          </a:ln>
        </p:spPr>
        <p:txBody>
          <a:bodyPr wrap="square" anchor="t" anchorCtr="0">
            <a:spAutoFit/>
          </a:bodyPr>
          <a:p>
            <a:pPr>
              <a:lnSpc>
                <a:spcPct val="150000"/>
              </a:lnSpc>
              <a:buClr>
                <a:srgbClr val="003366"/>
              </a:buClr>
              <a:buSzPct val="75000"/>
            </a:pPr>
            <a:r>
              <a:rPr lang="en-US" sz="2400" dirty="0">
                <a:latin typeface="华文中宋" panose="02010600040101010101" pitchFamily="2" charset="-122"/>
                <a:ea typeface="华文中宋" panose="02010600040101010101" pitchFamily="2" charset="-122"/>
                <a:cs typeface="华文中宋" panose="02010600040101010101" pitchFamily="2" charset="-122"/>
                <a:sym typeface="+mn-ea"/>
              </a:rPr>
              <a:t>14</a:t>
            </a:r>
            <a:r>
              <a:rPr lang="zh-CN" altLang="en-US" sz="2400" dirty="0">
                <a:latin typeface="华文中宋" panose="02010600040101010101" pitchFamily="2" charset="-122"/>
                <a:ea typeface="华文中宋" panose="02010600040101010101" pitchFamily="2" charset="-122"/>
                <a:cs typeface="华文中宋" panose="02010600040101010101" pitchFamily="2" charset="-122"/>
                <a:sym typeface="+mn-ea"/>
              </a:rPr>
              <a:t>计划总投资：取自备入库材料文件，需扣除铺底流动资金；</a:t>
            </a:r>
            <a:r>
              <a:rPr lang="zh-CN" altLang="en-US" sz="24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必须在入库材料中体现出来</a:t>
            </a:r>
            <a:r>
              <a:rPr lang="zh-CN" altLang="en-US" sz="2400" dirty="0">
                <a:latin typeface="华文中宋" panose="02010600040101010101" pitchFamily="2" charset="-122"/>
                <a:ea typeface="华文中宋" panose="02010600040101010101" pitchFamily="2" charset="-122"/>
                <a:cs typeface="华文中宋" panose="02010600040101010101" pitchFamily="2" charset="-122"/>
                <a:sym typeface="+mn-ea"/>
              </a:rPr>
              <a:t>，取自合同额的需要特别标注或文字说明。</a:t>
            </a:r>
            <a:endPar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endParaRPr>
          </a:p>
          <a:p>
            <a:pPr>
              <a:lnSpc>
                <a:spcPct val="150000"/>
              </a:lnSpc>
              <a:buClr>
                <a:srgbClr val="003366"/>
              </a:buClr>
              <a:buSzPct val="75000"/>
            </a:pPr>
            <a:endParaRPr lang="en-US"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buClr>
                <a:srgbClr val="003366"/>
              </a:buClr>
              <a:buSzPct val="75000"/>
            </a:pPr>
            <a:r>
              <a:rPr lang="en-US"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15</a:t>
            </a:r>
            <a:r>
              <a:rPr lang="zh-CN" altLang="en-US"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行业代码：</a:t>
            </a:r>
            <a:endParaRPr lang="zh-CN" altLang="en-US"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buClr>
                <a:srgbClr val="003366"/>
              </a:buClr>
              <a:buSzPct val="75000"/>
            </a:pPr>
            <a:r>
              <a:rPr lang="en-US" altLang="zh-CN"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根据建设项目建成投产后的主要产品种类或主要用途及社会经济活动种类来填报，</a:t>
            </a:r>
            <a:r>
              <a:rPr lang="zh-CN" altLang="en-US" sz="2400" dirty="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不根据项目单位本身的行业类别来划分</a:t>
            </a:r>
            <a:r>
              <a:rPr lang="zh-CN" altLang="en-US"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。如果项目投产后有几种产品，应根据主要产品来确定行业类别。</a:t>
            </a:r>
            <a:endParaRPr lang="zh-CN" altLang="en-US"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buClr>
                <a:srgbClr val="003366"/>
              </a:buClr>
              <a:buSzPct val="75000"/>
            </a:pPr>
            <a:r>
              <a:rPr lang="zh-CN" altLang="en-US"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标准厂房建设项目，如厂房用途明确，应按建成后主要用途填报行业类别，如仅用作出租经营且没有明确用途，行业类别应为“ 其他房地产（7090）”。</a:t>
            </a:r>
            <a:endParaRPr lang="zh-CN" altLang="en-US" sz="24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6386" name="标题 1"/>
          <p:cNvSpPr>
            <a:spLocks noGrp="1"/>
          </p:cNvSpPr>
          <p:nvPr>
            <p:ph type="title"/>
          </p:nvPr>
        </p:nvSpPr>
        <p:spPr>
          <a:xfrm>
            <a:off x="1590675" y="348615"/>
            <a:ext cx="5314950"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行业代码</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kern="1200" noProof="0" dirty="0" smtClean="0">
                <a:ln>
                  <a:noFill/>
                </a:ln>
                <a:solidFill>
                  <a:srgbClr val="C0504D"/>
                </a:solidFill>
                <a:effectLst/>
                <a:uLnTx/>
                <a:uFillTx/>
                <a:latin typeface="+mn-lt"/>
                <a:ea typeface="华文中宋" panose="02010600040101010101" pitchFamily="2" charset="-122"/>
                <a:cs typeface="+mn-cs"/>
                <a:sym typeface="+mn-ea"/>
              </a:rPr>
              <a:t>行业代码</a:t>
            </a:r>
            <a:endParaRPr lang="zh-CN" altLang="en-US"/>
          </a:p>
        </p:txBody>
      </p:sp>
      <p:sp>
        <p:nvSpPr>
          <p:cNvPr id="3" name="内容占位符 2"/>
          <p:cNvSpPr>
            <a:spLocks noGrp="1"/>
          </p:cNvSpPr>
          <p:nvPr>
            <p:ph idx="1"/>
          </p:nvPr>
        </p:nvSpPr>
        <p:spPr/>
        <p:txBody>
          <a:bodyPr/>
          <a:p>
            <a:r>
              <a:rPr lang="zh-CN" altLang="en-US" sz="2400">
                <a:latin typeface="仿宋_GB2312" panose="02010609030101010101" pitchFamily="49" charset="-122"/>
                <a:ea typeface="仿宋_GB2312" panose="02010609030101010101" pitchFamily="49" charset="-122"/>
                <a:cs typeface="仿宋_GB2312" panose="02010609030101010101" pitchFamily="49" charset="-122"/>
              </a:rPr>
              <a:t>如果项目投产后有几种产品，应根据主要产品来确定行业类别。如某矿业公司的“镁及镁合金生产线”项目，行业类别应为“镁冶炼（3217）”。</a:t>
            </a:r>
            <a:endParaRPr lang="zh-CN" altLang="en-US" sz="2400">
              <a:latin typeface="仿宋_GB2312" panose="02010609030101010101" pitchFamily="49" charset="-122"/>
              <a:ea typeface="仿宋_GB2312" panose="02010609030101010101" pitchFamily="49" charset="-122"/>
              <a:cs typeface="仿宋_GB2312" panose="02010609030101010101" pitchFamily="49" charset="-122"/>
            </a:endParaRPr>
          </a:p>
          <a:p>
            <a:r>
              <a:rPr lang="zh-CN" altLang="en-US" sz="2400">
                <a:latin typeface="仿宋_GB2312" panose="02010609030101010101" pitchFamily="49" charset="-122"/>
                <a:ea typeface="仿宋_GB2312" panose="02010609030101010101" pitchFamily="49" charset="-122"/>
                <a:cs typeface="仿宋_GB2312" panose="02010609030101010101" pitchFamily="49" charset="-122"/>
              </a:rPr>
              <a:t>建筑业企业承建的项目，应按项目用途填写行业类别，如某建筑企业承建的棚户区改造项目，行业类别应为 “其他房地产（7090）”。特别注意47-50的项目。</a:t>
            </a:r>
            <a:endParaRPr lang="zh-CN" altLang="en-US" sz="2400">
              <a:latin typeface="仿宋_GB2312" panose="02010609030101010101" pitchFamily="49" charset="-122"/>
              <a:ea typeface="仿宋_GB2312" panose="02010609030101010101" pitchFamily="49" charset="-122"/>
              <a:cs typeface="仿宋_GB2312" panose="02010609030101010101" pitchFamily="49" charset="-122"/>
            </a:endParaRPr>
          </a:p>
          <a:p>
            <a:r>
              <a:rPr lang="zh-CN" altLang="en-US" sz="2400">
                <a:latin typeface="仿宋_GB2312" panose="02010609030101010101" pitchFamily="49" charset="-122"/>
                <a:ea typeface="仿宋_GB2312" panose="02010609030101010101" pitchFamily="49" charset="-122"/>
                <a:cs typeface="仿宋_GB2312" panose="02010609030101010101" pitchFamily="49" charset="-122"/>
              </a:rPr>
              <a:t>行政事业单位报送的基础设施项目，应按项目用途填写行业类别，如某地政府部门报送的污水管网工程，行业类别应为 “公共设施管理业（7810）”。</a:t>
            </a:r>
            <a:endParaRPr lang="zh-CN" altLang="en-US" sz="2400">
              <a:latin typeface="仿宋_GB2312" panose="02010609030101010101" pitchFamily="49" charset="-122"/>
              <a:ea typeface="仿宋_GB2312" panose="02010609030101010101" pitchFamily="49" charset="-122"/>
              <a:cs typeface="仿宋_GB2312" panose="02010609030101010101" pitchFamily="49" charset="-122"/>
            </a:endParaRPr>
          </a:p>
          <a:p>
            <a:r>
              <a:rPr lang="zh-CN" altLang="en-US" sz="2400">
                <a:latin typeface="仿宋_GB2312" panose="02010609030101010101" pitchFamily="49" charset="-122"/>
                <a:ea typeface="仿宋_GB2312" panose="02010609030101010101" pitchFamily="49" charset="-122"/>
                <a:cs typeface="仿宋_GB2312" panose="02010609030101010101" pitchFamily="49" charset="-122"/>
              </a:rPr>
              <a:t>高标准农田建设应根据项目用途填写相应的种植业行业代码。</a:t>
            </a:r>
            <a:endParaRPr lang="zh-CN" altLang="en-US" sz="2400">
              <a:latin typeface="仿宋_GB2312" panose="02010609030101010101" pitchFamily="49" charset="-122"/>
              <a:ea typeface="仿宋_GB2312" panose="02010609030101010101" pitchFamily="49" charset="-122"/>
              <a:cs typeface="仿宋_GB2312" panose="02010609030101010101" pitchFamily="49" charset="-122"/>
            </a:endParaRPr>
          </a:p>
          <a:p>
            <a:r>
              <a:rPr lang="zh-CN" altLang="en-US" sz="2400">
                <a:latin typeface="仿宋_GB2312" panose="02010609030101010101" pitchFamily="49" charset="-122"/>
                <a:ea typeface="仿宋_GB2312" panose="02010609030101010101" pitchFamily="49" charset="-122"/>
                <a:cs typeface="仿宋_GB2312" panose="02010609030101010101" pitchFamily="49" charset="-122"/>
              </a:rPr>
              <a:t>标准厂房建设项目，如厂房用途明确，应按建成后主要用途填报行业类别，如仅用作出租经营且没有明确用途，行业类别应为“ 其他房地产（7090）”。</a:t>
            </a:r>
            <a:endParaRPr lang="zh-CN" altLang="en-US" sz="2400">
              <a:latin typeface="仿宋_GB2312" panose="02010609030101010101" pitchFamily="49" charset="-122"/>
              <a:ea typeface="仿宋_GB2312" panose="02010609030101010101" pitchFamily="49" charset="-122"/>
              <a:cs typeface="仿宋_GB2312" panose="02010609030101010101" pitchFamily="49" charset="-122"/>
            </a:endParaRPr>
          </a:p>
        </p:txBody>
      </p:sp>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9" name="内容占位符 2"/>
          <p:cNvSpPr>
            <a:spLocks noGrp="1"/>
          </p:cNvSpPr>
          <p:nvPr>
            <p:ph idx="1"/>
          </p:nvPr>
        </p:nvSpPr>
        <p:spPr/>
        <p:txBody>
          <a:bodyPr vert="horz" wrap="square" lIns="103897" tIns="51949" rIns="103897" bIns="51949" numCol="1" anchor="t" anchorCtr="0" compatLnSpc="1"/>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09a</a:t>
            </a:r>
            <a:r>
              <a:rPr kumimoji="0" lang="zh-CN"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项目类别：</a:t>
            </a:r>
            <a:endPar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endParaRPr>
          </a:p>
          <a:p>
            <a:pPr marL="533400" marR="0" lvl="0" indent="-5334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zh-CN" altLang="en-US"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（必填）</a:t>
            </a:r>
            <a:r>
              <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1.</a:t>
            </a:r>
            <a:r>
              <a:rPr kumimoji="0" lang="zh-CN" altLang="en-US"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工业企业技术改造项目</a:t>
            </a:r>
            <a:endPar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      2.</a:t>
            </a:r>
            <a:r>
              <a:rPr kumimoji="0" lang="zh-CN" altLang="en-US"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棚户区改造项目</a:t>
            </a:r>
            <a:endPar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      3.</a:t>
            </a:r>
            <a:r>
              <a:rPr kumimoji="0" lang="zh-CN" altLang="en-US"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涉农项目</a:t>
            </a:r>
            <a:endPar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      4.</a:t>
            </a:r>
            <a:r>
              <a:rPr kumimoji="0" lang="zh-CN" altLang="en-US"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老旧小区改造项目</a:t>
            </a:r>
            <a:endPar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      9.</a:t>
            </a:r>
            <a:r>
              <a:rPr kumimoji="0" lang="zh-CN" altLang="en-US"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其他项目</a:t>
            </a:r>
            <a:endPar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endParaRPr>
          </a:p>
          <a:p>
            <a:pPr marL="533400" marR="0" lvl="0" indent="-5334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5.</a:t>
            </a:r>
            <a:r>
              <a:rPr kumimoji="0" lang="zh-CN" altLang="en-US"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信息类新型基础设施项目</a:t>
            </a:r>
            <a:endPar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      6.</a:t>
            </a:r>
            <a:r>
              <a:rPr kumimoji="0" lang="zh-CN" altLang="en-US"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融合类新型基础设施项目</a:t>
            </a:r>
            <a:endPar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      7.</a:t>
            </a:r>
            <a:r>
              <a:rPr kumimoji="0" lang="zh-CN" altLang="en-US"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rPr>
              <a:t>创新类新型基础设施项目</a:t>
            </a:r>
            <a:endParaRPr kumimoji="0" lang="zh-CN" altLang="en-US" sz="2800" b="1" i="0" u="none" strike="noStrike" kern="1200" cap="none" spc="0" normalizeH="0" baseline="0" noProof="0" dirty="0" smtClean="0">
              <a:ln>
                <a:noFill/>
              </a:ln>
              <a:solidFill>
                <a:schemeClr val="tx1"/>
              </a:solidFill>
              <a:effectLst/>
              <a:uLnTx/>
              <a:uFillTx/>
              <a:latin typeface="+mj-lt"/>
              <a:ea typeface="华文中宋" panose="02010600040101010101" pitchFamily="2" charset="-122"/>
              <a:cs typeface="+mn-cs"/>
              <a:sym typeface="+mn-ea"/>
            </a:endParaRPr>
          </a:p>
        </p:txBody>
      </p:sp>
      <p:sp>
        <p:nvSpPr>
          <p:cNvPr id="16386" name="标题 1"/>
          <p:cNvSpPr>
            <a:spLocks noGrp="1"/>
          </p:cNvSpPr>
          <p:nvPr>
            <p:ph type="title"/>
          </p:nvPr>
        </p:nvSpPr>
        <p:spPr>
          <a:xfrm>
            <a:off x="1590675" y="244475"/>
            <a:ext cx="5314950" cy="60325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项目类别</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algn="just">
              <a:lnSpc>
                <a:spcPct val="150000"/>
              </a:lnSpc>
              <a:buFont typeface="Wingdings" panose="05000000000000000000" pitchFamily="2" charset="2"/>
              <a:buChar char="l"/>
            </a:pPr>
            <a:r>
              <a:rPr lang="zh-CN" altLang="en-US" dirty="0">
                <a:latin typeface="仿宋_GB2312" panose="02010609030101010101" pitchFamily="49" charset="-122"/>
                <a:ea typeface="宋体" panose="02010600030101010101" pitchFamily="2" charset="-122"/>
                <a:sym typeface="+mn-ea"/>
              </a:rPr>
              <a:t>  </a:t>
            </a:r>
            <a:r>
              <a:rPr lang="zh-CN" altLang="en-US" dirty="0">
                <a:latin typeface="仿宋_GB2312" panose="02010609030101010101" pitchFamily="49" charset="-122"/>
                <a:ea typeface="仿宋_GB2312" panose="02010609030101010101" pitchFamily="49" charset="-122"/>
                <a:sym typeface="+mn-ea"/>
              </a:rPr>
              <a:t>指工业企业采用新技术、新工艺、新设备、新材料对现有设施、工艺条件及生产服务等进行改造提升，实现内涵式发展的投资活动。</a:t>
            </a:r>
            <a:endParaRPr lang="en-US" altLang="zh-CN" dirty="0">
              <a:latin typeface="仿宋_GB2312" panose="02010609030101010101" pitchFamily="49" charset="-122"/>
              <a:ea typeface="仿宋_GB2312" panose="02010609030101010101" pitchFamily="49" charset="-122"/>
            </a:endParaRPr>
          </a:p>
          <a:p>
            <a:pPr algn="just">
              <a:lnSpc>
                <a:spcPct val="150000"/>
              </a:lnSpc>
              <a:buFont typeface="Wingdings" panose="05000000000000000000" pitchFamily="2" charset="2"/>
              <a:buChar char="l"/>
            </a:pPr>
            <a:r>
              <a:rPr lang="zh-CN" altLang="en-US" dirty="0">
                <a:latin typeface="仿宋_GB2312" panose="02010609030101010101" pitchFamily="49" charset="-122"/>
                <a:ea typeface="仿宋_GB2312" panose="02010609030101010101" pitchFamily="49" charset="-122"/>
                <a:sym typeface="+mn-ea"/>
              </a:rPr>
              <a:t>  该指标用于反映</a:t>
            </a:r>
            <a:r>
              <a:rPr lang="zh-CN" altLang="en-US" b="1" dirty="0">
                <a:latin typeface="仿宋_GB2312" panose="02010609030101010101" pitchFamily="49" charset="-122"/>
                <a:ea typeface="仿宋_GB2312" panose="02010609030101010101" pitchFamily="49" charset="-122"/>
                <a:sym typeface="+mn-ea"/>
              </a:rPr>
              <a:t>投资转型升级</a:t>
            </a:r>
            <a:r>
              <a:rPr lang="zh-CN" altLang="en-US" dirty="0">
                <a:latin typeface="仿宋_GB2312" panose="02010609030101010101" pitchFamily="49" charset="-122"/>
                <a:ea typeface="仿宋_GB2312" panose="02010609030101010101" pitchFamily="49" charset="-122"/>
                <a:sym typeface="+mn-ea"/>
              </a:rPr>
              <a:t>情况。</a:t>
            </a:r>
            <a:endParaRPr lang="zh-CN" altLang="en-US"/>
          </a:p>
        </p:txBody>
      </p:sp>
      <p:sp>
        <p:nvSpPr>
          <p:cNvPr id="20" name="标题 1"/>
          <p:cNvSpPr txBox="1"/>
          <p:nvPr/>
        </p:nvSpPr>
        <p:spPr bwMode="auto">
          <a:xfrm>
            <a:off x="1637348" y="320358"/>
            <a:ext cx="5945188" cy="603250"/>
          </a:xfrm>
          <a:prstGeom prst="rect">
            <a:avLst/>
          </a:prstGeom>
          <a:noFill/>
          <a:ln w="9525">
            <a:noFill/>
            <a:miter lim="800000"/>
          </a:ln>
        </p:spPr>
        <p:txBody>
          <a:bodyPr anchor="b"/>
          <a:p>
            <a:pPr marR="0" defTabSz="914400">
              <a:lnSpc>
                <a:spcPct val="90000"/>
              </a:lnSpc>
              <a:buClrTx/>
              <a:buSzTx/>
              <a:buFontTx/>
              <a:buNone/>
              <a:defRPr/>
            </a:pPr>
            <a:r>
              <a:rPr kumimoji="0" lang="zh-CN" altLang="en-US" sz="3200" b="1" kern="1200" cap="none" spc="0" normalizeH="0" baseline="0" noProof="0" dirty="0">
                <a:effectLst>
                  <a:outerShdw blurRad="38100" dist="38100" dir="2700000" algn="tl">
                    <a:srgbClr val="C0C0C0"/>
                  </a:outerShdw>
                </a:effectLst>
                <a:latin typeface="+mn-ea"/>
                <a:ea typeface="+mn-ea"/>
                <a:cs typeface="+mj-cs"/>
                <a:sym typeface="+mn-lt"/>
              </a:rPr>
              <a:t>工业企业技术改造项目</a:t>
            </a:r>
            <a:endParaRPr kumimoji="0" lang="zh-CN" altLang="en-US" sz="3200" b="1" kern="1200" cap="none" spc="0" normalizeH="0" baseline="0" noProof="0" dirty="0">
              <a:effectLst>
                <a:outerShdw blurRad="38100" dist="38100" dir="2700000" algn="tl">
                  <a:srgbClr val="C0C0C0"/>
                </a:outerShdw>
              </a:effectLst>
              <a:latin typeface="+mn-ea"/>
              <a:ea typeface="+mn-ea"/>
              <a:cs typeface="+mj-cs"/>
              <a:sym typeface="+mn-lt"/>
            </a:endParaRPr>
          </a:p>
        </p:txBody>
      </p:sp>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矩形 43"/>
          <p:cNvSpPr/>
          <p:nvPr/>
        </p:nvSpPr>
        <p:spPr>
          <a:xfrm>
            <a:off x="2141315" y="1534675"/>
            <a:ext cx="7836671" cy="645160"/>
          </a:xfrm>
          <a:prstGeom prst="rect">
            <a:avLst/>
          </a:prstGeom>
          <a:noFill/>
          <a:ln w="9525">
            <a:noFill/>
          </a:ln>
        </p:spPr>
        <p:txBody>
          <a:bodyPr anchor="t" anchorCtr="0">
            <a:spAutoFit/>
          </a:bodyPr>
          <a:lstStyle/>
          <a:p>
            <a:pPr>
              <a:lnSpc>
                <a:spcPct val="150000"/>
              </a:lnSpc>
            </a:pPr>
            <a:endParaRPr lang="en-US" altLang="zh-CN" sz="2400" dirty="0">
              <a:solidFill>
                <a:schemeClr val="bg1"/>
              </a:solidFill>
              <a:latin typeface="Arial" panose="020B0604020202020204" pitchFamily="34" charset="0"/>
              <a:ea typeface="宋体" panose="02010600030101010101" pitchFamily="2" charset="-122"/>
            </a:endParaRPr>
          </a:p>
        </p:txBody>
      </p:sp>
      <p:sp>
        <p:nvSpPr>
          <p:cNvPr id="54274" name="矩形 19"/>
          <p:cNvSpPr/>
          <p:nvPr/>
        </p:nvSpPr>
        <p:spPr>
          <a:xfrm>
            <a:off x="916210" y="1144191"/>
            <a:ext cx="8887169" cy="3230245"/>
          </a:xfrm>
          <a:prstGeom prst="rect">
            <a:avLst/>
          </a:prstGeom>
          <a:noFill/>
          <a:ln w="9525">
            <a:noFill/>
          </a:ln>
        </p:spPr>
        <p:txBody>
          <a:bodyPr wrap="square" anchor="t" anchorCtr="0">
            <a:spAutoFit/>
          </a:bodyPr>
          <a:lstStyle/>
          <a:p>
            <a:pPr>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指以改造城镇危旧住房、改善困难家庭住房条件为目的投资项目，包括城市棚户区（危旧房）改造房、国有工矿棚户区改造房、国有林区棚户区和国有林场危旧房改造房、国有垦区危房改造房和中央下放的地方煤矿棚户区改造房。</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该指标用于反映棚户区改造投资情况。</a:t>
            </a:r>
            <a:endParaRPr lang="en-US" altLang="zh-CN" sz="2400" dirty="0">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dirty="0">
                <a:solidFill>
                  <a:srgbClr val="FF0000"/>
                </a:solidFill>
                <a:latin typeface="仿宋_GB2312" panose="02010609030101010101" pitchFamily="49" charset="-122"/>
                <a:ea typeface="仿宋_GB2312" panose="02010609030101010101" pitchFamily="49" charset="-122"/>
              </a:rPr>
              <a:t>棚户区改造项目属于保障性住房建设项目，项目行业编码应为</a:t>
            </a:r>
            <a:r>
              <a:rPr lang="en-US" altLang="zh-CN" sz="2400" dirty="0">
                <a:solidFill>
                  <a:srgbClr val="FF0000"/>
                </a:solidFill>
                <a:latin typeface="仿宋_GB2312" panose="02010609030101010101" pitchFamily="49" charset="-122"/>
                <a:ea typeface="仿宋_GB2312" panose="02010609030101010101" pitchFamily="49" charset="-122"/>
              </a:rPr>
              <a:t>7090</a:t>
            </a:r>
            <a:endParaRPr lang="en-US" altLang="zh-CN" sz="2400" dirty="0">
              <a:solidFill>
                <a:srgbClr val="FF0000"/>
              </a:solidFill>
              <a:latin typeface="仿宋_GB2312" panose="02010609030101010101" pitchFamily="49" charset="-122"/>
              <a:ea typeface="仿宋_GB2312" panose="02010609030101010101" pitchFamily="49" charset="-122"/>
            </a:endParaRPr>
          </a:p>
        </p:txBody>
      </p:sp>
      <p:sp>
        <p:nvSpPr>
          <p:cNvPr id="54275" name="标题 1"/>
          <p:cNvSpPr txBox="1"/>
          <p:nvPr/>
        </p:nvSpPr>
        <p:spPr>
          <a:xfrm>
            <a:off x="1665480" y="278800"/>
            <a:ext cx="5000104" cy="603187"/>
          </a:xfrm>
          <a:prstGeom prst="rect">
            <a:avLst/>
          </a:prstGeom>
          <a:noFill/>
          <a:ln w="9525">
            <a:noFill/>
          </a:ln>
        </p:spPr>
        <p:txBody>
          <a:bodyPr anchor="b" anchorCtr="0"/>
          <a:lstStyle/>
          <a:p>
            <a:pPr>
              <a:lnSpc>
                <a:spcPct val="90000"/>
              </a:lnSpc>
            </a:pPr>
            <a:r>
              <a:rPr lang="zh-CN" altLang="en-US" b="1" dirty="0">
                <a:latin typeface="仿宋_GB2312" panose="02010609030101010101" pitchFamily="49" charset="-122"/>
                <a:ea typeface="仿宋_GB2312" panose="02010609030101010101" pitchFamily="49" charset="-122"/>
                <a:sym typeface="Times New Roman" panose="02020603050405020304" pitchFamily="18" charset="0"/>
              </a:rPr>
              <a:t>棚户区改造项目</a:t>
            </a:r>
            <a:endParaRPr lang="zh-CN" altLang="en-US" b="1" dirty="0">
              <a:latin typeface="仿宋_GB2312" panose="02010609030101010101" pitchFamily="49" charset="-122"/>
              <a:ea typeface="仿宋_GB2312" panose="02010609030101010101" pitchFamily="49" charset="-122"/>
              <a:sym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3"/>
          <p:cNvSpPr>
            <a:spLocks noGrp="1"/>
          </p:cNvSpPr>
          <p:nvPr>
            <p:ph type="ctrTitle"/>
          </p:nvPr>
        </p:nvSpPr>
        <p:spPr>
          <a:xfrm>
            <a:off x="2166938" y="1500188"/>
            <a:ext cx="7772400" cy="80010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400" b="1" i="0" u="none" strike="noStrike" kern="1200" cap="none" spc="0" normalizeH="0" baseline="0" noProof="0" dirty="0" smtClean="0">
                <a:ln>
                  <a:noFill/>
                </a:ln>
                <a:solidFill>
                  <a:srgbClr val="C0504D"/>
                </a:solidFill>
                <a:effectLst/>
                <a:uLnTx/>
                <a:uFillTx/>
                <a:latin typeface="华光大标宋_CNKI" panose="02000500000000000000" charset="-122"/>
                <a:ea typeface="华光大标宋_CNKI" panose="02000500000000000000" charset="-122"/>
                <a:cs typeface="+mn-cs"/>
              </a:rPr>
              <a:t>第一部分</a:t>
            </a:r>
            <a:endParaRPr kumimoji="0" lang="zh-CN" altLang="en-US" sz="5400" b="1" i="0" u="none" strike="noStrike" kern="1200" cap="none" spc="0" normalizeH="0" baseline="0" noProof="0" dirty="0" smtClean="0">
              <a:ln>
                <a:noFill/>
              </a:ln>
              <a:solidFill>
                <a:srgbClr val="C0504D"/>
              </a:solidFill>
              <a:effectLst/>
              <a:uLnTx/>
              <a:uFillTx/>
              <a:latin typeface="华光大标宋_CNKI" panose="02000500000000000000" charset="-122"/>
              <a:ea typeface="华光大标宋_CNKI" panose="02000500000000000000" charset="-122"/>
              <a:cs typeface="+mn-cs"/>
            </a:endParaRPr>
          </a:p>
        </p:txBody>
      </p:sp>
      <p:grpSp>
        <p:nvGrpSpPr>
          <p:cNvPr id="30722" name="Group 97"/>
          <p:cNvGrpSpPr/>
          <p:nvPr/>
        </p:nvGrpSpPr>
        <p:grpSpPr>
          <a:xfrm>
            <a:off x="3429000" y="3106420"/>
            <a:ext cx="4113530" cy="1256665"/>
            <a:chOff x="744" y="1705"/>
            <a:chExt cx="4472" cy="967"/>
          </a:xfrm>
        </p:grpSpPr>
        <p:sp>
          <p:nvSpPr>
            <p:cNvPr id="15" name="AutoShape 98"/>
            <p:cNvSpPr>
              <a:spLocks noChangeArrowheads="1"/>
            </p:cNvSpPr>
            <p:nvPr/>
          </p:nvSpPr>
          <p:spPr bwMode="auto">
            <a:xfrm>
              <a:off x="880" y="1842"/>
              <a:ext cx="4336" cy="830"/>
            </a:xfrm>
            <a:prstGeom prst="roundRect">
              <a:avLst>
                <a:gd name="adj" fmla="val 16667"/>
              </a:avLst>
            </a:prstGeom>
            <a:gradFill rotWithShape="1">
              <a:gsLst>
                <a:gs pos="0">
                  <a:srgbClr val="EDFFB9"/>
                </a:gs>
                <a:gs pos="50000">
                  <a:schemeClr val="bg1"/>
                </a:gs>
                <a:gs pos="100000">
                  <a:srgbClr val="EDFFB9"/>
                </a:gs>
              </a:gsLst>
              <a:lin ang="2700000" scaled="1"/>
            </a:gradFill>
            <a:ln w="9525">
              <a:solidFill>
                <a:srgbClr val="339966"/>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0724" name="Rectangle 99"/>
            <p:cNvSpPr/>
            <p:nvPr/>
          </p:nvSpPr>
          <p:spPr>
            <a:xfrm>
              <a:off x="1255" y="1929"/>
              <a:ext cx="3780" cy="695"/>
            </a:xfrm>
            <a:prstGeom prst="rect">
              <a:avLst/>
            </a:prstGeom>
            <a:noFill/>
            <a:ln w="9525">
              <a:noFill/>
            </a:ln>
          </p:spPr>
          <p:txBody>
            <a:bodyPr anchor="t" anchorCtr="0">
              <a:spAutoFit/>
            </a:bodyPr>
            <a:p>
              <a:pPr>
                <a:lnSpc>
                  <a:spcPct val="150000"/>
                </a:lnSpc>
              </a:pPr>
              <a:endParaRPr lang="zh-CN" altLang="zh-CN" dirty="0">
                <a:latin typeface="Verdana" panose="020B0604030504040204" pitchFamily="34" charset="0"/>
                <a:ea typeface="宋体" panose="02010600030101010101" pitchFamily="2" charset="-122"/>
              </a:endParaRPr>
            </a:p>
          </p:txBody>
        </p:sp>
        <p:sp>
          <p:nvSpPr>
            <p:cNvPr id="30725" name="Oval 100"/>
            <p:cNvSpPr/>
            <p:nvPr/>
          </p:nvSpPr>
          <p:spPr>
            <a:xfrm>
              <a:off x="744" y="1720"/>
              <a:ext cx="512" cy="512"/>
            </a:xfrm>
            <a:prstGeom prst="ellipse">
              <a:avLst/>
            </a:prstGeom>
            <a:solidFill>
              <a:schemeClr val="bg1"/>
            </a:solidFill>
            <a:ln w="9525">
              <a:noFill/>
            </a:ln>
          </p:spPr>
          <p:txBody>
            <a:bodyPr wrap="none" anchor="ctr" anchorCtr="0"/>
            <a:p>
              <a:endParaRPr lang="zh-CN" altLang="en-US" dirty="0">
                <a:latin typeface="Verdana" panose="020B0604030504040204" pitchFamily="34" charset="0"/>
                <a:ea typeface="宋体" panose="02010600030101010101" pitchFamily="2" charset="-122"/>
              </a:endParaRPr>
            </a:p>
          </p:txBody>
        </p:sp>
        <p:grpSp>
          <p:nvGrpSpPr>
            <p:cNvPr id="30726" name="Group 101"/>
            <p:cNvGrpSpPr/>
            <p:nvPr/>
          </p:nvGrpSpPr>
          <p:grpSpPr>
            <a:xfrm>
              <a:off x="824" y="1705"/>
              <a:ext cx="318" cy="385"/>
              <a:chOff x="696" y="2343"/>
              <a:chExt cx="656" cy="793"/>
            </a:xfrm>
          </p:grpSpPr>
          <p:sp>
            <p:nvSpPr>
              <p:cNvPr id="30727" name="Oval 102"/>
              <p:cNvSpPr/>
              <p:nvPr/>
            </p:nvSpPr>
            <p:spPr>
              <a:xfrm>
                <a:off x="696" y="2864"/>
                <a:ext cx="656" cy="272"/>
              </a:xfrm>
              <a:prstGeom prst="ellipse">
                <a:avLst/>
              </a:prstGeom>
              <a:gradFill rotWithShape="1">
                <a:gsLst>
                  <a:gs pos="0">
                    <a:schemeClr val="bg1"/>
                  </a:gs>
                  <a:gs pos="100000">
                    <a:srgbClr val="FFFF99"/>
                  </a:gs>
                </a:gsLst>
                <a:path path="shape">
                  <a:fillToRect l="50000" t="50000" r="50000" b="50000"/>
                </a:path>
                <a:tileRect/>
              </a:gradFill>
              <a:ln w="9525" cap="flat" cmpd="sng">
                <a:solidFill>
                  <a:srgbClr val="FF9900"/>
                </a:solidFill>
                <a:prstDash val="solid"/>
                <a:round/>
                <a:headEnd type="none" w="med" len="med"/>
                <a:tailEnd type="none" w="med" len="med"/>
              </a:ln>
            </p:spPr>
            <p:txBody>
              <a:bodyPr wrap="none" anchor="ctr" anchorCtr="0"/>
              <a:p>
                <a:endParaRPr lang="zh-CN" altLang="en-US" dirty="0">
                  <a:latin typeface="Verdana" panose="020B0604030504040204" pitchFamily="34" charset="0"/>
                  <a:ea typeface="宋体" panose="02010600030101010101" pitchFamily="2" charset="-122"/>
                </a:endParaRPr>
              </a:p>
            </p:txBody>
          </p:sp>
          <p:sp>
            <p:nvSpPr>
              <p:cNvPr id="30728" name="AutoShape 103"/>
              <p:cNvSpPr/>
              <p:nvPr/>
            </p:nvSpPr>
            <p:spPr>
              <a:xfrm>
                <a:off x="800" y="2640"/>
                <a:ext cx="460" cy="412"/>
              </a:xfrm>
              <a:prstGeom prst="can">
                <a:avLst>
                  <a:gd name="adj" fmla="val 50000"/>
                </a:avLst>
              </a:prstGeom>
              <a:solidFill>
                <a:srgbClr val="CCFFCC"/>
              </a:solidFill>
              <a:ln w="9525" cap="flat" cmpd="sng">
                <a:solidFill>
                  <a:schemeClr val="folHlink"/>
                </a:solidFill>
                <a:prstDash val="solid"/>
                <a:round/>
                <a:headEnd type="none" w="med" len="med"/>
                <a:tailEnd type="none" w="med" len="med"/>
              </a:ln>
            </p:spPr>
            <p:txBody>
              <a:bodyPr wrap="none" anchor="ctr" anchorCtr="0"/>
              <a:p>
                <a:endParaRPr lang="zh-CN" altLang="en-US" dirty="0">
                  <a:latin typeface="Verdana" panose="020B0604030504040204" pitchFamily="34" charset="0"/>
                  <a:ea typeface="宋体" panose="02010600030101010101" pitchFamily="2" charset="-122"/>
                </a:endParaRPr>
              </a:p>
            </p:txBody>
          </p:sp>
          <p:grpSp>
            <p:nvGrpSpPr>
              <p:cNvPr id="30729" name="Group 104"/>
              <p:cNvGrpSpPr/>
              <p:nvPr/>
            </p:nvGrpSpPr>
            <p:grpSpPr>
              <a:xfrm>
                <a:off x="865" y="2343"/>
                <a:ext cx="286" cy="398"/>
                <a:chOff x="3628" y="2276"/>
                <a:chExt cx="455" cy="676"/>
              </a:xfrm>
            </p:grpSpPr>
            <p:sp>
              <p:nvSpPr>
                <p:cNvPr id="30730" name="Freeform 105"/>
                <p:cNvSpPr/>
                <p:nvPr/>
              </p:nvSpPr>
              <p:spPr>
                <a:xfrm rot="-3019062">
                  <a:off x="3687" y="2289"/>
                  <a:ext cx="168" cy="301"/>
                </a:xfrm>
                <a:custGeom>
                  <a:avLst/>
                  <a:gdLst/>
                  <a:ahLst/>
                  <a:cxnLst>
                    <a:cxn ang="0">
                      <a:pos x="1" y="0"/>
                    </a:cxn>
                    <a:cxn ang="0">
                      <a:pos x="1" y="0"/>
                    </a:cxn>
                    <a:cxn ang="0">
                      <a:pos x="1" y="0"/>
                    </a:cxn>
                    <a:cxn ang="0">
                      <a:pos x="0" y="0"/>
                    </a:cxn>
                    <a:cxn ang="0">
                      <a:pos x="1" y="0"/>
                    </a:cxn>
                  </a:cxnLst>
                  <a:pathLst>
                    <a:path w="264" h="954">
                      <a:moveTo>
                        <a:pt x="136" y="953"/>
                      </a:moveTo>
                      <a:cubicBezTo>
                        <a:pt x="180" y="954"/>
                        <a:pt x="264" y="640"/>
                        <a:pt x="264" y="481"/>
                      </a:cubicBezTo>
                      <a:cubicBezTo>
                        <a:pt x="264" y="322"/>
                        <a:pt x="180" y="2"/>
                        <a:pt x="136" y="1"/>
                      </a:cubicBezTo>
                      <a:cubicBezTo>
                        <a:pt x="92" y="0"/>
                        <a:pt x="0" y="312"/>
                        <a:pt x="0" y="473"/>
                      </a:cubicBezTo>
                      <a:cubicBezTo>
                        <a:pt x="0" y="634"/>
                        <a:pt x="92" y="952"/>
                        <a:pt x="136" y="953"/>
                      </a:cubicBezTo>
                      <a:close/>
                    </a:path>
                  </a:pathLst>
                </a:custGeom>
                <a:solidFill>
                  <a:schemeClr val="folHlink"/>
                </a:solidFill>
                <a:ln w="9525">
                  <a:noFill/>
                </a:ln>
              </p:spPr>
              <p:txBody>
                <a:bodyPr/>
                <a:p>
                  <a:endParaRPr lang="zh-CN" altLang="en-US"/>
                </a:p>
              </p:txBody>
            </p:sp>
            <p:sp>
              <p:nvSpPr>
                <p:cNvPr id="30731" name="Freeform 106"/>
                <p:cNvSpPr/>
                <p:nvPr/>
              </p:nvSpPr>
              <p:spPr>
                <a:xfrm rot="2400000">
                  <a:off x="3915" y="2276"/>
                  <a:ext cx="168" cy="301"/>
                </a:xfrm>
                <a:custGeom>
                  <a:avLst/>
                  <a:gdLst/>
                  <a:ahLst/>
                  <a:cxnLst>
                    <a:cxn ang="0">
                      <a:pos x="1" y="0"/>
                    </a:cxn>
                    <a:cxn ang="0">
                      <a:pos x="1" y="0"/>
                    </a:cxn>
                    <a:cxn ang="0">
                      <a:pos x="1" y="0"/>
                    </a:cxn>
                    <a:cxn ang="0">
                      <a:pos x="0" y="0"/>
                    </a:cxn>
                    <a:cxn ang="0">
                      <a:pos x="1" y="0"/>
                    </a:cxn>
                  </a:cxnLst>
                  <a:pathLst>
                    <a:path w="264" h="954">
                      <a:moveTo>
                        <a:pt x="136" y="953"/>
                      </a:moveTo>
                      <a:cubicBezTo>
                        <a:pt x="180" y="954"/>
                        <a:pt x="264" y="640"/>
                        <a:pt x="264" y="481"/>
                      </a:cubicBezTo>
                      <a:cubicBezTo>
                        <a:pt x="264" y="322"/>
                        <a:pt x="180" y="2"/>
                        <a:pt x="136" y="1"/>
                      </a:cubicBezTo>
                      <a:cubicBezTo>
                        <a:pt x="92" y="0"/>
                        <a:pt x="0" y="312"/>
                        <a:pt x="0" y="473"/>
                      </a:cubicBezTo>
                      <a:cubicBezTo>
                        <a:pt x="0" y="634"/>
                        <a:pt x="92" y="952"/>
                        <a:pt x="136" y="953"/>
                      </a:cubicBezTo>
                      <a:close/>
                    </a:path>
                  </a:pathLst>
                </a:custGeom>
                <a:solidFill>
                  <a:schemeClr val="folHlink"/>
                </a:solidFill>
                <a:ln w="9525">
                  <a:noFill/>
                </a:ln>
              </p:spPr>
              <p:txBody>
                <a:bodyPr/>
                <a:p>
                  <a:endParaRPr lang="zh-CN" altLang="en-US"/>
                </a:p>
              </p:txBody>
            </p:sp>
            <p:sp>
              <p:nvSpPr>
                <p:cNvPr id="30732" name="Rectangle 107"/>
                <p:cNvSpPr/>
                <p:nvPr/>
              </p:nvSpPr>
              <p:spPr>
                <a:xfrm>
                  <a:off x="3888" y="2536"/>
                  <a:ext cx="32" cy="416"/>
                </a:xfrm>
                <a:prstGeom prst="rect">
                  <a:avLst/>
                </a:prstGeom>
                <a:solidFill>
                  <a:schemeClr val="folHlink"/>
                </a:solidFill>
                <a:ln w="9525">
                  <a:noFill/>
                </a:ln>
              </p:spPr>
              <p:txBody>
                <a:bodyPr wrap="none" anchor="ctr" anchorCtr="0"/>
                <a:p>
                  <a:endParaRPr lang="zh-CN" altLang="en-US" dirty="0">
                    <a:latin typeface="Verdana" panose="020B0604030504040204" pitchFamily="34" charset="0"/>
                    <a:ea typeface="宋体" panose="02010600030101010101" pitchFamily="2" charset="-122"/>
                  </a:endParaRPr>
                </a:p>
              </p:txBody>
            </p:sp>
          </p:grpSp>
        </p:grpSp>
      </p:grpSp>
      <p:sp>
        <p:nvSpPr>
          <p:cNvPr id="30733" name="矩形 26"/>
          <p:cNvSpPr/>
          <p:nvPr/>
        </p:nvSpPr>
        <p:spPr>
          <a:xfrm>
            <a:off x="4158615" y="3384550"/>
            <a:ext cx="3031490" cy="877570"/>
          </a:xfrm>
          <a:prstGeom prst="rect">
            <a:avLst/>
          </a:prstGeom>
          <a:noFill/>
          <a:ln w="9525">
            <a:noFill/>
          </a:ln>
        </p:spPr>
        <p:txBody>
          <a:bodyPr wrap="none" anchor="t" anchorCtr="0">
            <a:noAutofit/>
          </a:bodyPr>
          <a:p>
            <a:pPr eaLnBrk="0" hangingPunct="0"/>
            <a:r>
              <a:rPr lang="zh-CN" altLang="en-US" sz="5400" dirty="0">
                <a:solidFill>
                  <a:srgbClr val="C0504D"/>
                </a:solidFill>
                <a:latin typeface="华光大标宋_CNKI" panose="02000500000000000000" charset="-122"/>
                <a:ea typeface="华光大标宋_CNKI" panose="02000500000000000000" charset="-122"/>
              </a:rPr>
              <a:t>统计范围</a:t>
            </a:r>
            <a:endParaRPr lang="zh-CN" altLang="en-US" sz="5400" dirty="0">
              <a:solidFill>
                <a:srgbClr val="C0504D"/>
              </a:solidFill>
              <a:latin typeface="华光大标宋_CNKI" panose="02000500000000000000" charset="-122"/>
              <a:ea typeface="华光大标宋_CNKI" panose="02000500000000000000"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矩形 43"/>
          <p:cNvSpPr/>
          <p:nvPr/>
        </p:nvSpPr>
        <p:spPr>
          <a:xfrm>
            <a:off x="2141315" y="1974367"/>
            <a:ext cx="7836671" cy="645160"/>
          </a:xfrm>
          <a:prstGeom prst="rect">
            <a:avLst/>
          </a:prstGeom>
          <a:noFill/>
          <a:ln w="9525">
            <a:noFill/>
          </a:ln>
        </p:spPr>
        <p:txBody>
          <a:bodyPr anchor="t" anchorCtr="0">
            <a:spAutoFit/>
          </a:bodyPr>
          <a:lstStyle/>
          <a:p>
            <a:pPr>
              <a:lnSpc>
                <a:spcPct val="150000"/>
              </a:lnSpc>
            </a:pPr>
            <a:endParaRPr lang="en-US" altLang="zh-CN" sz="2400" dirty="0">
              <a:solidFill>
                <a:schemeClr val="bg1"/>
              </a:solidFill>
              <a:latin typeface="Arial" panose="020B0604020202020204" pitchFamily="34" charset="0"/>
              <a:ea typeface="宋体" panose="02010600030101010101" pitchFamily="2" charset="-122"/>
            </a:endParaRPr>
          </a:p>
        </p:txBody>
      </p:sp>
      <p:sp>
        <p:nvSpPr>
          <p:cNvPr id="55298" name="矩形 19"/>
          <p:cNvSpPr/>
          <p:nvPr/>
        </p:nvSpPr>
        <p:spPr>
          <a:xfrm>
            <a:off x="2198459" y="1106095"/>
            <a:ext cx="7779527" cy="2861310"/>
          </a:xfrm>
          <a:prstGeom prst="rect">
            <a:avLst/>
          </a:prstGeom>
          <a:noFill/>
          <a:ln w="9525">
            <a:noFill/>
          </a:ln>
        </p:spPr>
        <p:txBody>
          <a:bodyPr anchor="t" anchorCtr="0">
            <a:spAutoFit/>
          </a:bodyPr>
          <a:lstStyle/>
          <a:p>
            <a:pPr>
              <a:lnSpc>
                <a:spcPct val="150000"/>
              </a:lnSpc>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第一产业的所有项目；</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第二、三产业</a:t>
            </a:r>
            <a:r>
              <a:rPr lang="zh-CN" altLang="en-US" sz="2400" dirty="0">
                <a:latin typeface="仿宋_GB2312" panose="02010609030101010101" pitchFamily="49" charset="-122"/>
                <a:ea typeface="仿宋_GB2312" panose="02010609030101010101" pitchFamily="49" charset="-122"/>
              </a:rPr>
              <a:t>中的建设在农村区域并主要服务于三农领域的项目，包括农村基础设施建设（道路、水利、燃气、供水等）项目、高标准</a:t>
            </a:r>
            <a:r>
              <a:rPr lang="zh-CN" altLang="en-US" sz="2400" dirty="0">
                <a:solidFill>
                  <a:srgbClr val="000000"/>
                </a:solidFill>
                <a:latin typeface="仿宋_GB2312" panose="02010609030101010101" pitchFamily="49" charset="-122"/>
                <a:ea typeface="仿宋_GB2312" panose="02010609030101010101" pitchFamily="49" charset="-122"/>
              </a:rPr>
              <a:t>农田建设项目、乡村旅游建设、农村物流园建设等。</a:t>
            </a:r>
            <a:endParaRPr lang="en-US" altLang="zh-CN" sz="2400" dirty="0">
              <a:solidFill>
                <a:srgbClr val="000000"/>
              </a:solidFill>
              <a:latin typeface="仿宋_GB2312" panose="02010609030101010101" pitchFamily="49" charset="-122"/>
              <a:ea typeface="仿宋_GB2312" panose="02010609030101010101" pitchFamily="49" charset="-122"/>
            </a:endParaRPr>
          </a:p>
        </p:txBody>
      </p:sp>
      <p:sp>
        <p:nvSpPr>
          <p:cNvPr id="55299" name="标题 1"/>
          <p:cNvSpPr txBox="1"/>
          <p:nvPr/>
        </p:nvSpPr>
        <p:spPr>
          <a:xfrm>
            <a:off x="1937268" y="234350"/>
            <a:ext cx="5000104" cy="603187"/>
          </a:xfrm>
          <a:prstGeom prst="rect">
            <a:avLst/>
          </a:prstGeom>
          <a:noFill/>
          <a:ln w="9525">
            <a:noFill/>
          </a:ln>
        </p:spPr>
        <p:txBody>
          <a:bodyPr anchor="b" anchorCtr="0"/>
          <a:lstStyle/>
          <a:p>
            <a:pPr>
              <a:lnSpc>
                <a:spcPct val="90000"/>
              </a:lnSpc>
            </a:pPr>
            <a:r>
              <a:rPr lang="zh-CN" altLang="en-US" b="1" dirty="0">
                <a:latin typeface="仿宋_GB2312" panose="02010609030101010101" pitchFamily="49" charset="-122"/>
                <a:ea typeface="仿宋_GB2312" panose="02010609030101010101" pitchFamily="49" charset="-122"/>
                <a:sym typeface="Times New Roman" panose="02020603050405020304" pitchFamily="18" charset="0"/>
              </a:rPr>
              <a:t>涉农项目</a:t>
            </a:r>
            <a:endParaRPr lang="zh-CN" altLang="en-US" b="1" dirty="0">
              <a:latin typeface="仿宋_GB2312" panose="02010609030101010101" pitchFamily="49" charset="-122"/>
              <a:ea typeface="仿宋_GB2312" panose="02010609030101010101" pitchFamily="49" charset="-122"/>
              <a:sym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矩形 43"/>
          <p:cNvSpPr/>
          <p:nvPr/>
        </p:nvSpPr>
        <p:spPr>
          <a:xfrm>
            <a:off x="2141315" y="1974367"/>
            <a:ext cx="7836671" cy="645160"/>
          </a:xfrm>
          <a:prstGeom prst="rect">
            <a:avLst/>
          </a:prstGeom>
          <a:noFill/>
          <a:ln w="9525">
            <a:noFill/>
          </a:ln>
        </p:spPr>
        <p:txBody>
          <a:bodyPr anchor="t" anchorCtr="0">
            <a:spAutoFit/>
          </a:bodyPr>
          <a:lstStyle/>
          <a:p>
            <a:pPr>
              <a:lnSpc>
                <a:spcPct val="150000"/>
              </a:lnSpc>
            </a:pPr>
            <a:endParaRPr lang="en-US" altLang="zh-CN" sz="2400" dirty="0">
              <a:solidFill>
                <a:schemeClr val="bg1"/>
              </a:solidFill>
              <a:latin typeface="Arial" panose="020B0604020202020204" pitchFamily="34" charset="0"/>
              <a:ea typeface="宋体" panose="02010600030101010101" pitchFamily="2" charset="-122"/>
            </a:endParaRPr>
          </a:p>
        </p:txBody>
      </p:sp>
      <p:sp>
        <p:nvSpPr>
          <p:cNvPr id="56322" name="矩形 19"/>
          <p:cNvSpPr/>
          <p:nvPr/>
        </p:nvSpPr>
        <p:spPr>
          <a:xfrm>
            <a:off x="836857" y="1238852"/>
            <a:ext cx="10517679" cy="5077460"/>
          </a:xfrm>
          <a:prstGeom prst="rect">
            <a:avLst/>
          </a:prstGeom>
          <a:noFill/>
          <a:ln w="9525">
            <a:noFill/>
          </a:ln>
        </p:spPr>
        <p:txBody>
          <a:bodyPr wrap="square" anchor="t" anchorCtr="0">
            <a:spAutoFit/>
          </a:bodyPr>
          <a:lstStyle/>
          <a:p>
            <a:pPr>
              <a:lnSpc>
                <a:spcPct val="150000"/>
              </a:lnSpc>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指对城市、县城（城关镇）建成于</a:t>
            </a:r>
            <a:r>
              <a:rPr lang="en-US" altLang="zh-CN" sz="2400" dirty="0">
                <a:solidFill>
                  <a:srgbClr val="000000"/>
                </a:solidFill>
                <a:latin typeface="仿宋_GB2312" panose="02010609030101010101" pitchFamily="49" charset="-122"/>
                <a:ea typeface="仿宋_GB2312" panose="02010609030101010101" pitchFamily="49" charset="-122"/>
              </a:rPr>
              <a:t>2000</a:t>
            </a:r>
            <a:r>
              <a:rPr lang="zh-CN" altLang="en-US" sz="2400" dirty="0">
                <a:solidFill>
                  <a:srgbClr val="000000"/>
                </a:solidFill>
                <a:latin typeface="仿宋_GB2312" panose="02010609030101010101" pitchFamily="49" charset="-122"/>
                <a:ea typeface="仿宋_GB2312" panose="02010609030101010101" pitchFamily="49" charset="-122"/>
              </a:rPr>
              <a:t>年以前、公共设施落后影响居民基本生活、居民改造意愿强烈的住宅小区的改造提升项目。</a:t>
            </a:r>
            <a:endParaRPr lang="zh-CN" altLang="en-US" sz="24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en-US" altLang="zh-CN" sz="2400" dirty="0">
                <a:solidFill>
                  <a:srgbClr val="000000"/>
                </a:solidFill>
                <a:latin typeface="仿宋_GB2312" panose="02010609030101010101" pitchFamily="49" charset="-122"/>
                <a:ea typeface="仿宋_GB2312" panose="02010609030101010101" pitchFamily="49" charset="-122"/>
              </a:rPr>
              <a:t>改造内容包括小区内道路、供排水、供电、供气、供热、绿化、照明、围墙等基础设施的更新改造；小区内配套养老扶幼、无障碍设施、便民市场等服务设施的建设、改造；小区内房屋公共区域修缮、建筑节能改造，有条件的居住建筑加装电梯等；与小区直接相关的城市、县城（城关镇）道路和公共交通、通信、供排水、供气、供热、停车库（场）、污水与垃圾处理等基础设施的改造提升。</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en-US" altLang="zh-CN" sz="2400" dirty="0">
                <a:solidFill>
                  <a:srgbClr val="000000"/>
                </a:solidFill>
                <a:latin typeface="仿宋_GB2312" panose="02010609030101010101" pitchFamily="49" charset="-122"/>
                <a:ea typeface="仿宋_GB2312" panose="02010609030101010101" pitchFamily="49" charset="-122"/>
              </a:rPr>
              <a:t>老旧小区项目应列入本地区老旧小区改造计划。</a:t>
            </a:r>
            <a:endParaRPr lang="zh-CN" altLang="en-US" sz="2400" dirty="0">
              <a:solidFill>
                <a:srgbClr val="FF0000"/>
              </a:solidFill>
              <a:latin typeface="仿宋_GB2312" panose="02010609030101010101" pitchFamily="49" charset="-122"/>
              <a:ea typeface="仿宋_GB2312" panose="02010609030101010101" pitchFamily="49" charset="-122"/>
            </a:endParaRPr>
          </a:p>
        </p:txBody>
      </p:sp>
      <p:sp>
        <p:nvSpPr>
          <p:cNvPr id="56323" name="标题 1"/>
          <p:cNvSpPr txBox="1"/>
          <p:nvPr/>
        </p:nvSpPr>
        <p:spPr>
          <a:xfrm>
            <a:off x="1731520" y="268005"/>
            <a:ext cx="5000104" cy="603187"/>
          </a:xfrm>
          <a:prstGeom prst="rect">
            <a:avLst/>
          </a:prstGeom>
          <a:noFill/>
          <a:ln w="9525">
            <a:noFill/>
          </a:ln>
        </p:spPr>
        <p:txBody>
          <a:bodyPr anchor="b" anchorCtr="0"/>
          <a:lstStyle/>
          <a:p>
            <a:pPr>
              <a:lnSpc>
                <a:spcPct val="90000"/>
              </a:lnSpc>
            </a:pPr>
            <a:r>
              <a:rPr lang="zh-CN" altLang="en-US" b="1" dirty="0">
                <a:latin typeface="仿宋_GB2312" panose="02010609030101010101" pitchFamily="49" charset="-122"/>
                <a:ea typeface="仿宋_GB2312" panose="02010609030101010101" pitchFamily="49" charset="-122"/>
                <a:sym typeface="Times New Roman" panose="02020603050405020304" pitchFamily="18" charset="0"/>
              </a:rPr>
              <a:t>老旧小区改造项目</a:t>
            </a:r>
            <a:endParaRPr lang="zh-CN" altLang="en-US" b="1" dirty="0">
              <a:latin typeface="仿宋_GB2312" panose="02010609030101010101" pitchFamily="49" charset="-122"/>
              <a:ea typeface="仿宋_GB2312" panose="02010609030101010101" pitchFamily="49" charset="-122"/>
              <a:sym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矩形 43"/>
          <p:cNvSpPr/>
          <p:nvPr/>
        </p:nvSpPr>
        <p:spPr>
          <a:xfrm>
            <a:off x="2141315" y="1974367"/>
            <a:ext cx="7836671" cy="645160"/>
          </a:xfrm>
          <a:prstGeom prst="rect">
            <a:avLst/>
          </a:prstGeom>
          <a:noFill/>
          <a:ln w="9525">
            <a:noFill/>
          </a:ln>
        </p:spPr>
        <p:txBody>
          <a:bodyPr anchor="t" anchorCtr="0">
            <a:spAutoFit/>
          </a:bodyPr>
          <a:lstStyle/>
          <a:p>
            <a:pPr>
              <a:lnSpc>
                <a:spcPct val="150000"/>
              </a:lnSpc>
            </a:pPr>
            <a:endParaRPr lang="en-US" altLang="zh-CN" sz="2400" dirty="0">
              <a:solidFill>
                <a:schemeClr val="bg1"/>
              </a:solidFill>
              <a:latin typeface="Arial" panose="020B0604020202020204" pitchFamily="34" charset="0"/>
              <a:ea typeface="宋体" panose="02010600030101010101" pitchFamily="2" charset="-122"/>
            </a:endParaRPr>
          </a:p>
        </p:txBody>
      </p:sp>
      <p:sp>
        <p:nvSpPr>
          <p:cNvPr id="56322" name="矩形 19"/>
          <p:cNvSpPr/>
          <p:nvPr/>
        </p:nvSpPr>
        <p:spPr>
          <a:xfrm>
            <a:off x="822245" y="1168353"/>
            <a:ext cx="10823717" cy="4523105"/>
          </a:xfrm>
          <a:prstGeom prst="rect">
            <a:avLst/>
          </a:prstGeom>
          <a:noFill/>
          <a:ln w="9525">
            <a:noFill/>
          </a:ln>
        </p:spPr>
        <p:txBody>
          <a:bodyPr wrap="square" anchor="t" anchorCtr="0">
            <a:spAutoFit/>
          </a:bodyPr>
          <a:lstStyle/>
          <a:p>
            <a:pPr>
              <a:lnSpc>
                <a:spcPct val="150000"/>
              </a:lnSpc>
              <a:buFont typeface="Wingdings" panose="05000000000000000000" pitchFamily="2" charset="2"/>
              <a:buChar char="l"/>
            </a:pPr>
            <a:r>
              <a:rPr lang="zh-CN" altLang="en-US" sz="2400" dirty="0">
                <a:solidFill>
                  <a:schemeClr val="tx1"/>
                </a:solidFill>
                <a:latin typeface="仿宋_GB2312" panose="02010609030101010101" pitchFamily="49" charset="-122"/>
                <a:ea typeface="仿宋_GB2312" panose="02010609030101010101" pitchFamily="49" charset="-122"/>
              </a:rPr>
              <a:t>信息类新型基础设施项目  主要指基于新一代信息技术演化生成的基础设施。包括：以5G、千兆光纤宽带、物联网等为代表的通信网络建设项目；以人工智能、云计算、区块链为代表的新技术投资项目；以数据中心、智能计算中心为代表的算力基础设施项目。</a:t>
            </a:r>
            <a:endParaRPr lang="zh-CN" altLang="en-US" sz="2400" dirty="0">
              <a:solidFill>
                <a:schemeClr val="tx1"/>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dirty="0">
                <a:solidFill>
                  <a:schemeClr val="tx1"/>
                </a:solidFill>
                <a:latin typeface="仿宋_GB2312" panose="02010609030101010101" pitchFamily="49" charset="-122"/>
                <a:ea typeface="仿宋_GB2312" panose="02010609030101010101" pitchFamily="49" charset="-122"/>
              </a:rPr>
              <a:t>融合类新型基础设施项目  主要指深度应用互联网、大数据、人工智能等技术，支撑传统基础设施转型升级，进而形成传统与新科技相融合的基础设施。</a:t>
            </a:r>
            <a:endParaRPr lang="zh-CN" altLang="en-US" sz="2400" dirty="0">
              <a:solidFill>
                <a:schemeClr val="tx1"/>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dirty="0">
                <a:solidFill>
                  <a:schemeClr val="tx1"/>
                </a:solidFill>
                <a:latin typeface="仿宋_GB2312" panose="02010609030101010101" pitchFamily="49" charset="-122"/>
                <a:ea typeface="仿宋_GB2312" panose="02010609030101010101" pitchFamily="49" charset="-122"/>
              </a:rPr>
              <a:t>创新类新型基础设施项目  主要指支撑科学研究、技术开发、产品研制的具有公益属性的基础设施。如，重大科技、科学研究、产业技术创新等建设项目。</a:t>
            </a:r>
            <a:endParaRPr lang="zh-CN" altLang="en-US" sz="2400" dirty="0">
              <a:solidFill>
                <a:schemeClr val="tx1"/>
              </a:solidFill>
              <a:latin typeface="仿宋_GB2312" panose="02010609030101010101" pitchFamily="49" charset="-122"/>
              <a:ea typeface="仿宋_GB2312" panose="02010609030101010101" pitchFamily="49" charset="-122"/>
            </a:endParaRPr>
          </a:p>
        </p:txBody>
      </p:sp>
      <p:sp>
        <p:nvSpPr>
          <p:cNvPr id="56323" name="标题 1"/>
          <p:cNvSpPr txBox="1"/>
          <p:nvPr/>
        </p:nvSpPr>
        <p:spPr>
          <a:xfrm>
            <a:off x="1848368" y="336580"/>
            <a:ext cx="5000104" cy="603187"/>
          </a:xfrm>
          <a:prstGeom prst="rect">
            <a:avLst/>
          </a:prstGeom>
          <a:noFill/>
          <a:ln w="9525">
            <a:noFill/>
          </a:ln>
        </p:spPr>
        <p:txBody>
          <a:bodyPr anchor="b" anchorCtr="0"/>
          <a:lstStyle/>
          <a:p>
            <a:pPr>
              <a:lnSpc>
                <a:spcPct val="90000"/>
              </a:lnSpc>
            </a:pPr>
            <a:r>
              <a:rPr lang="zh-CN" altLang="en-US" dirty="0">
                <a:solidFill>
                  <a:schemeClr val="tx1"/>
                </a:solidFill>
                <a:latin typeface="仿宋_GB2312" panose="02010609030101010101" pitchFamily="49" charset="-122"/>
                <a:ea typeface="仿宋_GB2312" panose="02010609030101010101" pitchFamily="49" charset="-122"/>
                <a:sym typeface="+mn-ea"/>
              </a:rPr>
              <a:t>新型基础设施项目</a:t>
            </a:r>
            <a:endParaRPr lang="zh-CN" altLang="en-US" b="1" dirty="0">
              <a:solidFill>
                <a:schemeClr val="tx1"/>
              </a:solidFill>
              <a:latin typeface="仿宋_GB2312" panose="02010609030101010101" pitchFamily="49" charset="-122"/>
              <a:ea typeface="仿宋_GB2312" panose="02010609030101010101" pitchFamily="49" charset="-122"/>
              <a:sym typeface="+mn-ea"/>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ph type="title"/>
          </p:nvPr>
        </p:nvSpPr>
        <p:spPr>
          <a:xfrm>
            <a:off x="1700213" y="285750"/>
            <a:ext cx="8970963" cy="60325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规定事项变更项目</a:t>
            </a:r>
            <a:endParaRPr kumimoji="0" lang="zh-CN" altLang="en-US"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graphicFrame>
        <p:nvGraphicFramePr>
          <p:cNvPr id="3" name="表格 2"/>
          <p:cNvGraphicFramePr>
            <a:graphicFrameLocks noGrp="1"/>
          </p:cNvGraphicFramePr>
          <p:nvPr>
            <p:custDataLst>
              <p:tags r:id="rId1"/>
            </p:custDataLst>
          </p:nvPr>
        </p:nvGraphicFramePr>
        <p:xfrm>
          <a:off x="848995" y="1154430"/>
          <a:ext cx="10226675" cy="2313305"/>
        </p:xfrm>
        <a:graphic>
          <a:graphicData uri="http://schemas.openxmlformats.org/drawingml/2006/table">
            <a:tbl>
              <a:tblPr/>
              <a:tblGrid>
                <a:gridCol w="10226675"/>
              </a:tblGrid>
              <a:tr h="2313305">
                <a:tc>
                  <a:txBody>
                    <a:bodyPr/>
                    <a:lstStyle/>
                    <a:p>
                      <a:pPr algn="just">
                        <a:lnSpc>
                          <a:spcPts val="1300"/>
                        </a:lnSpc>
                        <a:spcAft>
                          <a:spcPts val="0"/>
                        </a:spcAft>
                        <a:tabLst>
                          <a:tab pos="4133850" algn="l"/>
                        </a:tabLst>
                      </a:pPr>
                      <a:r>
                        <a:rPr lang="zh-CN" altLang="en-US" sz="1800" b="1" kern="100" dirty="0" smtClean="0">
                          <a:latin typeface="Times New Roman" panose="02020603050405020304"/>
                          <a:ea typeface="宋体" panose="02010600030101010101" pitchFamily="2" charset="-122"/>
                          <a:cs typeface="Times New Roman" panose="02020603050405020304"/>
                        </a:rPr>
                        <a:t>规</a:t>
                      </a:r>
                      <a:r>
                        <a:rPr lang="zh-CN" sz="1800" b="1" kern="100" dirty="0" smtClean="0">
                          <a:latin typeface="Times New Roman" panose="02020603050405020304"/>
                          <a:ea typeface="宋体" panose="02010600030101010101" pitchFamily="2" charset="-122"/>
                          <a:cs typeface="Times New Roman" panose="02020603050405020304"/>
                        </a:rPr>
                        <a:t>定</a:t>
                      </a:r>
                      <a:r>
                        <a:rPr lang="zh-CN" sz="1800" b="1" kern="100" dirty="0">
                          <a:latin typeface="Times New Roman" panose="02020603050405020304"/>
                          <a:ea typeface="宋体" panose="02010600030101010101" pitchFamily="2" charset="-122"/>
                          <a:cs typeface="Times New Roman" panose="02020603050405020304"/>
                        </a:rPr>
                        <a:t>事项变更项目填写（审核类型为</a:t>
                      </a:r>
                      <a:r>
                        <a:rPr lang="en-US" sz="1800" b="1" kern="100" dirty="0">
                          <a:latin typeface="Times New Roman" panose="02020603050405020304"/>
                          <a:ea typeface="宋体" panose="02010600030101010101" pitchFamily="2" charset="-122"/>
                          <a:cs typeface="Times New Roman" panose="02020603050405020304"/>
                        </a:rPr>
                        <a:t>2</a:t>
                      </a:r>
                      <a:r>
                        <a:rPr lang="zh-CN" sz="1800" b="1" kern="100" dirty="0">
                          <a:latin typeface="Times New Roman" panose="02020603050405020304"/>
                          <a:ea typeface="宋体" panose="02010600030101010101" pitchFamily="2" charset="-122"/>
                          <a:cs typeface="Times New Roman" panose="02020603050405020304"/>
                        </a:rPr>
                        <a:t>填报</a:t>
                      </a:r>
                      <a:r>
                        <a:rPr lang="en-US" sz="1800" b="1" kern="100" dirty="0">
                          <a:latin typeface="Times New Roman" panose="02020603050405020304"/>
                          <a:ea typeface="宋体" panose="02010600030101010101" pitchFamily="2" charset="-122"/>
                          <a:cs typeface="Times New Roman" panose="02020603050405020304"/>
                        </a:rPr>
                        <a:t>16,17,18 </a:t>
                      </a:r>
                      <a:r>
                        <a:rPr lang="zh-CN" sz="1800" b="1" kern="100" dirty="0">
                          <a:latin typeface="Times New Roman" panose="02020603050405020304"/>
                          <a:ea typeface="宋体" panose="02010600030101010101" pitchFamily="2" charset="-122"/>
                          <a:cs typeface="Times New Roman" panose="02020603050405020304"/>
                        </a:rPr>
                        <a:t>审核类型为</a:t>
                      </a:r>
                      <a:r>
                        <a:rPr lang="en-US" sz="1800" b="1" kern="100" dirty="0">
                          <a:latin typeface="Times New Roman" panose="02020603050405020304"/>
                          <a:ea typeface="宋体" panose="02010600030101010101" pitchFamily="2" charset="-122"/>
                          <a:cs typeface="Times New Roman" panose="02020603050405020304"/>
                        </a:rPr>
                        <a:t>3</a:t>
                      </a:r>
                      <a:r>
                        <a:rPr lang="zh-CN" sz="1800" b="1" kern="100" dirty="0">
                          <a:latin typeface="Times New Roman" panose="02020603050405020304"/>
                          <a:ea typeface="宋体" panose="02010600030101010101" pitchFamily="2" charset="-122"/>
                          <a:cs typeface="Times New Roman" panose="02020603050405020304"/>
                        </a:rPr>
                        <a:t>填报</a:t>
                      </a:r>
                      <a:r>
                        <a:rPr lang="en-US" sz="1800" b="1" kern="100" dirty="0">
                          <a:latin typeface="Times New Roman" panose="02020603050405020304"/>
                          <a:ea typeface="宋体" panose="02010600030101010101" pitchFamily="2" charset="-122"/>
                          <a:cs typeface="Times New Roman" panose="02020603050405020304"/>
                        </a:rPr>
                        <a:t>19,20</a:t>
                      </a:r>
                      <a:r>
                        <a:rPr lang="zh-CN" sz="1800" b="1" kern="100" dirty="0">
                          <a:latin typeface="Times New Roman" panose="02020603050405020304"/>
                          <a:ea typeface="宋体" panose="02010600030101010101" pitchFamily="2" charset="-122"/>
                          <a:cs typeface="Times New Roman" panose="02020603050405020304"/>
                        </a:rPr>
                        <a:t>）</a:t>
                      </a:r>
                      <a:r>
                        <a:rPr lang="zh-CN" sz="1800" b="1" kern="100" dirty="0" smtClean="0">
                          <a:latin typeface="Times New Roman" panose="02020603050405020304"/>
                          <a:ea typeface="宋体" panose="02010600030101010101" pitchFamily="2" charset="-122"/>
                          <a:cs typeface="Times New Roman" panose="02020603050405020304"/>
                        </a:rPr>
                        <a:t>：</a:t>
                      </a:r>
                      <a:endParaRPr lang="en-US" altLang="zh-CN" sz="1800" b="1" kern="100" dirty="0" smtClean="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endParaRPr lang="zh-CN" sz="1800" kern="100" dirty="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r>
                        <a:rPr lang="en-US" sz="1800" kern="100" dirty="0">
                          <a:latin typeface="宋体" panose="02010600030101010101" pitchFamily="2" charset="-122"/>
                          <a:ea typeface="宋体" panose="02010600030101010101" pitchFamily="2" charset="-122"/>
                          <a:cs typeface="Times New Roman" panose="02020603050405020304"/>
                        </a:rPr>
                        <a:t>16 </a:t>
                      </a:r>
                      <a:r>
                        <a:rPr lang="zh-CN" sz="1800" kern="100" dirty="0">
                          <a:latin typeface="Times New Roman" panose="02020603050405020304"/>
                          <a:ea typeface="宋体" panose="02010600030101010101" pitchFamily="2" charset="-122"/>
                          <a:cs typeface="Times New Roman" panose="02020603050405020304"/>
                        </a:rPr>
                        <a:t>变更后所属单位组织机构代码</a:t>
                      </a:r>
                      <a:r>
                        <a:rPr lang="zh-CN" sz="1800" kern="100" dirty="0" smtClean="0">
                          <a:latin typeface="Times New Roman" panose="02020603050405020304"/>
                          <a:ea typeface="宋体" panose="02010600030101010101" pitchFamily="2" charset="-122"/>
                          <a:cs typeface="Times New Roman" panose="02020603050405020304"/>
                        </a:rPr>
                        <a:t>□□□□□□□□□</a:t>
                      </a:r>
                      <a:endParaRPr lang="en-US" altLang="zh-CN" sz="1800" kern="100" dirty="0" smtClean="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r>
                        <a:rPr lang="zh-CN" sz="1800" kern="100" dirty="0" smtClean="0">
                          <a:latin typeface="Times New Roman" panose="02020603050405020304"/>
                          <a:ea typeface="宋体" panose="02010600030101010101" pitchFamily="2" charset="-122"/>
                          <a:cs typeface="Times New Roman" panose="02020603050405020304"/>
                        </a:rPr>
                        <a:t> </a:t>
                      </a:r>
                      <a:endParaRPr lang="zh-CN" sz="1800" kern="100" dirty="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r>
                        <a:rPr lang="en-US" sz="1800" kern="100" dirty="0">
                          <a:latin typeface="宋体" panose="02010600030101010101" pitchFamily="2" charset="-122"/>
                          <a:ea typeface="宋体" panose="02010600030101010101" pitchFamily="2" charset="-122"/>
                          <a:cs typeface="Times New Roman" panose="02020603050405020304"/>
                        </a:rPr>
                        <a:t>17 </a:t>
                      </a:r>
                      <a:r>
                        <a:rPr lang="zh-CN" sz="1800" kern="100" dirty="0">
                          <a:latin typeface="Times New Roman" panose="02020603050405020304"/>
                          <a:ea typeface="宋体" panose="02010600030101010101" pitchFamily="2" charset="-122"/>
                          <a:cs typeface="Times New Roman" panose="02020603050405020304"/>
                        </a:rPr>
                        <a:t>变更后所属单位详细</a:t>
                      </a:r>
                      <a:r>
                        <a:rPr lang="zh-CN" sz="1800" kern="100" dirty="0" smtClean="0">
                          <a:latin typeface="Times New Roman" panose="02020603050405020304"/>
                          <a:ea typeface="宋体" panose="02010600030101010101" pitchFamily="2" charset="-122"/>
                          <a:cs typeface="Times New Roman" panose="02020603050405020304"/>
                        </a:rPr>
                        <a:t>名称</a:t>
                      </a:r>
                      <a:endParaRPr lang="en-US" altLang="zh-CN" sz="1800" kern="100" dirty="0" smtClean="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r>
                        <a:rPr lang="en-US" sz="1800" u="sng" kern="100" dirty="0" smtClean="0">
                          <a:latin typeface="Times New Roman" panose="02020603050405020304"/>
                          <a:ea typeface="宋体" panose="02010600030101010101" pitchFamily="2" charset="-122"/>
                          <a:cs typeface="Times New Roman" panose="02020603050405020304"/>
                        </a:rPr>
                        <a:t>                                        </a:t>
                      </a:r>
                      <a:endParaRPr lang="zh-CN" sz="1800" kern="100" dirty="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r>
                        <a:rPr lang="en-US" sz="1800" kern="100" dirty="0">
                          <a:latin typeface="宋体" panose="02010600030101010101" pitchFamily="2" charset="-122"/>
                          <a:ea typeface="宋体" panose="02010600030101010101" pitchFamily="2" charset="-122"/>
                          <a:cs typeface="Times New Roman" panose="02020603050405020304"/>
                        </a:rPr>
                        <a:t>18 </a:t>
                      </a:r>
                      <a:r>
                        <a:rPr lang="zh-CN" sz="1800" kern="100" dirty="0">
                          <a:latin typeface="Times New Roman" panose="02020603050405020304"/>
                          <a:ea typeface="宋体" panose="02010600030101010101" pitchFamily="2" charset="-122"/>
                          <a:cs typeface="Times New Roman" panose="02020603050405020304"/>
                        </a:rPr>
                        <a:t>变更后项目代码□□□□□□□□□ □□□□□□ </a:t>
                      </a:r>
                      <a:r>
                        <a:rPr lang="zh-CN" sz="1800" kern="100" dirty="0" smtClean="0">
                          <a:latin typeface="Times New Roman" panose="02020603050405020304"/>
                          <a:ea typeface="宋体" panose="02010600030101010101" pitchFamily="2" charset="-122"/>
                          <a:cs typeface="Times New Roman" panose="02020603050405020304"/>
                        </a:rPr>
                        <a:t>□□□</a:t>
                      </a:r>
                      <a:endParaRPr lang="en-US" altLang="zh-CN" sz="1800" kern="100" dirty="0" smtClean="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endParaRPr lang="zh-CN" sz="1800" kern="100" dirty="0">
                        <a:latin typeface="Times New Roman" panose="02020603050405020304"/>
                        <a:ea typeface="宋体" panose="02010600030101010101" pitchFamily="2" charset="-122"/>
                        <a:cs typeface="Times New Roman" panose="02020603050405020304"/>
                      </a:endParaRPr>
                    </a:p>
                    <a:p>
                      <a:pPr algn="just">
                        <a:lnSpc>
                          <a:spcPts val="1300"/>
                        </a:lnSpc>
                        <a:spcAft>
                          <a:spcPts val="0"/>
                        </a:spcAft>
                        <a:tabLst>
                          <a:tab pos="4133850" algn="l"/>
                        </a:tabLst>
                      </a:pPr>
                      <a:r>
                        <a:rPr lang="en-US" sz="1800" kern="100" dirty="0">
                          <a:latin typeface="宋体" panose="02010600030101010101" pitchFamily="2" charset="-122"/>
                          <a:ea typeface="宋体" panose="02010600030101010101" pitchFamily="2" charset="-122"/>
                          <a:cs typeface="Times New Roman" panose="02020603050405020304"/>
                        </a:rPr>
                        <a:t>19 </a:t>
                      </a:r>
                      <a:r>
                        <a:rPr lang="zh-CN" sz="1800" kern="100" dirty="0">
                          <a:latin typeface="Times New Roman" panose="02020603050405020304"/>
                          <a:ea typeface="宋体" panose="02010600030101010101" pitchFamily="2" charset="-122"/>
                          <a:cs typeface="Times New Roman" panose="02020603050405020304"/>
                        </a:rPr>
                        <a:t>变更前计划总投资</a:t>
                      </a:r>
                      <a:r>
                        <a:rPr lang="en-US" sz="1800" u="sng" kern="100" dirty="0">
                          <a:latin typeface="Times New Roman" panose="02020603050405020304"/>
                          <a:ea typeface="宋体" panose="02010600030101010101" pitchFamily="2" charset="-122"/>
                          <a:cs typeface="Times New Roman" panose="02020603050405020304"/>
                        </a:rPr>
                        <a:t>           </a:t>
                      </a:r>
                      <a:r>
                        <a:rPr lang="zh-CN" sz="1800" kern="100" dirty="0">
                          <a:latin typeface="Times New Roman" panose="02020603050405020304"/>
                          <a:ea typeface="宋体" panose="02010600030101010101" pitchFamily="2" charset="-122"/>
                          <a:cs typeface="Times New Roman" panose="02020603050405020304"/>
                        </a:rPr>
                        <a:t>万元</a:t>
                      </a:r>
                      <a:r>
                        <a:rPr lang="en-US" sz="1800" kern="100" dirty="0">
                          <a:latin typeface="Times New Roman" panose="02020603050405020304"/>
                          <a:ea typeface="宋体" panose="02010600030101010101" pitchFamily="2" charset="-122"/>
                          <a:cs typeface="Times New Roman" panose="02020603050405020304"/>
                        </a:rPr>
                        <a:t>                20 </a:t>
                      </a:r>
                      <a:r>
                        <a:rPr lang="zh-CN" sz="1800" kern="100" dirty="0">
                          <a:latin typeface="Times New Roman" panose="02020603050405020304"/>
                          <a:ea typeface="宋体" panose="02010600030101010101" pitchFamily="2" charset="-122"/>
                          <a:cs typeface="Times New Roman" panose="02020603050405020304"/>
                        </a:rPr>
                        <a:t>变更后计划总投资</a:t>
                      </a:r>
                      <a:r>
                        <a:rPr lang="en-US" sz="1800" u="sng" kern="100" dirty="0">
                          <a:latin typeface="Times New Roman" panose="02020603050405020304"/>
                          <a:ea typeface="宋体" panose="02010600030101010101" pitchFamily="2" charset="-122"/>
                          <a:cs typeface="Times New Roman" panose="02020603050405020304"/>
                        </a:rPr>
                        <a:t>          </a:t>
                      </a:r>
                      <a:r>
                        <a:rPr lang="zh-CN" sz="1800" kern="100" dirty="0">
                          <a:latin typeface="Times New Roman" panose="02020603050405020304"/>
                          <a:ea typeface="宋体" panose="02010600030101010101" pitchFamily="2" charset="-122"/>
                          <a:cs typeface="Times New Roman" panose="02020603050405020304"/>
                        </a:rPr>
                        <a:t>万元</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7597" name="矩形 6"/>
          <p:cNvSpPr/>
          <p:nvPr/>
        </p:nvSpPr>
        <p:spPr>
          <a:xfrm>
            <a:off x="301308" y="3468370"/>
            <a:ext cx="11587162" cy="3322955"/>
          </a:xfrm>
          <a:prstGeom prst="rect">
            <a:avLst/>
          </a:prstGeom>
          <a:noFill/>
          <a:ln w="9525">
            <a:noFill/>
          </a:ln>
        </p:spPr>
        <p:txBody>
          <a:bodyPr anchor="t" anchorCtr="0">
            <a:spAutoFit/>
          </a:bodyPr>
          <a:p>
            <a:pPr>
              <a:lnSpc>
                <a:spcPct val="150000"/>
              </a:lnSpc>
              <a:buClr>
                <a:srgbClr val="003366"/>
              </a:buClr>
              <a:buSzPct val="75000"/>
            </a:pPr>
            <a:r>
              <a:rPr lang="en-US" alt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原则上单位变更和退库</a:t>
            </a:r>
            <a:r>
              <a:rPr lang="zh-CN" altLang="en-US" sz="2800"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每年</a:t>
            </a:r>
            <a:r>
              <a:rPr lang="en-US" altLang="zh-CN" sz="2800"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800"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月</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申请一次。</a:t>
            </a:r>
            <a:endPar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buClr>
                <a:srgbClr val="003366"/>
              </a:buClr>
              <a:buSzPct val="75000"/>
            </a:pPr>
            <a:r>
              <a:rPr lang="zh-CN" altLang="en-US" sz="2800"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单位变更中：</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变更后单位应在</a:t>
            </a:r>
            <a:r>
              <a:rPr lang="en-US" alt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201</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国家级别单位中，不在需退出原项目由新单位重新入库。</a:t>
            </a:r>
            <a:endPar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buClr>
                <a:srgbClr val="003366"/>
              </a:buClr>
              <a:buSzPct val="75000"/>
            </a:pPr>
            <a:r>
              <a:rPr lang="zh-CN" altLang="en-US" sz="2800"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项目调资中：</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规下单位</a:t>
            </a:r>
            <a:r>
              <a:rPr lang="en-US" alt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5000</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万元以下项目调整计划总投资至</a:t>
            </a:r>
            <a:r>
              <a:rPr lang="en-US" altLang="zh-CN"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5000</a:t>
            </a:r>
            <a:r>
              <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万元及以上，需退库原项目，四上审批重新入库。</a:t>
            </a:r>
            <a:endParaRPr lang="zh-CN" altLang="en-US" sz="2800"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3"/>
          <p:cNvSpPr>
            <a:spLocks noGrp="1"/>
          </p:cNvSpPr>
          <p:nvPr>
            <p:ph type="ctrTitle"/>
          </p:nvPr>
        </p:nvSpPr>
        <p:spPr>
          <a:xfrm>
            <a:off x="2166938" y="1500188"/>
            <a:ext cx="7772400" cy="80010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400" b="1" i="0" u="none" strike="noStrike" kern="1200" cap="none" spc="0" normalizeH="0" baseline="0" noProof="0" dirty="0" smtClean="0">
                <a:ln>
                  <a:noFill/>
                </a:ln>
                <a:solidFill>
                  <a:srgbClr val="C0504D"/>
                </a:solidFill>
                <a:effectLst/>
                <a:uLnTx/>
                <a:uFillTx/>
                <a:latin typeface="华光大标宋_CNKI" panose="02000500000000000000" charset="-122"/>
                <a:ea typeface="华光大标宋_CNKI" panose="02000500000000000000" charset="-122"/>
                <a:cs typeface="+mn-cs"/>
              </a:rPr>
              <a:t>第三部分</a:t>
            </a:r>
            <a:endParaRPr kumimoji="0" lang="zh-CN" altLang="en-US" sz="5400" b="1" i="0" u="none" strike="noStrike" kern="1200" cap="none" spc="0" normalizeH="0" baseline="0" noProof="0" dirty="0" smtClean="0">
              <a:ln>
                <a:noFill/>
              </a:ln>
              <a:solidFill>
                <a:srgbClr val="C0504D"/>
              </a:solidFill>
              <a:effectLst/>
              <a:uLnTx/>
              <a:uFillTx/>
              <a:latin typeface="华光大标宋_CNKI" panose="02000500000000000000" charset="-122"/>
              <a:ea typeface="华光大标宋_CNKI" panose="02000500000000000000" charset="-122"/>
              <a:cs typeface="+mn-cs"/>
            </a:endParaRPr>
          </a:p>
        </p:txBody>
      </p:sp>
      <p:grpSp>
        <p:nvGrpSpPr>
          <p:cNvPr id="30722" name="Group 97"/>
          <p:cNvGrpSpPr/>
          <p:nvPr/>
        </p:nvGrpSpPr>
        <p:grpSpPr>
          <a:xfrm>
            <a:off x="1734185" y="3091815"/>
            <a:ext cx="7712075" cy="1430655"/>
            <a:chOff x="744" y="1705"/>
            <a:chExt cx="4472" cy="967"/>
          </a:xfrm>
        </p:grpSpPr>
        <p:sp>
          <p:nvSpPr>
            <p:cNvPr id="15" name="AutoShape 98"/>
            <p:cNvSpPr>
              <a:spLocks noChangeArrowheads="1"/>
            </p:cNvSpPr>
            <p:nvPr/>
          </p:nvSpPr>
          <p:spPr bwMode="auto">
            <a:xfrm>
              <a:off x="880" y="1842"/>
              <a:ext cx="4336" cy="830"/>
            </a:xfrm>
            <a:prstGeom prst="roundRect">
              <a:avLst>
                <a:gd name="adj" fmla="val 16667"/>
              </a:avLst>
            </a:prstGeom>
            <a:gradFill rotWithShape="1">
              <a:gsLst>
                <a:gs pos="0">
                  <a:srgbClr val="EDFFB9"/>
                </a:gs>
                <a:gs pos="50000">
                  <a:schemeClr val="bg1"/>
                </a:gs>
                <a:gs pos="100000">
                  <a:srgbClr val="EDFFB9"/>
                </a:gs>
              </a:gsLst>
              <a:lin ang="2700000" scaled="1"/>
            </a:gradFill>
            <a:ln w="9525">
              <a:solidFill>
                <a:srgbClr val="339966"/>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0724" name="Rectangle 99"/>
            <p:cNvSpPr/>
            <p:nvPr/>
          </p:nvSpPr>
          <p:spPr>
            <a:xfrm>
              <a:off x="1255" y="1929"/>
              <a:ext cx="3780" cy="695"/>
            </a:xfrm>
            <a:prstGeom prst="rect">
              <a:avLst/>
            </a:prstGeom>
            <a:noFill/>
            <a:ln w="9525">
              <a:noFill/>
            </a:ln>
          </p:spPr>
          <p:txBody>
            <a:bodyPr anchor="t" anchorCtr="0">
              <a:spAutoFit/>
            </a:bodyPr>
            <a:p>
              <a:pPr>
                <a:lnSpc>
                  <a:spcPct val="150000"/>
                </a:lnSpc>
              </a:pPr>
              <a:endParaRPr lang="zh-CN" altLang="zh-CN" dirty="0">
                <a:latin typeface="Verdana" panose="020B0604030504040204" pitchFamily="34" charset="0"/>
                <a:ea typeface="宋体" panose="02010600030101010101" pitchFamily="2" charset="-122"/>
              </a:endParaRPr>
            </a:p>
          </p:txBody>
        </p:sp>
        <p:sp>
          <p:nvSpPr>
            <p:cNvPr id="30725" name="Oval 100"/>
            <p:cNvSpPr/>
            <p:nvPr/>
          </p:nvSpPr>
          <p:spPr>
            <a:xfrm>
              <a:off x="744" y="1720"/>
              <a:ext cx="512" cy="512"/>
            </a:xfrm>
            <a:prstGeom prst="ellipse">
              <a:avLst/>
            </a:prstGeom>
            <a:solidFill>
              <a:schemeClr val="bg1"/>
            </a:solidFill>
            <a:ln w="9525">
              <a:noFill/>
            </a:ln>
          </p:spPr>
          <p:txBody>
            <a:bodyPr wrap="none" anchor="ctr" anchorCtr="0"/>
            <a:p>
              <a:endParaRPr lang="zh-CN" altLang="en-US" dirty="0">
                <a:latin typeface="Verdana" panose="020B0604030504040204" pitchFamily="34" charset="0"/>
                <a:ea typeface="宋体" panose="02010600030101010101" pitchFamily="2" charset="-122"/>
              </a:endParaRPr>
            </a:p>
          </p:txBody>
        </p:sp>
        <p:grpSp>
          <p:nvGrpSpPr>
            <p:cNvPr id="30726" name="Group 101"/>
            <p:cNvGrpSpPr/>
            <p:nvPr/>
          </p:nvGrpSpPr>
          <p:grpSpPr>
            <a:xfrm>
              <a:off x="824" y="1705"/>
              <a:ext cx="318" cy="385"/>
              <a:chOff x="696" y="2343"/>
              <a:chExt cx="656" cy="793"/>
            </a:xfrm>
          </p:grpSpPr>
          <p:sp>
            <p:nvSpPr>
              <p:cNvPr id="30727" name="Oval 102"/>
              <p:cNvSpPr/>
              <p:nvPr/>
            </p:nvSpPr>
            <p:spPr>
              <a:xfrm>
                <a:off x="696" y="2864"/>
                <a:ext cx="656" cy="272"/>
              </a:xfrm>
              <a:prstGeom prst="ellipse">
                <a:avLst/>
              </a:prstGeom>
              <a:gradFill rotWithShape="1">
                <a:gsLst>
                  <a:gs pos="0">
                    <a:schemeClr val="bg1"/>
                  </a:gs>
                  <a:gs pos="100000">
                    <a:srgbClr val="FFFF99"/>
                  </a:gs>
                </a:gsLst>
                <a:path path="shape">
                  <a:fillToRect l="50000" t="50000" r="50000" b="50000"/>
                </a:path>
                <a:tileRect/>
              </a:gradFill>
              <a:ln w="9525" cap="flat" cmpd="sng">
                <a:solidFill>
                  <a:srgbClr val="FF9900"/>
                </a:solidFill>
                <a:prstDash val="solid"/>
                <a:round/>
                <a:headEnd type="none" w="med" len="med"/>
                <a:tailEnd type="none" w="med" len="med"/>
              </a:ln>
            </p:spPr>
            <p:txBody>
              <a:bodyPr wrap="none" anchor="ctr" anchorCtr="0"/>
              <a:p>
                <a:endParaRPr lang="zh-CN" altLang="en-US" dirty="0">
                  <a:latin typeface="Verdana" panose="020B0604030504040204" pitchFamily="34" charset="0"/>
                  <a:ea typeface="宋体" panose="02010600030101010101" pitchFamily="2" charset="-122"/>
                </a:endParaRPr>
              </a:p>
            </p:txBody>
          </p:sp>
          <p:sp>
            <p:nvSpPr>
              <p:cNvPr id="30728" name="AutoShape 103"/>
              <p:cNvSpPr/>
              <p:nvPr/>
            </p:nvSpPr>
            <p:spPr>
              <a:xfrm>
                <a:off x="800" y="2640"/>
                <a:ext cx="460" cy="412"/>
              </a:xfrm>
              <a:prstGeom prst="can">
                <a:avLst>
                  <a:gd name="adj" fmla="val 50000"/>
                </a:avLst>
              </a:prstGeom>
              <a:solidFill>
                <a:srgbClr val="CCFFCC"/>
              </a:solidFill>
              <a:ln w="9525" cap="flat" cmpd="sng">
                <a:solidFill>
                  <a:schemeClr val="folHlink"/>
                </a:solidFill>
                <a:prstDash val="solid"/>
                <a:round/>
                <a:headEnd type="none" w="med" len="med"/>
                <a:tailEnd type="none" w="med" len="med"/>
              </a:ln>
            </p:spPr>
            <p:txBody>
              <a:bodyPr wrap="none" anchor="ctr" anchorCtr="0"/>
              <a:p>
                <a:endParaRPr lang="zh-CN" altLang="en-US" dirty="0">
                  <a:latin typeface="Verdana" panose="020B0604030504040204" pitchFamily="34" charset="0"/>
                  <a:ea typeface="宋体" panose="02010600030101010101" pitchFamily="2" charset="-122"/>
                </a:endParaRPr>
              </a:p>
            </p:txBody>
          </p:sp>
          <p:grpSp>
            <p:nvGrpSpPr>
              <p:cNvPr id="30729" name="Group 104"/>
              <p:cNvGrpSpPr/>
              <p:nvPr/>
            </p:nvGrpSpPr>
            <p:grpSpPr>
              <a:xfrm>
                <a:off x="865" y="2343"/>
                <a:ext cx="286" cy="398"/>
                <a:chOff x="3628" y="2276"/>
                <a:chExt cx="455" cy="676"/>
              </a:xfrm>
            </p:grpSpPr>
            <p:sp>
              <p:nvSpPr>
                <p:cNvPr id="30730" name="Freeform 105"/>
                <p:cNvSpPr/>
                <p:nvPr/>
              </p:nvSpPr>
              <p:spPr>
                <a:xfrm rot="-3019062">
                  <a:off x="3687" y="2289"/>
                  <a:ext cx="168" cy="301"/>
                </a:xfrm>
                <a:custGeom>
                  <a:avLst/>
                  <a:gdLst/>
                  <a:ahLst/>
                  <a:cxnLst>
                    <a:cxn ang="0">
                      <a:pos x="1" y="0"/>
                    </a:cxn>
                    <a:cxn ang="0">
                      <a:pos x="1" y="0"/>
                    </a:cxn>
                    <a:cxn ang="0">
                      <a:pos x="1" y="0"/>
                    </a:cxn>
                    <a:cxn ang="0">
                      <a:pos x="0" y="0"/>
                    </a:cxn>
                    <a:cxn ang="0">
                      <a:pos x="1" y="0"/>
                    </a:cxn>
                  </a:cxnLst>
                  <a:pathLst>
                    <a:path w="264" h="954">
                      <a:moveTo>
                        <a:pt x="136" y="953"/>
                      </a:moveTo>
                      <a:cubicBezTo>
                        <a:pt x="180" y="954"/>
                        <a:pt x="264" y="640"/>
                        <a:pt x="264" y="481"/>
                      </a:cubicBezTo>
                      <a:cubicBezTo>
                        <a:pt x="264" y="322"/>
                        <a:pt x="180" y="2"/>
                        <a:pt x="136" y="1"/>
                      </a:cubicBezTo>
                      <a:cubicBezTo>
                        <a:pt x="92" y="0"/>
                        <a:pt x="0" y="312"/>
                        <a:pt x="0" y="473"/>
                      </a:cubicBezTo>
                      <a:cubicBezTo>
                        <a:pt x="0" y="634"/>
                        <a:pt x="92" y="952"/>
                        <a:pt x="136" y="953"/>
                      </a:cubicBezTo>
                      <a:close/>
                    </a:path>
                  </a:pathLst>
                </a:custGeom>
                <a:solidFill>
                  <a:schemeClr val="folHlink"/>
                </a:solidFill>
                <a:ln w="9525">
                  <a:noFill/>
                </a:ln>
              </p:spPr>
              <p:txBody>
                <a:bodyPr/>
                <a:p>
                  <a:endParaRPr lang="zh-CN" altLang="en-US"/>
                </a:p>
              </p:txBody>
            </p:sp>
            <p:sp>
              <p:nvSpPr>
                <p:cNvPr id="30731" name="Freeform 106"/>
                <p:cNvSpPr/>
                <p:nvPr/>
              </p:nvSpPr>
              <p:spPr>
                <a:xfrm rot="2400000">
                  <a:off x="3915" y="2276"/>
                  <a:ext cx="168" cy="301"/>
                </a:xfrm>
                <a:custGeom>
                  <a:avLst/>
                  <a:gdLst/>
                  <a:ahLst/>
                  <a:cxnLst>
                    <a:cxn ang="0">
                      <a:pos x="1" y="0"/>
                    </a:cxn>
                    <a:cxn ang="0">
                      <a:pos x="1" y="0"/>
                    </a:cxn>
                    <a:cxn ang="0">
                      <a:pos x="1" y="0"/>
                    </a:cxn>
                    <a:cxn ang="0">
                      <a:pos x="0" y="0"/>
                    </a:cxn>
                    <a:cxn ang="0">
                      <a:pos x="1" y="0"/>
                    </a:cxn>
                  </a:cxnLst>
                  <a:pathLst>
                    <a:path w="264" h="954">
                      <a:moveTo>
                        <a:pt x="136" y="953"/>
                      </a:moveTo>
                      <a:cubicBezTo>
                        <a:pt x="180" y="954"/>
                        <a:pt x="264" y="640"/>
                        <a:pt x="264" y="481"/>
                      </a:cubicBezTo>
                      <a:cubicBezTo>
                        <a:pt x="264" y="322"/>
                        <a:pt x="180" y="2"/>
                        <a:pt x="136" y="1"/>
                      </a:cubicBezTo>
                      <a:cubicBezTo>
                        <a:pt x="92" y="0"/>
                        <a:pt x="0" y="312"/>
                        <a:pt x="0" y="473"/>
                      </a:cubicBezTo>
                      <a:cubicBezTo>
                        <a:pt x="0" y="634"/>
                        <a:pt x="92" y="952"/>
                        <a:pt x="136" y="953"/>
                      </a:cubicBezTo>
                      <a:close/>
                    </a:path>
                  </a:pathLst>
                </a:custGeom>
                <a:solidFill>
                  <a:schemeClr val="folHlink"/>
                </a:solidFill>
                <a:ln w="9525">
                  <a:noFill/>
                </a:ln>
              </p:spPr>
              <p:txBody>
                <a:bodyPr/>
                <a:p>
                  <a:endParaRPr lang="zh-CN" altLang="en-US"/>
                </a:p>
              </p:txBody>
            </p:sp>
            <p:sp>
              <p:nvSpPr>
                <p:cNvPr id="30732" name="Rectangle 107"/>
                <p:cNvSpPr/>
                <p:nvPr/>
              </p:nvSpPr>
              <p:spPr>
                <a:xfrm>
                  <a:off x="3888" y="2536"/>
                  <a:ext cx="32" cy="416"/>
                </a:xfrm>
                <a:prstGeom prst="rect">
                  <a:avLst/>
                </a:prstGeom>
                <a:solidFill>
                  <a:schemeClr val="folHlink"/>
                </a:solidFill>
                <a:ln w="9525">
                  <a:noFill/>
                </a:ln>
              </p:spPr>
              <p:txBody>
                <a:bodyPr wrap="none" anchor="ctr" anchorCtr="0"/>
                <a:p>
                  <a:endParaRPr lang="zh-CN" altLang="en-US" dirty="0">
                    <a:latin typeface="Verdana" panose="020B0604030504040204" pitchFamily="34" charset="0"/>
                    <a:ea typeface="宋体" panose="02010600030101010101" pitchFamily="2" charset="-122"/>
                  </a:endParaRPr>
                </a:p>
              </p:txBody>
            </p:sp>
          </p:grpSp>
        </p:grpSp>
      </p:grpSp>
      <p:sp>
        <p:nvSpPr>
          <p:cNvPr id="30733" name="矩形 26"/>
          <p:cNvSpPr/>
          <p:nvPr/>
        </p:nvSpPr>
        <p:spPr>
          <a:xfrm>
            <a:off x="673418" y="3476625"/>
            <a:ext cx="8460105" cy="922020"/>
          </a:xfrm>
          <a:prstGeom prst="rect">
            <a:avLst/>
          </a:prstGeom>
          <a:noFill/>
          <a:ln w="9525">
            <a:noFill/>
          </a:ln>
        </p:spPr>
        <p:txBody>
          <a:bodyPr wrap="none" anchor="t" anchorCtr="0">
            <a:spAutoFit/>
          </a:bodyPr>
          <a:p>
            <a:pPr algn="ctr" eaLnBrk="0" hangingPunct="0"/>
            <a:r>
              <a:rPr lang="en-US" altLang="zh-CN" sz="5400" dirty="0">
                <a:solidFill>
                  <a:srgbClr val="C0504D"/>
                </a:solidFill>
                <a:latin typeface="华光大标宋_CNKI" panose="02000500000000000000" charset="-122"/>
                <a:ea typeface="华光大标宋_CNKI" panose="02000500000000000000" charset="-122"/>
              </a:rPr>
              <a:t>      </a:t>
            </a:r>
            <a:r>
              <a:rPr lang="zh-CN" altLang="en-US" sz="5400" dirty="0">
                <a:solidFill>
                  <a:srgbClr val="C0504D"/>
                </a:solidFill>
                <a:latin typeface="华光大标宋_CNKI" panose="02000500000000000000" charset="-122"/>
                <a:ea typeface="华光大标宋_CNKI" panose="02000500000000000000" charset="-122"/>
              </a:rPr>
              <a:t>项目上报和年度结转</a:t>
            </a:r>
            <a:endParaRPr lang="zh-CN" altLang="en-US" sz="5400" dirty="0">
              <a:solidFill>
                <a:srgbClr val="C0504D"/>
              </a:solidFill>
              <a:latin typeface="华光大标宋_CNKI" panose="02000500000000000000" charset="-122"/>
              <a:ea typeface="华光大标宋_CNKI" panose="02000500000000000000"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矩形 2"/>
          <p:cNvSpPr>
            <a:spLocks noChangeArrowheads="1"/>
          </p:cNvSpPr>
          <p:nvPr/>
        </p:nvSpPr>
        <p:spPr bwMode="auto">
          <a:xfrm>
            <a:off x="750888" y="889000"/>
            <a:ext cx="10688638" cy="748665"/>
          </a:xfrm>
          <a:prstGeom prst="rect">
            <a:avLst/>
          </a:prstGeom>
          <a:noFill/>
          <a:ln w="9525">
            <a:noFill/>
            <a:miter lim="800000"/>
          </a:ln>
        </p:spPr>
        <p:txBody>
          <a:bodyPr lIns="103897" tIns="51949" rIns="103897" bIns="51949">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mn-ea"/>
            </a:endParaRPr>
          </a:p>
        </p:txBody>
      </p:sp>
      <p:sp>
        <p:nvSpPr>
          <p:cNvPr id="3" name="标题 1"/>
          <p:cNvSpPr>
            <a:spLocks noGrp="1"/>
          </p:cNvSpPr>
          <p:nvPr>
            <p:ph type="title"/>
          </p:nvPr>
        </p:nvSpPr>
        <p:spPr>
          <a:xfrm>
            <a:off x="1794510" y="285750"/>
            <a:ext cx="6754813" cy="60325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项目上报</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pic>
        <p:nvPicPr>
          <p:cNvPr id="2" name="图片 1" descr="11"/>
          <p:cNvPicPr>
            <a:picLocks noChangeAspect="1"/>
          </p:cNvPicPr>
          <p:nvPr/>
        </p:nvPicPr>
        <p:blipFill>
          <a:blip r:embed="rId1"/>
          <a:stretch>
            <a:fillRect/>
          </a:stretch>
        </p:blipFill>
        <p:spPr>
          <a:xfrm>
            <a:off x="180975" y="4406265"/>
            <a:ext cx="11518900" cy="2069465"/>
          </a:xfrm>
          <a:prstGeom prst="rect">
            <a:avLst/>
          </a:prstGeom>
        </p:spPr>
      </p:pic>
      <p:sp>
        <p:nvSpPr>
          <p:cNvPr id="4" name="文本框 3"/>
          <p:cNvSpPr txBox="1"/>
          <p:nvPr/>
        </p:nvSpPr>
        <p:spPr>
          <a:xfrm>
            <a:off x="751205" y="1083310"/>
            <a:ext cx="10948670" cy="3322955"/>
          </a:xfrm>
          <a:prstGeom prst="rect">
            <a:avLst/>
          </a:prstGeom>
          <a:noFill/>
        </p:spPr>
        <p:txBody>
          <a:bodyPr wrap="square" rtlCol="0">
            <a:spAutoFit/>
          </a:bodyPr>
          <a:p>
            <a:pPr>
              <a:lnSpc>
                <a:spcPct val="150000"/>
              </a:lnSpc>
            </a:pPr>
            <a:r>
              <a:rPr lang="en-US" altLang="zh-CN" sz="2800">
                <a:latin typeface="华文中宋" panose="02010600040101010101" pitchFamily="2" charset="-122"/>
                <a:ea typeface="华文中宋" panose="02010600040101010101" pitchFamily="2" charset="-122"/>
                <a:cs typeface="华文中宋" panose="02010600040101010101" pitchFamily="2" charset="-122"/>
              </a:rPr>
              <a:t>H202</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上报：</a:t>
            </a:r>
            <a:r>
              <a:rPr lang="zh-CN" altLang="en-US" sz="2800">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每月</a:t>
            </a:r>
            <a:r>
              <a:rPr lang="en-US" altLang="zh-CN" sz="2800">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16</a:t>
            </a:r>
            <a:r>
              <a:rPr lang="zh-CN" altLang="en-US" sz="2800">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号</a:t>
            </a:r>
            <a:r>
              <a:rPr lang="en-US" altLang="zh-CN" sz="2800">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12</a:t>
            </a:r>
            <a:r>
              <a:rPr lang="zh-CN" altLang="en-US" sz="2800">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点前</a:t>
            </a:r>
            <a:endParaRPr lang="zh-CN" altLang="en-US" sz="2800">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en-US" altLang="zh-CN" sz="2800">
                <a:latin typeface="华文中宋" panose="02010600040101010101" pitchFamily="2" charset="-122"/>
                <a:ea typeface="华文中宋" panose="02010600040101010101" pitchFamily="2" charset="-122"/>
                <a:cs typeface="华文中宋" panose="02010600040101010101" pitchFamily="2" charset="-122"/>
              </a:rPr>
              <a:t>1.</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国家规上单位：</a:t>
            </a:r>
            <a:r>
              <a:rPr lang="en-US" altLang="zh-CN" sz="2800">
                <a:latin typeface="华文中宋" panose="02010600040101010101" pitchFamily="2" charset="-122"/>
                <a:ea typeface="华文中宋" panose="02010600040101010101" pitchFamily="2" charset="-122"/>
                <a:cs typeface="华文中宋" panose="02010600040101010101" pitchFamily="2" charset="-122"/>
              </a:rPr>
              <a:t>201</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表中企业上报级别为</a:t>
            </a:r>
            <a:r>
              <a:rPr lang="zh-CN" altLang="en-US"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国家</a:t>
            </a:r>
            <a:endParaRPr lang="zh-CN" altLang="en-US" sz="2800">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en-US" altLang="zh-CN" sz="2800">
                <a:latin typeface="华文中宋" panose="02010600040101010101" pitchFamily="2" charset="-122"/>
                <a:ea typeface="华文中宋" panose="02010600040101010101" pitchFamily="2" charset="-122"/>
                <a:cs typeface="华文中宋" panose="02010600040101010101" pitchFamily="2" charset="-122"/>
              </a:rPr>
              <a:t>2.</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规下单位：不在</a:t>
            </a:r>
            <a:r>
              <a:rPr lang="en-US" altLang="zh-CN" sz="2800">
                <a:latin typeface="华文中宋" panose="02010600040101010101" pitchFamily="2" charset="-122"/>
                <a:ea typeface="华文中宋" panose="02010600040101010101" pitchFamily="2" charset="-122"/>
                <a:cs typeface="华文中宋" panose="02010600040101010101" pitchFamily="2" charset="-122"/>
              </a:rPr>
              <a:t>201</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中，且项目计划总投资为</a:t>
            </a:r>
            <a:r>
              <a:rPr lang="en-US" altLang="zh-CN" sz="2800">
                <a:latin typeface="华文中宋" panose="02010600040101010101" pitchFamily="2" charset="-122"/>
                <a:ea typeface="华文中宋" panose="02010600040101010101" pitchFamily="2" charset="-122"/>
                <a:cs typeface="华文中宋" panose="02010600040101010101" pitchFamily="2" charset="-122"/>
              </a:rPr>
              <a:t>5000</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万元以下</a:t>
            </a:r>
            <a:endParaRPr lang="zh-CN" altLang="en-US" sz="2800">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en-US" altLang="zh-CN" sz="2800">
                <a:latin typeface="华文中宋" panose="02010600040101010101" pitchFamily="2" charset="-122"/>
                <a:ea typeface="华文中宋" panose="02010600040101010101" pitchFamily="2" charset="-122"/>
                <a:cs typeface="华文中宋" panose="02010600040101010101" pitchFamily="2" charset="-122"/>
              </a:rPr>
              <a:t>3.</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省级扩充单位：</a:t>
            </a:r>
            <a:r>
              <a:rPr lang="en-US" altLang="zh-CN" sz="2800">
                <a:latin typeface="华文中宋" panose="02010600040101010101" pitchFamily="2" charset="-122"/>
                <a:ea typeface="华文中宋" panose="02010600040101010101" pitchFamily="2" charset="-122"/>
                <a:cs typeface="华文中宋" panose="02010600040101010101" pitchFamily="2" charset="-122"/>
              </a:rPr>
              <a:t>201</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表中企业上报级别为</a:t>
            </a:r>
            <a:r>
              <a:rPr lang="zh-CN" altLang="en-US"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省级</a:t>
            </a:r>
            <a:r>
              <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rPr>
              <a:t>，且项目计划总投资为</a:t>
            </a:r>
            <a:r>
              <a:rPr lang="en-US" altLang="zh-CN" sz="2800">
                <a:latin typeface="华文中宋" panose="02010600040101010101" pitchFamily="2" charset="-122"/>
                <a:ea typeface="华文中宋" panose="02010600040101010101" pitchFamily="2" charset="-122"/>
                <a:cs typeface="华文中宋" panose="02010600040101010101" pitchFamily="2" charset="-122"/>
                <a:sym typeface="+mn-ea"/>
              </a:rPr>
              <a:t>5000</a:t>
            </a:r>
            <a:r>
              <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rPr>
              <a:t>万元以下</a:t>
            </a:r>
            <a:endParaRPr lang="zh-CN" altLang="en-US"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矩形 2"/>
          <p:cNvSpPr>
            <a:spLocks noChangeArrowheads="1"/>
          </p:cNvSpPr>
          <p:nvPr/>
        </p:nvSpPr>
        <p:spPr bwMode="auto">
          <a:xfrm>
            <a:off x="750888" y="889000"/>
            <a:ext cx="10688638" cy="748665"/>
          </a:xfrm>
          <a:prstGeom prst="rect">
            <a:avLst/>
          </a:prstGeom>
          <a:noFill/>
          <a:ln w="9525">
            <a:noFill/>
            <a:miter lim="800000"/>
          </a:ln>
        </p:spPr>
        <p:txBody>
          <a:bodyPr lIns="103897" tIns="51949" rIns="103897" bIns="51949">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rPr>
              <a:t> </a:t>
            </a:r>
            <a:endParaRPr kumimoji="0" lang="zh-CN" altLang="en-US" sz="2800" b="1" i="0" u="none" strike="noStrike" kern="1200" cap="none" spc="0" normalizeH="0" baseline="0" noProof="0" dirty="0">
              <a:ln>
                <a:noFill/>
              </a:ln>
              <a:solidFill>
                <a:schemeClr val="tx1"/>
              </a:solidFill>
              <a:effectLst/>
              <a:uLnTx/>
              <a:uFillTx/>
              <a:latin typeface="+mj-lt"/>
              <a:ea typeface="华文中宋" panose="02010600040101010101" pitchFamily="2" charset="-122"/>
              <a:cs typeface="+mn-cs"/>
              <a:sym typeface="+mn-ea"/>
            </a:endParaRPr>
          </a:p>
        </p:txBody>
      </p:sp>
      <p:sp>
        <p:nvSpPr>
          <p:cNvPr id="4" name="文本框 3"/>
          <p:cNvSpPr txBox="1"/>
          <p:nvPr/>
        </p:nvSpPr>
        <p:spPr>
          <a:xfrm>
            <a:off x="751205" y="1122045"/>
            <a:ext cx="10948670" cy="4615815"/>
          </a:xfrm>
          <a:prstGeom prst="rect">
            <a:avLst/>
          </a:prstGeom>
          <a:noFill/>
        </p:spPr>
        <p:txBody>
          <a:bodyPr wrap="square" rtlCol="0">
            <a:spAutoFit/>
          </a:bodyPr>
          <a:p>
            <a:pPr>
              <a:lnSpc>
                <a:spcPct val="150000"/>
              </a:lnSpc>
            </a:pPr>
            <a:r>
              <a:rPr lang="zh-CN" altLang="en-US" sz="2800">
                <a:latin typeface="华文中宋" panose="02010600040101010101" pitchFamily="2" charset="-122"/>
                <a:ea typeface="华文中宋" panose="02010600040101010101" pitchFamily="2" charset="-122"/>
                <a:cs typeface="华文中宋" panose="02010600040101010101" pitchFamily="2" charset="-122"/>
              </a:rPr>
              <a:t>基本单位名录库（四上审批平台）上报：</a:t>
            </a:r>
            <a:r>
              <a:rPr lang="zh-CN" altLang="en-US" sz="2800">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每月</a:t>
            </a:r>
            <a:r>
              <a:rPr lang="en-US" altLang="zh-CN" sz="2800">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5</a:t>
            </a:r>
            <a:r>
              <a:rPr lang="zh-CN" altLang="en-US" sz="2800">
                <a:solidFill>
                  <a:srgbClr val="7030A0"/>
                </a:solidFill>
                <a:latin typeface="华文中宋" panose="02010600040101010101" pitchFamily="2" charset="-122"/>
                <a:ea typeface="华文中宋" panose="02010600040101010101" pitchFamily="2" charset="-122"/>
                <a:cs typeface="华文中宋" panose="02010600040101010101" pitchFamily="2" charset="-122"/>
              </a:rPr>
              <a:t>号前</a:t>
            </a:r>
            <a:endParaRPr lang="zh-CN" altLang="en-US" sz="2800">
              <a:solidFill>
                <a:srgbClr val="7030A0"/>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en-US" altLang="zh-CN" sz="2800">
                <a:latin typeface="华文中宋" panose="02010600040101010101" pitchFamily="2" charset="-122"/>
                <a:ea typeface="华文中宋" panose="02010600040101010101" pitchFamily="2" charset="-122"/>
                <a:cs typeface="华文中宋" panose="02010600040101010101" pitchFamily="2" charset="-122"/>
              </a:rPr>
              <a:t>1.</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规下单位：不在</a:t>
            </a:r>
            <a:r>
              <a:rPr lang="en-US" altLang="zh-CN" sz="2800">
                <a:latin typeface="华文中宋" panose="02010600040101010101" pitchFamily="2" charset="-122"/>
                <a:ea typeface="华文中宋" panose="02010600040101010101" pitchFamily="2" charset="-122"/>
                <a:cs typeface="华文中宋" panose="02010600040101010101" pitchFamily="2" charset="-122"/>
              </a:rPr>
              <a:t>201</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中，且项目计划总投资为</a:t>
            </a:r>
            <a:r>
              <a:rPr lang="en-US" altLang="zh-CN" sz="2800">
                <a:latin typeface="华文中宋" panose="02010600040101010101" pitchFamily="2" charset="-122"/>
                <a:ea typeface="华文中宋" panose="02010600040101010101" pitchFamily="2" charset="-122"/>
                <a:cs typeface="华文中宋" panose="02010600040101010101" pitchFamily="2" charset="-122"/>
              </a:rPr>
              <a:t>5000</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万元以上</a:t>
            </a:r>
            <a:endParaRPr lang="zh-CN" altLang="en-US" sz="2800">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en-US" altLang="zh-CN" sz="2800">
                <a:latin typeface="华文中宋" panose="02010600040101010101" pitchFamily="2" charset="-122"/>
                <a:ea typeface="华文中宋" panose="02010600040101010101" pitchFamily="2" charset="-122"/>
                <a:cs typeface="华文中宋" panose="02010600040101010101" pitchFamily="2" charset="-122"/>
              </a:rPr>
              <a:t>2.</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省级扩充单位：</a:t>
            </a:r>
            <a:r>
              <a:rPr lang="en-US" altLang="zh-CN" sz="2800">
                <a:latin typeface="华文中宋" panose="02010600040101010101" pitchFamily="2" charset="-122"/>
                <a:ea typeface="华文中宋" panose="02010600040101010101" pitchFamily="2" charset="-122"/>
                <a:cs typeface="华文中宋" panose="02010600040101010101" pitchFamily="2" charset="-122"/>
              </a:rPr>
              <a:t>201</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表中企业上报级别为</a:t>
            </a:r>
            <a:r>
              <a:rPr lang="zh-CN" altLang="en-US"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省级</a:t>
            </a:r>
            <a:r>
              <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rPr>
              <a:t>，且项目计划总投资为</a:t>
            </a:r>
            <a:r>
              <a:rPr lang="en-US" altLang="zh-CN" sz="2800">
                <a:latin typeface="华文中宋" panose="02010600040101010101" pitchFamily="2" charset="-122"/>
                <a:ea typeface="华文中宋" panose="02010600040101010101" pitchFamily="2" charset="-122"/>
                <a:cs typeface="华文中宋" panose="02010600040101010101" pitchFamily="2" charset="-122"/>
                <a:sym typeface="+mn-ea"/>
              </a:rPr>
              <a:t>5000</a:t>
            </a:r>
            <a:r>
              <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rPr>
              <a:t>万元以上</a:t>
            </a:r>
            <a:endParaRPr lang="zh-CN" altLang="en-US"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zh-CN" altLang="en-US"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通过审批后单位加入</a:t>
            </a:r>
            <a:r>
              <a:rPr lang="en-US" altLang="zh-CN"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201</a:t>
            </a:r>
            <a:r>
              <a:rPr lang="zh-CN" altLang="en-US"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中，单位类型为</a:t>
            </a:r>
            <a:r>
              <a:rPr lang="en-US" altLang="zh-CN"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“H”</a:t>
            </a:r>
            <a:endParaRPr lang="en-US" altLang="zh-CN"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en-US" altLang="zh-CN" sz="280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rPr>
              <a:t>省外法人单位、非法人单位不在平台上报，需要通过邮件发送相关材料报送。</a:t>
            </a:r>
            <a:endPar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3" name="标题 1"/>
          <p:cNvSpPr>
            <a:spLocks noGrp="1"/>
          </p:cNvSpPr>
          <p:nvPr>
            <p:ph type="title"/>
          </p:nvPr>
        </p:nvSpPr>
        <p:spPr>
          <a:xfrm>
            <a:off x="1794510" y="285750"/>
            <a:ext cx="6754813"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项目上报</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内容占位符 3"/>
          <p:cNvGraphicFramePr>
            <a:graphicFrameLocks noGrp="1"/>
          </p:cNvGraphicFramePr>
          <p:nvPr>
            <p:ph idx="1"/>
          </p:nvPr>
        </p:nvGraphicFramePr>
        <p:xfrm>
          <a:off x="468835" y="1143255"/>
          <a:ext cx="11076943" cy="409762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左大括号 2"/>
          <p:cNvSpPr/>
          <p:nvPr/>
        </p:nvSpPr>
        <p:spPr bwMode="auto">
          <a:xfrm rot="16200000">
            <a:off x="7683500" y="1854200"/>
            <a:ext cx="428625" cy="7296150"/>
          </a:xfrm>
          <a:prstGeom prst="leftBrace">
            <a:avLst>
              <a:gd name="adj1" fmla="val 26666"/>
              <a:gd name="adj2" fmla="val 50000"/>
            </a:avLst>
          </a:prstGeom>
          <a:ln>
            <a:solidFill>
              <a:srgbClr val="FF0000"/>
            </a:solidFill>
            <a:headEnd type="none" w="sm" len="sm"/>
            <a:tailEnd type="none" w="sm" len="sm"/>
          </a:ln>
        </p:spPr>
        <p:style>
          <a:lnRef idx="2">
            <a:schemeClr val="accent2"/>
          </a:lnRef>
          <a:fillRef idx="0">
            <a:schemeClr val="accent2"/>
          </a:fillRef>
          <a:effectRef idx="1">
            <a:schemeClr val="accent2"/>
          </a:effectRef>
          <a:fontRef idx="minor">
            <a:schemeClr val="tx1"/>
          </a:fontRef>
        </p:style>
        <p:txBody>
          <a:bodyPr wrap="none" lIns="103897" tIns="51949" rIns="103897" bIns="51949"/>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sp>
        <p:nvSpPr>
          <p:cNvPr id="5" name="矩形 4"/>
          <p:cNvSpPr/>
          <p:nvPr/>
        </p:nvSpPr>
        <p:spPr>
          <a:xfrm>
            <a:off x="4249738" y="5789613"/>
            <a:ext cx="7296150" cy="456565"/>
          </a:xfrm>
          <a:prstGeom prst="rect">
            <a:avLst/>
          </a:prstGeom>
          <a:solidFill>
            <a:schemeClr val="tx2">
              <a:lumMod val="40000"/>
              <a:lumOff val="60000"/>
            </a:schemeClr>
          </a:solidFill>
        </p:spPr>
        <p:txBody>
          <a:bodyPr lIns="103897" tIns="51949" rIns="103897" bIns="51949">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通过邮件上报</a:t>
            </a:r>
            <a:endParaRPr kumimoji="0" lang="zh-CN" altLang="en-US" sz="2300" b="1" i="0" u="none" strike="noStrike" kern="1200" cap="none" spc="0" normalizeH="0" baseline="0" noProof="0" dirty="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2" name="左大括号 1"/>
          <p:cNvSpPr/>
          <p:nvPr/>
        </p:nvSpPr>
        <p:spPr bwMode="auto">
          <a:xfrm rot="16200000">
            <a:off x="2037556" y="3850481"/>
            <a:ext cx="428625" cy="3303588"/>
          </a:xfrm>
          <a:prstGeom prst="leftBrace">
            <a:avLst>
              <a:gd name="adj1" fmla="val 26666"/>
              <a:gd name="adj2" fmla="val 50000"/>
            </a:avLst>
          </a:prstGeom>
          <a:ln>
            <a:solidFill>
              <a:srgbClr val="FF0000"/>
            </a:solidFill>
            <a:headEnd type="none" w="sm" len="sm"/>
            <a:tailEnd type="none" w="sm" len="sm"/>
          </a:ln>
        </p:spPr>
        <p:style>
          <a:lnRef idx="2">
            <a:schemeClr val="accent2"/>
          </a:lnRef>
          <a:fillRef idx="0">
            <a:schemeClr val="accent2"/>
          </a:fillRef>
          <a:effectRef idx="1">
            <a:schemeClr val="accent2"/>
          </a:effectRef>
          <a:fontRef idx="minor">
            <a:schemeClr val="tx1"/>
          </a:fontRef>
        </p:style>
        <p:txBody>
          <a:bodyPr wrap="none" lIns="103897" tIns="51949" rIns="103897" bIns="51949"/>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mn-lt"/>
              <a:ea typeface="+mn-ea"/>
              <a:cs typeface="+mn-cs"/>
            </a:endParaRPr>
          </a:p>
        </p:txBody>
      </p:sp>
      <p:sp>
        <p:nvSpPr>
          <p:cNvPr id="6" name="矩形 5"/>
          <p:cNvSpPr/>
          <p:nvPr/>
        </p:nvSpPr>
        <p:spPr>
          <a:xfrm>
            <a:off x="600075" y="5792788"/>
            <a:ext cx="3303588" cy="455613"/>
          </a:xfrm>
          <a:prstGeom prst="rect">
            <a:avLst/>
          </a:prstGeom>
          <a:solidFill>
            <a:schemeClr val="tx2">
              <a:lumMod val="40000"/>
              <a:lumOff val="60000"/>
            </a:schemeClr>
          </a:solidFill>
        </p:spPr>
        <p:txBody>
          <a:bodyPr wrap="square" lIns="103897" tIns="51949" rIns="103897" bIns="51949">
            <a:sp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平台上报。</a:t>
            </a:r>
            <a:endParaRPr kumimoji="0" lang="zh-CN" altLang="en-US" sz="2300" b="1" i="0" u="none" strike="noStrike" kern="1200" cap="none" spc="0" normalizeH="0" baseline="0" noProof="0" dirty="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7" name="标题 1"/>
          <p:cNvSpPr>
            <a:spLocks noGrp="1"/>
          </p:cNvSpPr>
          <p:nvPr>
            <p:ph type="title"/>
          </p:nvPr>
        </p:nvSpPr>
        <p:spPr>
          <a:xfrm>
            <a:off x="1794510" y="285750"/>
            <a:ext cx="6754813" cy="60325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项目上报</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title"/>
          </p:nvPr>
        </p:nvSpPr>
        <p:spPr>
          <a:xfrm>
            <a:off x="1794510" y="285750"/>
            <a:ext cx="6754813" cy="60325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年度项目结转</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
        <p:nvSpPr>
          <p:cNvPr id="33826" name="Rectangle 34"/>
          <p:cNvSpPr>
            <a:spLocks noChangeArrowheads="1"/>
          </p:cNvSpPr>
          <p:nvPr/>
        </p:nvSpPr>
        <p:spPr bwMode="auto">
          <a:xfrm>
            <a:off x="367665" y="1097915"/>
            <a:ext cx="11455400" cy="5761990"/>
          </a:xfrm>
          <a:prstGeom prst="rect">
            <a:avLst/>
          </a:prstGeom>
          <a:noFill/>
          <a:ln w="9525">
            <a:noFill/>
            <a:miter lim="800000"/>
          </a:ln>
        </p:spPr>
        <p:txBody>
          <a:bodyPr lIns="108850" tIns="54425" rIns="108850" bIns="54425" anchor="ctr">
            <a:noAutofit/>
          </a:bodyPr>
          <a:p>
            <a:pPr marL="0" marR="0" lvl="0" indent="0" algn="l" defTabSz="914400" rtl="0" eaLnBrk="1" fontAlgn="base" latinLnBrk="0" hangingPunct="1">
              <a:lnSpc>
                <a:spcPts val="5950"/>
              </a:lnSpc>
              <a:spcBef>
                <a:spcPct val="0"/>
              </a:spcBef>
              <a:spcAft>
                <a:spcPct val="0"/>
              </a:spcAft>
              <a:buClrTx/>
              <a:buSzTx/>
              <a:buFontTx/>
              <a:buNone/>
              <a:defRPr/>
            </a:pPr>
            <a:r>
              <a:rPr kumimoji="0" lang="en-US" altLang="zh-CN" sz="3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      </a:t>
            </a:r>
            <a:r>
              <a:rPr kumimoji="0" lang="zh-CN" altLang="en-US"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认真梳理、核实每一个项目，确保已完工项目及时退出，</a:t>
            </a:r>
            <a:r>
              <a:rPr lang="zh-CN" altLang="en-US"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所有退出项目需要填写</a:t>
            </a:r>
            <a:r>
              <a:rPr lang="en-US" altLang="zh-CN"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H202</a:t>
            </a:r>
            <a:r>
              <a:rPr lang="zh-CN" altLang="en-US"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退出。</a:t>
            </a:r>
            <a:endParaRPr lang="en-US" altLang="zh-CN" sz="20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lvl="0" indent="0" algn="l" defTabSz="914400" rtl="0" eaLnBrk="1" fontAlgn="base" latinLnBrk="0" hangingPunct="1">
              <a:lnSpc>
                <a:spcPts val="595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1.</a:t>
            </a:r>
            <a:r>
              <a:rPr kumimoji="0" 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206</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指标中，填写</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“11</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本年全部投产时间</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的，</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“12</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期末项目建设状态</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填写</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“2</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全部投产</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的；</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1" fontAlgn="base" latinLnBrk="0" hangingPunct="1">
              <a:lnSpc>
                <a:spcPts val="595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2.</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累计完成投资超过计划总投资</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1.2</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倍的；</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1" fontAlgn="base" latinLnBrk="0" hangingPunct="1">
              <a:lnSpc>
                <a:spcPts val="595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3.</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单纯设备购置类已完成项目；</a:t>
            </a:r>
            <a:endParaRPr kumimoji="0" lang="zh-CN" altLang="en-US" sz="2000" b="1" i="0" u="none" strike="noStrike" kern="1200" cap="none" spc="0" normalizeH="0" baseline="0" noProof="0" dirty="0">
              <a:ln>
                <a:noFill/>
              </a:ln>
              <a:solidFill>
                <a:schemeClr val="tx1"/>
              </a:solidFill>
              <a:effectLst/>
              <a:highlight>
                <a:srgbClr val="FFFF00"/>
              </a:highligh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1" fontAlgn="base" latinLnBrk="0" hangingPunct="1">
              <a:lnSpc>
                <a:spcPts val="595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4.</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在建时间过长，特别是近几年无投资的；</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1" fontAlgn="base" latinLnBrk="0" hangingPunct="1">
              <a:lnSpc>
                <a:spcPts val="595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     </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3"/>
          <p:cNvSpPr>
            <a:spLocks noGrp="1"/>
          </p:cNvSpPr>
          <p:nvPr>
            <p:ph type="ctrTitle"/>
          </p:nvPr>
        </p:nvSpPr>
        <p:spPr>
          <a:xfrm>
            <a:off x="2166938" y="1500188"/>
            <a:ext cx="7772400" cy="80010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400" b="1" i="0" u="none" strike="noStrike" kern="1200" cap="none" spc="0" normalizeH="0" baseline="0" noProof="0" dirty="0" smtClean="0">
                <a:ln>
                  <a:noFill/>
                </a:ln>
                <a:solidFill>
                  <a:srgbClr val="C0504D"/>
                </a:solidFill>
                <a:effectLst/>
                <a:uLnTx/>
                <a:uFillTx/>
                <a:latin typeface="华光大标宋_CNKI" panose="02000500000000000000" charset="-122"/>
                <a:ea typeface="华光大标宋_CNKI" panose="02000500000000000000" charset="-122"/>
                <a:cs typeface="+mn-cs"/>
              </a:rPr>
              <a:t>第四部分</a:t>
            </a:r>
            <a:endParaRPr kumimoji="0" lang="zh-CN" altLang="en-US" sz="5400" b="1" i="0" u="none" strike="noStrike" kern="1200" cap="none" spc="0" normalizeH="0" baseline="0" noProof="0" dirty="0" smtClean="0">
              <a:ln>
                <a:noFill/>
              </a:ln>
              <a:solidFill>
                <a:srgbClr val="C0504D"/>
              </a:solidFill>
              <a:effectLst/>
              <a:uLnTx/>
              <a:uFillTx/>
              <a:latin typeface="华光大标宋_CNKI" panose="02000500000000000000" charset="-122"/>
              <a:ea typeface="华光大标宋_CNKI" panose="02000500000000000000" charset="-122"/>
              <a:cs typeface="+mn-cs"/>
            </a:endParaRPr>
          </a:p>
        </p:txBody>
      </p:sp>
      <p:grpSp>
        <p:nvGrpSpPr>
          <p:cNvPr id="2" name="Group 97"/>
          <p:cNvGrpSpPr/>
          <p:nvPr/>
        </p:nvGrpSpPr>
        <p:grpSpPr>
          <a:xfrm>
            <a:off x="2952750" y="3073400"/>
            <a:ext cx="4499610" cy="1268730"/>
            <a:chOff x="744" y="1705"/>
            <a:chExt cx="4472" cy="967"/>
          </a:xfrm>
        </p:grpSpPr>
        <p:sp>
          <p:nvSpPr>
            <p:cNvPr id="4" name="AutoShape 98"/>
            <p:cNvSpPr>
              <a:spLocks noChangeArrowheads="1"/>
            </p:cNvSpPr>
            <p:nvPr/>
          </p:nvSpPr>
          <p:spPr bwMode="auto">
            <a:xfrm>
              <a:off x="880" y="1842"/>
              <a:ext cx="4336" cy="830"/>
            </a:xfrm>
            <a:prstGeom prst="roundRect">
              <a:avLst>
                <a:gd name="adj" fmla="val 16667"/>
              </a:avLst>
            </a:prstGeom>
            <a:gradFill rotWithShape="1">
              <a:gsLst>
                <a:gs pos="0">
                  <a:srgbClr val="EDFFB9"/>
                </a:gs>
                <a:gs pos="50000">
                  <a:schemeClr val="bg1"/>
                </a:gs>
                <a:gs pos="100000">
                  <a:srgbClr val="EDFFB9"/>
                </a:gs>
              </a:gsLst>
              <a:lin ang="2700000" scaled="1"/>
            </a:gradFill>
            <a:ln w="9525">
              <a:solidFill>
                <a:srgbClr val="339966"/>
              </a:solidFill>
              <a:round/>
            </a:ln>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5" name="Rectangle 99"/>
            <p:cNvSpPr/>
            <p:nvPr/>
          </p:nvSpPr>
          <p:spPr>
            <a:xfrm>
              <a:off x="1255" y="1929"/>
              <a:ext cx="3780" cy="695"/>
            </a:xfrm>
            <a:prstGeom prst="rect">
              <a:avLst/>
            </a:prstGeom>
            <a:noFill/>
            <a:ln w="9525">
              <a:noFill/>
            </a:ln>
          </p:spPr>
          <p:txBody>
            <a:bodyPr anchor="t" anchorCtr="0">
              <a:spAutoFit/>
            </a:bodyPr>
            <a:p>
              <a:pPr>
                <a:lnSpc>
                  <a:spcPct val="150000"/>
                </a:lnSpc>
              </a:pPr>
              <a:endParaRPr lang="zh-CN" altLang="zh-CN" dirty="0">
                <a:latin typeface="Verdana" panose="020B0604030504040204" pitchFamily="34" charset="0"/>
                <a:ea typeface="宋体" panose="02010600030101010101" pitchFamily="2" charset="-122"/>
              </a:endParaRPr>
            </a:p>
          </p:txBody>
        </p:sp>
        <p:sp>
          <p:nvSpPr>
            <p:cNvPr id="6" name="Oval 100"/>
            <p:cNvSpPr/>
            <p:nvPr/>
          </p:nvSpPr>
          <p:spPr>
            <a:xfrm>
              <a:off x="744" y="1720"/>
              <a:ext cx="512" cy="512"/>
            </a:xfrm>
            <a:prstGeom prst="ellipse">
              <a:avLst/>
            </a:prstGeom>
            <a:solidFill>
              <a:schemeClr val="bg1"/>
            </a:solidFill>
            <a:ln w="9525">
              <a:noFill/>
            </a:ln>
          </p:spPr>
          <p:txBody>
            <a:bodyPr wrap="none" anchor="ctr" anchorCtr="0"/>
            <a:p>
              <a:endParaRPr lang="zh-CN" altLang="en-US" dirty="0">
                <a:latin typeface="Verdana" panose="020B0604030504040204" pitchFamily="34" charset="0"/>
                <a:ea typeface="宋体" panose="02010600030101010101" pitchFamily="2" charset="-122"/>
              </a:endParaRPr>
            </a:p>
          </p:txBody>
        </p:sp>
        <p:grpSp>
          <p:nvGrpSpPr>
            <p:cNvPr id="7" name="Group 101"/>
            <p:cNvGrpSpPr/>
            <p:nvPr/>
          </p:nvGrpSpPr>
          <p:grpSpPr>
            <a:xfrm>
              <a:off x="824" y="1705"/>
              <a:ext cx="318" cy="385"/>
              <a:chOff x="696" y="2343"/>
              <a:chExt cx="656" cy="793"/>
            </a:xfrm>
          </p:grpSpPr>
          <p:sp>
            <p:nvSpPr>
              <p:cNvPr id="9" name="Oval 102"/>
              <p:cNvSpPr/>
              <p:nvPr/>
            </p:nvSpPr>
            <p:spPr>
              <a:xfrm>
                <a:off x="696" y="2864"/>
                <a:ext cx="656" cy="272"/>
              </a:xfrm>
              <a:prstGeom prst="ellipse">
                <a:avLst/>
              </a:prstGeom>
              <a:gradFill rotWithShape="1">
                <a:gsLst>
                  <a:gs pos="0">
                    <a:schemeClr val="bg1"/>
                  </a:gs>
                  <a:gs pos="100000">
                    <a:srgbClr val="FFFF99"/>
                  </a:gs>
                </a:gsLst>
                <a:path path="shape">
                  <a:fillToRect l="50000" t="50000" r="50000" b="50000"/>
                </a:path>
                <a:tileRect/>
              </a:gradFill>
              <a:ln w="9525" cap="flat" cmpd="sng">
                <a:solidFill>
                  <a:srgbClr val="FF9900"/>
                </a:solidFill>
                <a:prstDash val="solid"/>
                <a:round/>
                <a:headEnd type="none" w="med" len="med"/>
                <a:tailEnd type="none" w="med" len="med"/>
              </a:ln>
            </p:spPr>
            <p:txBody>
              <a:bodyPr wrap="none" anchor="ctr" anchorCtr="0"/>
              <a:p>
                <a:endParaRPr lang="zh-CN" altLang="en-US" dirty="0">
                  <a:latin typeface="Verdana" panose="020B0604030504040204" pitchFamily="34" charset="0"/>
                  <a:ea typeface="宋体" panose="02010600030101010101" pitchFamily="2" charset="-122"/>
                </a:endParaRPr>
              </a:p>
            </p:txBody>
          </p:sp>
          <p:sp>
            <p:nvSpPr>
              <p:cNvPr id="10" name="AutoShape 103"/>
              <p:cNvSpPr/>
              <p:nvPr/>
            </p:nvSpPr>
            <p:spPr>
              <a:xfrm>
                <a:off x="800" y="2640"/>
                <a:ext cx="460" cy="412"/>
              </a:xfrm>
              <a:prstGeom prst="can">
                <a:avLst>
                  <a:gd name="adj" fmla="val 50000"/>
                </a:avLst>
              </a:prstGeom>
              <a:solidFill>
                <a:srgbClr val="CCFFCC"/>
              </a:solidFill>
              <a:ln w="9525" cap="flat" cmpd="sng">
                <a:solidFill>
                  <a:schemeClr val="folHlink"/>
                </a:solidFill>
                <a:prstDash val="solid"/>
                <a:round/>
                <a:headEnd type="none" w="med" len="med"/>
                <a:tailEnd type="none" w="med" len="med"/>
              </a:ln>
            </p:spPr>
            <p:txBody>
              <a:bodyPr wrap="none" anchor="ctr" anchorCtr="0"/>
              <a:p>
                <a:endParaRPr lang="zh-CN" altLang="en-US" dirty="0">
                  <a:latin typeface="Verdana" panose="020B0604030504040204" pitchFamily="34" charset="0"/>
                  <a:ea typeface="宋体" panose="02010600030101010101" pitchFamily="2" charset="-122"/>
                </a:endParaRPr>
              </a:p>
            </p:txBody>
          </p:sp>
          <p:grpSp>
            <p:nvGrpSpPr>
              <p:cNvPr id="11" name="Group 104"/>
              <p:cNvGrpSpPr/>
              <p:nvPr/>
            </p:nvGrpSpPr>
            <p:grpSpPr>
              <a:xfrm>
                <a:off x="865" y="2343"/>
                <a:ext cx="286" cy="398"/>
                <a:chOff x="3628" y="2276"/>
                <a:chExt cx="455" cy="676"/>
              </a:xfrm>
            </p:grpSpPr>
            <p:sp>
              <p:nvSpPr>
                <p:cNvPr id="12" name="Freeform 105"/>
                <p:cNvSpPr/>
                <p:nvPr/>
              </p:nvSpPr>
              <p:spPr>
                <a:xfrm rot="-3019062">
                  <a:off x="3687" y="2289"/>
                  <a:ext cx="168" cy="301"/>
                </a:xfrm>
                <a:custGeom>
                  <a:avLst/>
                  <a:gdLst/>
                  <a:ahLst/>
                  <a:cxnLst>
                    <a:cxn ang="0">
                      <a:pos x="1" y="0"/>
                    </a:cxn>
                    <a:cxn ang="0">
                      <a:pos x="1" y="0"/>
                    </a:cxn>
                    <a:cxn ang="0">
                      <a:pos x="1" y="0"/>
                    </a:cxn>
                    <a:cxn ang="0">
                      <a:pos x="0" y="0"/>
                    </a:cxn>
                    <a:cxn ang="0">
                      <a:pos x="1" y="0"/>
                    </a:cxn>
                  </a:cxnLst>
                  <a:pathLst>
                    <a:path w="264" h="954">
                      <a:moveTo>
                        <a:pt x="136" y="953"/>
                      </a:moveTo>
                      <a:cubicBezTo>
                        <a:pt x="180" y="954"/>
                        <a:pt x="264" y="640"/>
                        <a:pt x="264" y="481"/>
                      </a:cubicBezTo>
                      <a:cubicBezTo>
                        <a:pt x="264" y="322"/>
                        <a:pt x="180" y="2"/>
                        <a:pt x="136" y="1"/>
                      </a:cubicBezTo>
                      <a:cubicBezTo>
                        <a:pt x="92" y="0"/>
                        <a:pt x="0" y="312"/>
                        <a:pt x="0" y="473"/>
                      </a:cubicBezTo>
                      <a:cubicBezTo>
                        <a:pt x="0" y="634"/>
                        <a:pt x="92" y="952"/>
                        <a:pt x="136" y="953"/>
                      </a:cubicBezTo>
                      <a:close/>
                    </a:path>
                  </a:pathLst>
                </a:custGeom>
                <a:solidFill>
                  <a:schemeClr val="folHlink"/>
                </a:solidFill>
                <a:ln w="9525">
                  <a:noFill/>
                </a:ln>
              </p:spPr>
              <p:txBody>
                <a:bodyPr/>
                <a:p>
                  <a:endParaRPr lang="zh-CN" altLang="en-US"/>
                </a:p>
              </p:txBody>
            </p:sp>
            <p:sp>
              <p:nvSpPr>
                <p:cNvPr id="13" name="Freeform 106"/>
                <p:cNvSpPr/>
                <p:nvPr/>
              </p:nvSpPr>
              <p:spPr>
                <a:xfrm rot="2400000">
                  <a:off x="3915" y="2276"/>
                  <a:ext cx="168" cy="301"/>
                </a:xfrm>
                <a:custGeom>
                  <a:avLst/>
                  <a:gdLst/>
                  <a:ahLst/>
                  <a:cxnLst>
                    <a:cxn ang="0">
                      <a:pos x="1" y="0"/>
                    </a:cxn>
                    <a:cxn ang="0">
                      <a:pos x="1" y="0"/>
                    </a:cxn>
                    <a:cxn ang="0">
                      <a:pos x="1" y="0"/>
                    </a:cxn>
                    <a:cxn ang="0">
                      <a:pos x="0" y="0"/>
                    </a:cxn>
                    <a:cxn ang="0">
                      <a:pos x="1" y="0"/>
                    </a:cxn>
                  </a:cxnLst>
                  <a:pathLst>
                    <a:path w="264" h="954">
                      <a:moveTo>
                        <a:pt x="136" y="953"/>
                      </a:moveTo>
                      <a:cubicBezTo>
                        <a:pt x="180" y="954"/>
                        <a:pt x="264" y="640"/>
                        <a:pt x="264" y="481"/>
                      </a:cubicBezTo>
                      <a:cubicBezTo>
                        <a:pt x="264" y="322"/>
                        <a:pt x="180" y="2"/>
                        <a:pt x="136" y="1"/>
                      </a:cubicBezTo>
                      <a:cubicBezTo>
                        <a:pt x="92" y="0"/>
                        <a:pt x="0" y="312"/>
                        <a:pt x="0" y="473"/>
                      </a:cubicBezTo>
                      <a:cubicBezTo>
                        <a:pt x="0" y="634"/>
                        <a:pt x="92" y="952"/>
                        <a:pt x="136" y="953"/>
                      </a:cubicBezTo>
                      <a:close/>
                    </a:path>
                  </a:pathLst>
                </a:custGeom>
                <a:solidFill>
                  <a:schemeClr val="folHlink"/>
                </a:solidFill>
                <a:ln w="9525">
                  <a:noFill/>
                </a:ln>
              </p:spPr>
              <p:txBody>
                <a:bodyPr/>
                <a:p>
                  <a:endParaRPr lang="zh-CN" altLang="en-US"/>
                </a:p>
              </p:txBody>
            </p:sp>
            <p:sp>
              <p:nvSpPr>
                <p:cNvPr id="14" name="Rectangle 107"/>
                <p:cNvSpPr/>
                <p:nvPr/>
              </p:nvSpPr>
              <p:spPr>
                <a:xfrm>
                  <a:off x="3888" y="2536"/>
                  <a:ext cx="32" cy="416"/>
                </a:xfrm>
                <a:prstGeom prst="rect">
                  <a:avLst/>
                </a:prstGeom>
                <a:solidFill>
                  <a:schemeClr val="folHlink"/>
                </a:solidFill>
                <a:ln w="9525">
                  <a:noFill/>
                </a:ln>
              </p:spPr>
              <p:txBody>
                <a:bodyPr wrap="none" anchor="ctr" anchorCtr="0"/>
                <a:p>
                  <a:endParaRPr lang="zh-CN" altLang="en-US" dirty="0">
                    <a:latin typeface="Verdana" panose="020B0604030504040204" pitchFamily="34" charset="0"/>
                    <a:ea typeface="宋体" panose="02010600030101010101" pitchFamily="2" charset="-122"/>
                  </a:endParaRPr>
                </a:p>
              </p:txBody>
            </p:sp>
          </p:grpSp>
        </p:grpSp>
      </p:grpSp>
      <p:sp>
        <p:nvSpPr>
          <p:cNvPr id="16" name="矩形 26"/>
          <p:cNvSpPr/>
          <p:nvPr/>
        </p:nvSpPr>
        <p:spPr>
          <a:xfrm>
            <a:off x="3634740" y="3367405"/>
            <a:ext cx="2938780" cy="922020"/>
          </a:xfrm>
          <a:prstGeom prst="rect">
            <a:avLst/>
          </a:prstGeom>
          <a:noFill/>
          <a:ln w="9525">
            <a:noFill/>
          </a:ln>
        </p:spPr>
        <p:txBody>
          <a:bodyPr wrap="none" anchor="t" anchorCtr="0">
            <a:spAutoFit/>
          </a:bodyPr>
          <a:p>
            <a:pPr eaLnBrk="0" hangingPunct="0"/>
            <a:r>
              <a:rPr lang="zh-CN" altLang="en-US" sz="5400" dirty="0">
                <a:solidFill>
                  <a:srgbClr val="C0504D"/>
                </a:solidFill>
                <a:latin typeface="华光大标宋_CNKI" panose="02000500000000000000" charset="-122"/>
                <a:ea typeface="华光大标宋_CNKI" panose="02000500000000000000" charset="-122"/>
              </a:rPr>
              <a:t>常见问题</a:t>
            </a:r>
            <a:endParaRPr lang="zh-CN" altLang="en-US" sz="5400" dirty="0">
              <a:solidFill>
                <a:srgbClr val="C0504D"/>
              </a:solidFill>
              <a:latin typeface="华光大标宋_CNKI" panose="02000500000000000000" charset="-122"/>
              <a:ea typeface="华光大标宋_CNKI" panose="02000500000000000000"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838835" y="1184275"/>
            <a:ext cx="10447655" cy="4491355"/>
          </a:xfrm>
          <a:prstGeom prst="rect">
            <a:avLst/>
          </a:prstGeom>
        </p:spPr>
        <p:style>
          <a:lnRef idx="2">
            <a:schemeClr val="accent1"/>
          </a:lnRef>
          <a:fillRef idx="1">
            <a:schemeClr val="lt1"/>
          </a:fillRef>
          <a:effectRef idx="0">
            <a:schemeClr val="accent1"/>
          </a:effectRef>
          <a:fontRef idx="minor">
            <a:schemeClr val="dk1"/>
          </a:fontRef>
        </p:style>
        <p:txBody>
          <a:bodyPr wrap="square">
            <a:noAutofit/>
          </a:bodyPr>
          <a:lstStyle/>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00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sym typeface="+mn-ea"/>
              </a:rPr>
              <a:t>统计范围</a:t>
            </a:r>
            <a:r>
              <a:rPr lang="zh-CN" altLang="en-US" sz="200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rPr>
              <a:t>：新增计划总投资</a:t>
            </a:r>
            <a:r>
              <a:rPr lang="en-US" altLang="zh-CN" sz="200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rPr>
              <a:t>500</a:t>
            </a:r>
            <a:r>
              <a:rPr lang="zh-CN" altLang="en-US" sz="200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rPr>
              <a:t>万元及以上、计划总投资调整、变更所属单位、退出的固定资产投资项目。</a:t>
            </a:r>
            <a:endParaRPr lang="zh-CN" altLang="en-US" sz="200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0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rPr>
              <a:t>固定资产：</a:t>
            </a:r>
            <a:r>
              <a:rPr kumimoji="0" lang="zh-CN" altLang="en-US" sz="20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rPr>
              <a:t>使用期限在一年以上</a:t>
            </a:r>
            <a:r>
              <a:rPr kumimoji="0" lang="zh-CN" altLang="en-US" sz="200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rPr>
              <a:t>的房屋及建筑物、机器、机械、运输工具以及其他与生产、经营、管理有关的设备、器具、工具等。大体可分为房屋类、构筑物类、机器设备类、仪器仪表类、用具类、生物资产等其他类。</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0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rPr>
              <a:t>固定资产投资：</a:t>
            </a:r>
            <a:r>
              <a:rPr kumimoji="0" lang="zh-CN" altLang="en-US" sz="20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rPr>
              <a:t>建造和购置固定资产的经济活动，</a:t>
            </a:r>
            <a:r>
              <a:rPr lang="zh-CN" altLang="en-US" sz="2000" strike="noStrike"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rPr>
              <a:t>即固定资产再生产活动。例如，修建各类房屋和道路；购买汽车、设备等行为均为固定资产投资。</a:t>
            </a:r>
            <a:endParaRPr lang="zh-CN" altLang="en-US" sz="2000" strike="noStrike"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en-US" sz="2000" strike="noStrike"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en-US" sz="2000" strike="noStrike" noProof="0" dirty="0">
              <a:ln>
                <a:noFill/>
              </a:ln>
              <a:solidFill>
                <a:srgbClr val="000000"/>
              </a:solidFill>
              <a:effectLst/>
              <a:uLnTx/>
              <a:uFillTx/>
              <a:latin typeface="微软雅黑" panose="020B0503020204020204" charset="-122"/>
              <a:ea typeface="微软雅黑" panose="020B0503020204020204" charset="-122"/>
              <a:cs typeface="宋体" panose="02010600030101010101" pitchFamily="2" charset="-122"/>
              <a:sym typeface="+mn-ea"/>
            </a:endParaRPr>
          </a:p>
          <a:p>
            <a:pPr marL="596900" marR="0" lvl="0" indent="-19685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宋体" panose="02010600030101010101" pitchFamily="2" charset="-122"/>
            </a:endParaRPr>
          </a:p>
        </p:txBody>
      </p:sp>
      <p:sp>
        <p:nvSpPr>
          <p:cNvPr id="9220" name="矩形 5"/>
          <p:cNvSpPr/>
          <p:nvPr/>
        </p:nvSpPr>
        <p:spPr>
          <a:xfrm>
            <a:off x="1901372" y="289600"/>
            <a:ext cx="4000083" cy="583565"/>
          </a:xfrm>
          <a:prstGeom prst="rect">
            <a:avLst/>
          </a:prstGeom>
          <a:noFill/>
          <a:ln w="9525">
            <a:noFill/>
          </a:ln>
        </p:spPr>
        <p:txBody>
          <a:bodyPr anchor="t" anchorCtr="0">
            <a:spAutoFit/>
          </a:bodyPr>
          <a:p>
            <a:pPr>
              <a:buFontTx/>
            </a:pPr>
            <a:r>
              <a:rPr lang="zh-CN" altLang="en-US" b="1" dirty="0">
                <a:solidFill>
                  <a:srgbClr val="181DD6"/>
                </a:solidFill>
                <a:latin typeface="隶书" panose="02010509060101010101" pitchFamily="49" charset="-122"/>
                <a:ea typeface="隶书" panose="02010509060101010101" pitchFamily="49" charset="-122"/>
                <a:sym typeface="Times New Roman" panose="02020603050405020304" pitchFamily="18" charset="0"/>
              </a:rPr>
              <a:t>统计范围</a:t>
            </a:r>
            <a:endParaRPr lang="zh-CN" altLang="en-US" b="1" dirty="0">
              <a:solidFill>
                <a:srgbClr val="181DD6"/>
              </a:solidFill>
              <a:latin typeface="隶书" panose="02010509060101010101" pitchFamily="49" charset="-122"/>
              <a:ea typeface="隶书" panose="02010509060101010101" pitchFamily="49" charset="-122"/>
              <a:sym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73100" y="1165860"/>
            <a:ext cx="10845165" cy="4892040"/>
          </a:xfrm>
          <a:prstGeom prst="rect">
            <a:avLst/>
          </a:prstGeom>
          <a:noFill/>
        </p:spPr>
        <p:txBody>
          <a:bodyPr wrap="square" rtlCol="0">
            <a:spAutoFit/>
          </a:bodyPr>
          <a:p>
            <a:pPr>
              <a:lnSpc>
                <a:spcPct val="150000"/>
              </a:lnSpc>
            </a:pPr>
            <a:r>
              <a:rPr lang="en-US" altLang="zh-CN">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1</a:t>
            </a:r>
            <a:r>
              <a:rPr lang="zh-CN" altLang="en-US">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、是否为固定资产投资</a:t>
            </a:r>
            <a:endParaRPr lang="zh-CN" altLang="en-US">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20000"/>
              </a:lnSpc>
            </a:pPr>
            <a:r>
              <a:rPr lang="en-US" altLang="zh-CN">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400" dirty="0">
                <a:solidFill>
                  <a:srgbClr val="7030A0"/>
                </a:solidFill>
                <a:latin typeface="华文中宋" panose="02010600040101010101" pitchFamily="2" charset="-122"/>
                <a:ea typeface="华文中宋" panose="02010600040101010101" pitchFamily="2" charset="-122"/>
                <a:sym typeface="+mn-ea"/>
              </a:rPr>
              <a:t>特别注意涉及生物性资产、软件开发、装修改造、水库加固、道路维修养护等项目。</a:t>
            </a:r>
            <a:r>
              <a:rPr lang="zh-CN" altLang="en-US" sz="2400" dirty="0">
                <a:solidFill>
                  <a:schemeClr val="tx1"/>
                </a:solidFill>
                <a:latin typeface="华文中宋" panose="02010600040101010101" pitchFamily="2" charset="-122"/>
                <a:ea typeface="华文中宋" panose="02010600040101010101" pitchFamily="2" charset="-122"/>
                <a:sym typeface="+mn-ea"/>
              </a:rPr>
              <a:t>有些</a:t>
            </a:r>
            <a:r>
              <a:rPr lang="zh-CN" altLang="en-US" sz="2400" dirty="0">
                <a:latin typeface="华文中宋" panose="02010600040101010101" pitchFamily="2" charset="-122"/>
                <a:ea typeface="华文中宋" panose="02010600040101010101" pitchFamily="2" charset="-122"/>
                <a:sym typeface="+mn-ea"/>
              </a:rPr>
              <a:t>按照制度不能报送固定资产投资。</a:t>
            </a:r>
            <a:endParaRPr lang="zh-CN" altLang="en-US" sz="2400" dirty="0">
              <a:solidFill>
                <a:schemeClr val="tx1"/>
              </a:solidFill>
              <a:latin typeface="华文中宋" panose="02010600040101010101" pitchFamily="2" charset="-122"/>
              <a:ea typeface="华文中宋" panose="02010600040101010101" pitchFamily="2" charset="-122"/>
              <a:sym typeface="+mn-ea"/>
            </a:endParaRPr>
          </a:p>
          <a:p>
            <a:pPr>
              <a:lnSpc>
                <a:spcPct val="120000"/>
              </a:lnSpc>
            </a:pPr>
            <a:r>
              <a:rPr lang="zh-CN" altLang="en-US" sz="2400" dirty="0" smtClean="0">
                <a:solidFill>
                  <a:schemeClr val="tx1"/>
                </a:solidFill>
                <a:latin typeface="华文中宋" panose="02010600040101010101" pitchFamily="2" charset="-122"/>
                <a:ea typeface="华文中宋" panose="02010600040101010101" pitchFamily="2" charset="-122"/>
                <a:sym typeface="+mn-ea"/>
              </a:rPr>
              <a:t> </a:t>
            </a:r>
            <a:r>
              <a:rPr lang="en-US" altLang="zh-CN" sz="2400" dirty="0" smtClean="0">
                <a:solidFill>
                  <a:schemeClr val="tx1"/>
                </a:solidFill>
                <a:latin typeface="华文中宋" panose="02010600040101010101" pitchFamily="2" charset="-122"/>
                <a:ea typeface="华文中宋" panose="02010600040101010101" pitchFamily="2" charset="-122"/>
                <a:sym typeface="+mn-ea"/>
              </a:rPr>
              <a:t>     </a:t>
            </a:r>
            <a:r>
              <a:rPr lang="zh-CN" altLang="en-US" sz="2400" dirty="0" smtClean="0">
                <a:solidFill>
                  <a:schemeClr val="tx1"/>
                </a:solidFill>
                <a:latin typeface="华文中宋" panose="02010600040101010101" pitchFamily="2" charset="-122"/>
                <a:ea typeface="华文中宋" panose="02010600040101010101" pitchFamily="2" charset="-122"/>
                <a:sym typeface="+mn-ea"/>
              </a:rPr>
              <a:t>根据《固定资产投资统计报表制度》，固定资产投资统计范围不包括：</a:t>
            </a:r>
            <a:endPar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20000"/>
              </a:lnSpc>
            </a:pPr>
            <a:r>
              <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（1）不属于固定资产的。</a:t>
            </a:r>
            <a:endPar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20000"/>
              </a:lnSpc>
            </a:pPr>
            <a:r>
              <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①流动资产。无论是否与固定资产投资项目相关，均不能纳入固定资产投资统计范围。</a:t>
            </a:r>
            <a:endPar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20000"/>
              </a:lnSpc>
            </a:pPr>
            <a:r>
              <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②消耗品，如办公耗材（低值易耗品）等。</a:t>
            </a:r>
            <a:endPar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20000"/>
              </a:lnSpc>
            </a:pPr>
            <a:r>
              <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③投资品，如股票（或股权）、期货、金融衍生产品、古玩字画、文艺作品等。</a:t>
            </a:r>
            <a:endPar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20000"/>
              </a:lnSpc>
            </a:pPr>
            <a:r>
              <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④消耗性生物资产，如农作物、花卉、存栏待售的牲畜（非种畜、役畜）等。</a:t>
            </a:r>
            <a:endPar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20000"/>
              </a:lnSpc>
            </a:pPr>
            <a:r>
              <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⑤发放给农户的货币补贴，如美丽乡村、新农村建设等项目中的补贴。</a:t>
            </a:r>
            <a:endPar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20000"/>
              </a:lnSpc>
            </a:pPr>
            <a:r>
              <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⑥投资统计制度规定的其他不应纳入投资统计范围的内容。</a:t>
            </a:r>
            <a:endPar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6" name="标题 1"/>
          <p:cNvSpPr>
            <a:spLocks noGrp="1"/>
          </p:cNvSpPr>
          <p:nvPr>
            <p:ph type="title"/>
          </p:nvPr>
        </p:nvSpPr>
        <p:spPr>
          <a:xfrm>
            <a:off x="1794510" y="285750"/>
            <a:ext cx="6754813"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常见问题</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73100" y="1277620"/>
            <a:ext cx="10845165" cy="4707890"/>
          </a:xfrm>
          <a:prstGeom prst="rect">
            <a:avLst/>
          </a:prstGeom>
          <a:noFill/>
        </p:spPr>
        <p:txBody>
          <a:bodyPr wrap="square" rtlCol="0">
            <a:spAutoFit/>
          </a:bodyPr>
          <a:p>
            <a:pPr>
              <a:lnSpc>
                <a:spcPct val="150000"/>
              </a:lnSpc>
            </a:pPr>
            <a:r>
              <a:rPr lang="zh-CN" altLang="en-US" sz="2000" dirty="0" smtClean="0">
                <a:latin typeface="华文中宋" panose="02010600040101010101" pitchFamily="2" charset="-122"/>
                <a:ea typeface="华文中宋" panose="02010600040101010101" pitchFamily="2" charset="-122"/>
                <a:sym typeface="+mn-ea"/>
              </a:rPr>
              <a:t>根据《固定资产投资统计报表制度》，固定资产投资统计范围不包括：</a:t>
            </a:r>
            <a:endPar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（2）相关支出在会计上作为成本费用处理的建设活动。</a:t>
            </a:r>
            <a:endPar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en-US" altLang="zh-CN"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一般包括大修理、养护、维护性质的工程，如设备维修、建筑物翻修和加固、</a:t>
            </a:r>
            <a:r>
              <a:rPr lang="zh-CN" altLang="en-US" sz="2000" dirty="0" smtClean="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单纯装饰装修</a:t>
            </a:r>
            <a:r>
              <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、农田水利工程（堤防、水库）维修、铁路大修、道路日常养护、景观维护等。这类建设活动未替换原有的固定资产，也没有增加新的固定资产，属于生产范畴，不属于投资活动。</a:t>
            </a:r>
            <a:endPar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（3）会造成重复统计的。</a:t>
            </a:r>
            <a:endPar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en-US" altLang="zh-CN"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一般包括</a:t>
            </a:r>
            <a:r>
              <a:rPr lang="zh-CN" altLang="en-US" sz="2000" dirty="0" smtClean="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单纯购置的旧建筑物和旧设备</a:t>
            </a:r>
            <a:r>
              <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临时性租赁租入（融资租赁除外）的固定资产、单位购置的商品房（包括主管部门购置商品房转换为保障性住房）、单纯土地平整、土地一级开发、围海造地等。这类建设项目虽然符合固定资产投资属性，但由于其相关支出已经在前期统计或将在后期建设时进行统计，为避免重复统计，上述内容不纳入固定资产投资统计范围。</a:t>
            </a:r>
            <a:endParaRPr lang="zh-CN" altLang="en-US" sz="2000" dirty="0" smtClean="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6" name="标题 1"/>
          <p:cNvSpPr>
            <a:spLocks noGrp="1"/>
          </p:cNvSpPr>
          <p:nvPr>
            <p:ph type="title"/>
          </p:nvPr>
        </p:nvSpPr>
        <p:spPr>
          <a:xfrm>
            <a:off x="1794510" y="285750"/>
            <a:ext cx="6754813"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常见问题</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lnSpc>
                <a:spcPts val="3000"/>
              </a:lnSpc>
              <a:buNone/>
            </a:pPr>
            <a:r>
              <a:rPr lang="zh-CN" altLang="en-US" b="1" dirty="0">
                <a:solidFill>
                  <a:srgbClr val="FF0000"/>
                </a:solidFill>
                <a:latin typeface="Calibri" panose="020F0502020204030204" pitchFamily="34" charset="0"/>
                <a:sym typeface="+mn-ea"/>
              </a:rPr>
              <a:t>是不是固定资产？判断依据是会计准则，而非立项文件。</a:t>
            </a:r>
            <a:endParaRPr lang="en-US" altLang="zh-CN" b="1">
              <a:solidFill>
                <a:srgbClr val="FF0000"/>
              </a:solidFill>
              <a:latin typeface="Calibri" panose="020F0502020204030204" pitchFamily="34" charset="0"/>
            </a:endParaRPr>
          </a:p>
          <a:p>
            <a:pPr marL="0" indent="0">
              <a:lnSpc>
                <a:spcPts val="3000"/>
              </a:lnSpc>
              <a:buNone/>
            </a:pPr>
            <a:endParaRPr lang="zh-CN" altLang="en-US" dirty="0">
              <a:latin typeface="Calibri" panose="020F0502020204030204" pitchFamily="34" charset="0"/>
              <a:sym typeface="+mn-ea"/>
            </a:endParaRPr>
          </a:p>
          <a:p>
            <a:pPr marL="0" indent="0">
              <a:lnSpc>
                <a:spcPts val="3000"/>
              </a:lnSpc>
              <a:buNone/>
            </a:pPr>
            <a:r>
              <a:rPr lang="zh-CN" altLang="en-US" sz="2000" b="1" kern="1200" dirty="0" smtClean="0">
                <a:latin typeface="华文中宋" panose="02010600040101010101" pitchFamily="2" charset="-122"/>
                <a:ea typeface="华文中宋" panose="02010600040101010101" pitchFamily="2" charset="-122"/>
                <a:sym typeface="+mn-ea"/>
              </a:rPr>
              <a:t>固定资产具备以下特征：</a:t>
            </a:r>
            <a:endParaRPr lang="zh-CN" altLang="en-US" sz="2000" b="1" kern="1200" dirty="0" smtClean="0">
              <a:latin typeface="华文中宋" panose="02010600040101010101" pitchFamily="2" charset="-122"/>
              <a:ea typeface="华文中宋" panose="02010600040101010101" pitchFamily="2" charset="-122"/>
            </a:endParaRPr>
          </a:p>
          <a:p>
            <a:pPr marL="0" indent="0">
              <a:lnSpc>
                <a:spcPts val="3000"/>
              </a:lnSpc>
              <a:buNone/>
            </a:pPr>
            <a:r>
              <a:rPr lang="zh-CN" altLang="en-US" sz="2000" b="1" kern="1200" dirty="0" smtClean="0">
                <a:latin typeface="华文中宋" panose="02010600040101010101" pitchFamily="2" charset="-122"/>
                <a:ea typeface="华文中宋" panose="02010600040101010101" pitchFamily="2" charset="-122"/>
                <a:sym typeface="+mn-ea"/>
              </a:rPr>
              <a:t>    一是为生产商品、提供劳务、出租或经营管理而持有。能够带来持续稳定的经济利益流入，而不是为了出售获取一次性收入。</a:t>
            </a:r>
            <a:endParaRPr lang="zh-CN" altLang="en-US" sz="2000" b="1" kern="1200" dirty="0" smtClean="0">
              <a:latin typeface="华文中宋" panose="02010600040101010101" pitchFamily="2" charset="-122"/>
              <a:ea typeface="华文中宋" panose="02010600040101010101" pitchFamily="2" charset="-122"/>
            </a:endParaRPr>
          </a:p>
          <a:p>
            <a:pPr marL="0" indent="0">
              <a:lnSpc>
                <a:spcPts val="3000"/>
              </a:lnSpc>
              <a:buNone/>
            </a:pPr>
            <a:r>
              <a:rPr lang="zh-CN" altLang="en-US" sz="2000" b="1" kern="1200" dirty="0" smtClean="0">
                <a:latin typeface="华文中宋" panose="02010600040101010101" pitchFamily="2" charset="-122"/>
                <a:ea typeface="华文中宋" panose="02010600040101010101" pitchFamily="2" charset="-122"/>
                <a:sym typeface="+mn-ea"/>
              </a:rPr>
              <a:t>    二是使用寿命超过一个会计年度。</a:t>
            </a:r>
            <a:endParaRPr lang="zh-CN" altLang="en-US" sz="2000" b="1" kern="1200" dirty="0" smtClean="0">
              <a:latin typeface="华文中宋" panose="02010600040101010101" pitchFamily="2" charset="-122"/>
              <a:ea typeface="华文中宋" panose="02010600040101010101" pitchFamily="2" charset="-122"/>
              <a:sym typeface="+mn-ea"/>
            </a:endParaRPr>
          </a:p>
          <a:p>
            <a:pPr marL="0" indent="0">
              <a:lnSpc>
                <a:spcPts val="3000"/>
              </a:lnSpc>
              <a:buNone/>
            </a:pPr>
            <a:r>
              <a:rPr lang="zh-CN" altLang="en-US" sz="2000" b="1" kern="1200" dirty="0" smtClean="0">
                <a:latin typeface="华文中宋" panose="02010600040101010101" pitchFamily="2" charset="-122"/>
                <a:ea typeface="华文中宋" panose="02010600040101010101" pitchFamily="2" charset="-122"/>
                <a:sym typeface="+mn-ea"/>
              </a:rPr>
              <a:t>    三是有形资产。</a:t>
            </a:r>
            <a:endParaRPr lang="zh-CN" altLang="en-US" sz="2000" b="1" kern="1200" dirty="0" smtClean="0">
              <a:latin typeface="华文中宋" panose="02010600040101010101" pitchFamily="2" charset="-122"/>
              <a:ea typeface="华文中宋" panose="02010600040101010101" pitchFamily="2" charset="-122"/>
              <a:sym typeface="+mn-ea"/>
            </a:endParaRPr>
          </a:p>
          <a:p>
            <a:pPr marL="0" indent="0">
              <a:lnSpc>
                <a:spcPts val="3000"/>
              </a:lnSpc>
              <a:buNone/>
            </a:pPr>
            <a:r>
              <a:rPr lang="zh-CN" altLang="en-US" sz="2000" b="1" kern="1200" dirty="0" smtClean="0">
                <a:latin typeface="华文中宋" panose="02010600040101010101" pitchFamily="2" charset="-122"/>
                <a:ea typeface="华文中宋" panose="02010600040101010101" pitchFamily="2" charset="-122"/>
                <a:sym typeface="+mn-ea"/>
              </a:rPr>
              <a:t>    四是单位价值较大。</a:t>
            </a:r>
            <a:endParaRPr lang="en-US" altLang="zh-CN">
              <a:latin typeface="Calibri" panose="020F0502020204030204" pitchFamily="34" charset="0"/>
            </a:endParaRPr>
          </a:p>
          <a:p>
            <a:endParaRPr lang="zh-CN" altLang="en-US"/>
          </a:p>
        </p:txBody>
      </p:sp>
    </p:spTree>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72465" y="1212215"/>
            <a:ext cx="10845165" cy="5262245"/>
          </a:xfrm>
          <a:prstGeom prst="rect">
            <a:avLst/>
          </a:prstGeom>
          <a:noFill/>
        </p:spPr>
        <p:txBody>
          <a:bodyPr wrap="square" rtlCol="0">
            <a:spAutoFit/>
          </a:bodyPr>
          <a:p>
            <a:pPr>
              <a:lnSpc>
                <a:spcPct val="150000"/>
              </a:lnSpc>
            </a:pPr>
            <a:r>
              <a:rPr lang="en-US" altLang="zh-CN">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报送平台错误</a:t>
            </a:r>
            <a:endParaRPr lang="zh-CN" altLang="en-US">
              <a:solidFill>
                <a:srgbClr val="C0504D"/>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zh-CN" altLang="en-US">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a:solidFill>
                  <a:schemeClr val="tx1"/>
                </a:solidFill>
                <a:latin typeface="华文中宋" panose="02010600040101010101" pitchFamily="2" charset="-122"/>
                <a:ea typeface="华文中宋" panose="02010600040101010101" pitchFamily="2" charset="-122"/>
                <a:cs typeface="华文中宋" panose="02010600040101010101" pitchFamily="2" charset="-122"/>
              </a:rPr>
              <a:t>项目入库时，非</a:t>
            </a:r>
            <a:r>
              <a:rPr lang="en-US" altLang="zh-CN">
                <a:latin typeface="华文中宋" panose="02010600040101010101" pitchFamily="2" charset="-122"/>
                <a:ea typeface="华文中宋" panose="02010600040101010101" pitchFamily="2" charset="-122"/>
                <a:cs typeface="华文中宋" panose="02010600040101010101" pitchFamily="2" charset="-122"/>
              </a:rPr>
              <a:t>201</a:t>
            </a:r>
            <a:r>
              <a:rPr lang="zh-CN" altLang="en-US">
                <a:latin typeface="华文中宋" panose="02010600040101010101" pitchFamily="2" charset="-122"/>
                <a:ea typeface="华文中宋" panose="02010600040101010101" pitchFamily="2" charset="-122"/>
                <a:cs typeface="华文中宋" panose="02010600040101010101" pitchFamily="2" charset="-122"/>
              </a:rPr>
              <a:t>国家级别单位的</a:t>
            </a:r>
            <a:r>
              <a:rPr lang="en-US" altLang="zh-CN">
                <a:latin typeface="华文中宋" panose="02010600040101010101" pitchFamily="2" charset="-122"/>
                <a:ea typeface="华文中宋" panose="02010600040101010101" pitchFamily="2" charset="-122"/>
                <a:cs typeface="华文中宋" panose="02010600040101010101" pitchFamily="2" charset="-122"/>
              </a:rPr>
              <a:t>5000</a:t>
            </a:r>
            <a:r>
              <a:rPr lang="zh-CN" altLang="en-US">
                <a:latin typeface="华文中宋" panose="02010600040101010101" pitchFamily="2" charset="-122"/>
                <a:ea typeface="华文中宋" panose="02010600040101010101" pitchFamily="2" charset="-122"/>
                <a:cs typeface="华文中宋" panose="02010600040101010101" pitchFamily="2" charset="-122"/>
              </a:rPr>
              <a:t>万元及以上项目未从四上审批入库；</a:t>
            </a:r>
            <a:endParaRPr lang="zh-CN" altLang="en-US">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en-US" altLang="zh-CN">
                <a:latin typeface="华文中宋" panose="02010600040101010101" pitchFamily="2" charset="-122"/>
                <a:ea typeface="华文中宋" panose="02010600040101010101" pitchFamily="2" charset="-122"/>
                <a:cs typeface="华文中宋" panose="02010600040101010101" pitchFamily="2" charset="-122"/>
              </a:rPr>
              <a:t>      </a:t>
            </a:r>
            <a:r>
              <a:rPr lang="zh-CN" altLang="en-US">
                <a:latin typeface="华文中宋" panose="02010600040101010101" pitchFamily="2" charset="-122"/>
                <a:ea typeface="华文中宋" panose="02010600040101010101" pitchFamily="2" charset="-122"/>
                <a:cs typeface="华文中宋" panose="02010600040101010101" pitchFamily="2" charset="-122"/>
              </a:rPr>
              <a:t>项目调资时，</a:t>
            </a:r>
            <a:r>
              <a:rPr lang="zh-CN" altLang="en-US">
                <a:latin typeface="华文中宋" panose="02010600040101010101" pitchFamily="2" charset="-122"/>
                <a:ea typeface="华文中宋" panose="02010600040101010101" pitchFamily="2" charset="-122"/>
                <a:cs typeface="华文中宋" panose="02010600040101010101" pitchFamily="2" charset="-122"/>
                <a:sym typeface="+mn-ea"/>
              </a:rPr>
              <a:t>非</a:t>
            </a:r>
            <a:r>
              <a:rPr lang="en-US" altLang="zh-CN">
                <a:latin typeface="华文中宋" panose="02010600040101010101" pitchFamily="2" charset="-122"/>
                <a:ea typeface="华文中宋" panose="02010600040101010101" pitchFamily="2" charset="-122"/>
                <a:cs typeface="华文中宋" panose="02010600040101010101" pitchFamily="2" charset="-122"/>
                <a:sym typeface="+mn-ea"/>
              </a:rPr>
              <a:t>201</a:t>
            </a:r>
            <a:r>
              <a:rPr lang="zh-CN" altLang="en-US">
                <a:latin typeface="华文中宋" panose="02010600040101010101" pitchFamily="2" charset="-122"/>
                <a:ea typeface="华文中宋" panose="02010600040101010101" pitchFamily="2" charset="-122"/>
                <a:cs typeface="华文中宋" panose="02010600040101010101" pitchFamily="2" charset="-122"/>
                <a:sym typeface="+mn-ea"/>
              </a:rPr>
              <a:t>国家级别单位项目调资从</a:t>
            </a:r>
            <a:r>
              <a:rPr lang="en-US" altLang="zh-CN">
                <a:latin typeface="华文中宋" panose="02010600040101010101" pitchFamily="2" charset="-122"/>
                <a:ea typeface="华文中宋" panose="02010600040101010101" pitchFamily="2" charset="-122"/>
                <a:cs typeface="华文中宋" panose="02010600040101010101" pitchFamily="2" charset="-122"/>
                <a:sym typeface="+mn-ea"/>
              </a:rPr>
              <a:t>5000</a:t>
            </a:r>
            <a:r>
              <a:rPr lang="zh-CN" altLang="en-US">
                <a:latin typeface="华文中宋" panose="02010600040101010101" pitchFamily="2" charset="-122"/>
                <a:ea typeface="华文中宋" panose="02010600040101010101" pitchFamily="2" charset="-122"/>
                <a:cs typeface="华文中宋" panose="02010600040101010101" pitchFamily="2" charset="-122"/>
                <a:sym typeface="+mn-ea"/>
              </a:rPr>
              <a:t>万元以下调整至</a:t>
            </a:r>
            <a:r>
              <a:rPr lang="en-US" altLang="zh-CN">
                <a:latin typeface="华文中宋" panose="02010600040101010101" pitchFamily="2" charset="-122"/>
                <a:ea typeface="华文中宋" panose="02010600040101010101" pitchFamily="2" charset="-122"/>
                <a:cs typeface="华文中宋" panose="02010600040101010101" pitchFamily="2" charset="-122"/>
                <a:sym typeface="+mn-ea"/>
              </a:rPr>
              <a:t>5000</a:t>
            </a:r>
            <a:r>
              <a:rPr lang="zh-CN" altLang="en-US">
                <a:latin typeface="华文中宋" panose="02010600040101010101" pitchFamily="2" charset="-122"/>
                <a:ea typeface="华文中宋" panose="02010600040101010101" pitchFamily="2" charset="-122"/>
                <a:cs typeface="华文中宋" panose="02010600040101010101" pitchFamily="2" charset="-122"/>
                <a:sym typeface="+mn-ea"/>
              </a:rPr>
              <a:t>万元及以上的，未从四上审批入库；</a:t>
            </a:r>
            <a:endParaRPr lang="zh-CN" altLang="en-US">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zh-CN" altLang="en-US">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a:latin typeface="华文中宋" panose="02010600040101010101" pitchFamily="2" charset="-122"/>
                <a:ea typeface="华文中宋" panose="02010600040101010101" pitchFamily="2" charset="-122"/>
                <a:cs typeface="华文中宋" panose="02010600040101010101" pitchFamily="2" charset="-122"/>
                <a:sym typeface="+mn-ea"/>
              </a:rPr>
              <a:t>     5000</a:t>
            </a:r>
            <a:r>
              <a:rPr lang="zh-CN" altLang="en-US">
                <a:latin typeface="华文中宋" panose="02010600040101010101" pitchFamily="2" charset="-122"/>
                <a:ea typeface="华文中宋" panose="02010600040101010101" pitchFamily="2" charset="-122"/>
                <a:cs typeface="华文中宋" panose="02010600040101010101" pitchFamily="2" charset="-122"/>
                <a:sym typeface="+mn-ea"/>
              </a:rPr>
              <a:t>万元以上项目变更单位时，变更后单位为</a:t>
            </a:r>
            <a:r>
              <a:rPr lang="zh-CN" altLang="en-US">
                <a:latin typeface="华文中宋" panose="02010600040101010101" pitchFamily="2" charset="-122"/>
                <a:ea typeface="华文中宋" panose="02010600040101010101" pitchFamily="2" charset="-122"/>
                <a:cs typeface="华文中宋" panose="02010600040101010101" pitchFamily="2" charset="-122"/>
                <a:sym typeface="+mn-ea"/>
              </a:rPr>
              <a:t>非</a:t>
            </a:r>
            <a:r>
              <a:rPr lang="en-US" altLang="zh-CN">
                <a:latin typeface="华文中宋" panose="02010600040101010101" pitchFamily="2" charset="-122"/>
                <a:ea typeface="华文中宋" panose="02010600040101010101" pitchFamily="2" charset="-122"/>
                <a:cs typeface="华文中宋" panose="02010600040101010101" pitchFamily="2" charset="-122"/>
                <a:sym typeface="+mn-ea"/>
              </a:rPr>
              <a:t>201</a:t>
            </a:r>
            <a:r>
              <a:rPr lang="zh-CN" altLang="en-US">
                <a:latin typeface="华文中宋" panose="02010600040101010101" pitchFamily="2" charset="-122"/>
                <a:ea typeface="华文中宋" panose="02010600040101010101" pitchFamily="2" charset="-122"/>
                <a:cs typeface="华文中宋" panose="02010600040101010101" pitchFamily="2" charset="-122"/>
                <a:sym typeface="+mn-ea"/>
              </a:rPr>
              <a:t>国家级别单位时，未从四上审批入库。</a:t>
            </a:r>
            <a:endParaRPr lang="zh-CN" altLang="en-US">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6" name="标题 1"/>
          <p:cNvSpPr>
            <a:spLocks noGrp="1"/>
          </p:cNvSpPr>
          <p:nvPr>
            <p:ph type="title"/>
          </p:nvPr>
        </p:nvSpPr>
        <p:spPr>
          <a:xfrm>
            <a:off x="1794510" y="285750"/>
            <a:ext cx="6754813"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常见问题</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00380" y="889000"/>
            <a:ext cx="10845165" cy="5800725"/>
          </a:xfrm>
          <a:prstGeom prst="rect">
            <a:avLst/>
          </a:prstGeom>
          <a:noFill/>
        </p:spPr>
        <p:txBody>
          <a:bodyPr wrap="square" rtlCol="0">
            <a:noAutofit/>
          </a:bodyPr>
          <a:p>
            <a:pPr>
              <a:lnSpc>
                <a:spcPct val="150000"/>
              </a:lnSpc>
            </a:pPr>
            <a:r>
              <a:rPr lang="en-US" altLang="zh-CN">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3.</a:t>
            </a:r>
            <a:r>
              <a:rPr lang="zh-CN" altLang="en-US">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申请表指标填写错误</a:t>
            </a:r>
            <a:endParaRPr lang="zh-CN" altLang="en-US">
              <a:solidFill>
                <a:srgbClr val="C0504D"/>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zh-CN" altLang="en-US"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项目开工时间填写错误</a:t>
            </a:r>
            <a:r>
              <a:rPr lang="en-US" altLang="zh-CN"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开工时间与项目材料不一致，项目开工时间晚于报告期。</a:t>
            </a:r>
            <a:endParaRPr lang="zh-CN" altLang="en-US"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zh-CN" altLang="en-US"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计划总投资填写错误</a:t>
            </a:r>
            <a:r>
              <a:rPr lang="en-US" altLang="zh-CN"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项目计划总投资填写和上报凭证不一致，未扣除铺底流动资金。或者是立项文件中金额已变更但未提供变更后的相关材料。</a:t>
            </a:r>
            <a:endParaRPr lang="zh-CN" altLang="en-US"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zh-CN" altLang="en-US"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项目行业代码填写错误</a:t>
            </a:r>
            <a:r>
              <a:rPr lang="en-US" altLang="zh-CN"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根据单位行业代码填写而非项目实际用途，行业代码选取不当。</a:t>
            </a:r>
            <a:endParaRPr lang="zh-CN" altLang="en-US"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zh-CN" altLang="en-US"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项目类别新基建项目漏填</a:t>
            </a:r>
            <a:r>
              <a:rPr lang="en-US" altLang="zh-CN" sz="28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部分新基建项目未核实。</a:t>
            </a:r>
            <a:endParaRPr lang="zh-CN" altLang="en-US"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6" name="标题 1"/>
          <p:cNvSpPr>
            <a:spLocks noGrp="1"/>
          </p:cNvSpPr>
          <p:nvPr>
            <p:ph type="title"/>
          </p:nvPr>
        </p:nvSpPr>
        <p:spPr>
          <a:xfrm>
            <a:off x="1794510" y="285750"/>
            <a:ext cx="6754813"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常见问题</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sz="5000" b="1" kern="1200" noProof="0" dirty="0" smtClean="0">
                <a:ln>
                  <a:noFill/>
                </a:ln>
                <a:solidFill>
                  <a:srgbClr val="C0504D"/>
                </a:solidFill>
                <a:effectLst/>
                <a:uLnTx/>
                <a:uFillTx/>
                <a:latin typeface="+mn-lt"/>
                <a:ea typeface="华文中宋" panose="02010600040101010101" pitchFamily="2" charset="-122"/>
                <a:cs typeface="+mn-cs"/>
                <a:sym typeface="+mn-ea"/>
              </a:rPr>
              <a:t>常见问题</a:t>
            </a:r>
            <a:endParaRPr lang="zh-CN" altLang="en-US"/>
          </a:p>
        </p:txBody>
      </p:sp>
      <p:sp>
        <p:nvSpPr>
          <p:cNvPr id="3" name="内容占位符 2"/>
          <p:cNvSpPr>
            <a:spLocks noGrp="1"/>
          </p:cNvSpPr>
          <p:nvPr>
            <p:ph idx="1"/>
          </p:nvPr>
        </p:nvSpPr>
        <p:spPr>
          <a:xfrm>
            <a:off x="733425" y="1065530"/>
            <a:ext cx="10365105" cy="5330825"/>
          </a:xfrm>
        </p:spPr>
        <p:txBody>
          <a:bodyPr/>
          <a:p>
            <a:pPr marL="0" algn="just" defTabSz="914400" eaLnBrk="1" hangingPunct="1">
              <a:lnSpc>
                <a:spcPct val="150000"/>
              </a:lnSpc>
              <a:buClrTx/>
              <a:buSzTx/>
              <a:buFontTx/>
              <a:buNone/>
            </a:pPr>
            <a:r>
              <a:rPr lang="en-US" altLang="zh-CN" sz="3200" b="1" kern="1200">
                <a:solidFill>
                  <a:srgbClr val="C0504D"/>
                </a:solidFill>
                <a:latin typeface="华文中宋" panose="02010600040101010101" pitchFamily="2" charset="-122"/>
                <a:ea typeface="华文中宋" panose="02010600040101010101" pitchFamily="2" charset="-122"/>
                <a:cs typeface="华文中宋" panose="02010600040101010101" pitchFamily="2" charset="-122"/>
                <a:sym typeface="+mn-ea"/>
              </a:rPr>
              <a:t>4.项目材料不规范</a:t>
            </a:r>
            <a:endParaRPr lang="en-US" altLang="zh-CN" sz="3200" b="1" kern="1200">
              <a:solidFill>
                <a:srgbClr val="C0504D"/>
              </a:solidFill>
              <a:latin typeface="华文中宋" panose="02010600040101010101" pitchFamily="2" charset="-122"/>
              <a:ea typeface="华文中宋" panose="02010600040101010101" pitchFamily="2" charset="-122"/>
              <a:cs typeface="华文中宋" panose="02010600040101010101" pitchFamily="2" charset="-122"/>
            </a:endParaRPr>
          </a:p>
          <a:p>
            <a:pPr algn="just">
              <a:lnSpc>
                <a:spcPts val="3000"/>
              </a:lnSpc>
              <a:buNone/>
            </a:pPr>
            <a:r>
              <a:rPr lang="zh-CN" altLang="en-US" sz="2800" b="1" kern="1200">
                <a:latin typeface="华文中宋" panose="02010600040101010101" pitchFamily="2" charset="-122"/>
                <a:ea typeface="华文中宋" panose="02010600040101010101" pitchFamily="2" charset="-122"/>
                <a:cs typeface="华文中宋" panose="02010600040101010101" pitchFamily="2" charset="-122"/>
                <a:sym typeface="+mn-ea"/>
              </a:rPr>
              <a:t>1、</a:t>
            </a:r>
            <a:r>
              <a:rPr lang="en-US" altLang="zh-CN" sz="2800" b="1" kern="1200">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800" b="1" kern="1200">
                <a:latin typeface="华文中宋" panose="02010600040101010101" pitchFamily="2" charset="-122"/>
                <a:ea typeface="华文中宋" panose="02010600040101010101" pitchFamily="2" charset="-122"/>
                <a:cs typeface="华文中宋" panose="02010600040101010101" pitchFamily="2" charset="-122"/>
                <a:sym typeface="+mn-ea"/>
              </a:rPr>
              <a:t>备案</a:t>
            </a:r>
            <a:r>
              <a:rPr lang="zh-CN" altLang="en-US" sz="2800" b="1" kern="1200">
                <a:latin typeface="华文中宋" panose="02010600040101010101" pitchFamily="2" charset="-122"/>
                <a:ea typeface="华文中宋" panose="02010600040101010101" pitchFamily="2" charset="-122"/>
                <a:cs typeface="华文中宋" panose="02010600040101010101" pitchFamily="2" charset="-122"/>
                <a:sym typeface="+mn-ea"/>
              </a:rPr>
              <a:t>过期；</a:t>
            </a:r>
            <a:r>
              <a:rPr lang="zh-CN" altLang="en-US" sz="2800" b="1" kern="1200">
                <a:latin typeface="华文中宋" panose="02010600040101010101" pitchFamily="2" charset="-122"/>
                <a:ea typeface="华文中宋" panose="02010600040101010101" pitchFamily="2" charset="-122"/>
                <a:cs typeface="华文中宋" panose="02010600040101010101" pitchFamily="2" charset="-122"/>
                <a:sym typeface="+mn-ea"/>
              </a:rPr>
              <a:t>无需审批、核准、备案的投资项目，应提供针对该项目开工建设的请示或批复、会议纪要、项目可行性研究报告等，以证明项目的计划总投资和开工时间，加盖单位公章后，可作为入库材料申请入库。</a:t>
            </a:r>
            <a:r>
              <a:rPr lang="zh-CN" altLang="en-US" sz="2800" b="1" kern="1200">
                <a:solidFill>
                  <a:srgbClr val="C00000"/>
                </a:solidFill>
                <a:latin typeface="华文中宋" panose="02010600040101010101" pitchFamily="2" charset="-122"/>
                <a:ea typeface="华文中宋" panose="02010600040101010101" pitchFamily="2" charset="-122"/>
                <a:cs typeface="华文中宋" panose="02010600040101010101" pitchFamily="2" charset="-122"/>
                <a:sym typeface="+mn-ea"/>
              </a:rPr>
              <a:t>单纯的“情况说明”不能作为入库材料。</a:t>
            </a:r>
            <a:r>
              <a:rPr lang="zh-CN" altLang="en-US" sz="2800" b="1" kern="12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立项文件提供不完整，不能体现项目的名称、内容、计划总投资金额等主要内容。</a:t>
            </a:r>
            <a:endParaRPr lang="zh-CN" altLang="en-US" sz="2800" b="1" kern="1200">
              <a:solidFill>
                <a:srgbClr val="C0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gn="just">
              <a:lnSpc>
                <a:spcPts val="3000"/>
              </a:lnSpc>
              <a:buNone/>
            </a:pPr>
            <a:r>
              <a:rPr lang="en-US" altLang="zh-CN" sz="2800" b="1" kern="1200">
                <a:latin typeface="华文中宋" panose="02010600040101010101" pitchFamily="2" charset="-122"/>
                <a:ea typeface="华文中宋" panose="02010600040101010101" pitchFamily="2" charset="-122"/>
                <a:cs typeface="华文中宋" panose="02010600040101010101" pitchFamily="2" charset="-122"/>
                <a:sym typeface="+mn-ea"/>
              </a:rPr>
              <a:t>2</a:t>
            </a:r>
            <a:r>
              <a:rPr lang="zh-CN" altLang="en-US" sz="2800" b="1" kern="1200">
                <a:latin typeface="华文中宋" panose="02010600040101010101" pitchFamily="2" charset="-122"/>
                <a:ea typeface="华文中宋" panose="02010600040101010101" pitchFamily="2" charset="-122"/>
                <a:cs typeface="华文中宋" panose="02010600040101010101" pitchFamily="2" charset="-122"/>
                <a:sym typeface="+mn-ea"/>
              </a:rPr>
              <a:t>、合同缺页不连续或不完整；合同与立项文件建设内容不一致；部分项目支撑材料不充分。</a:t>
            </a:r>
            <a:endParaRPr lang="zh-CN" altLang="en-US" sz="2800" b="1" kern="1200">
              <a:latin typeface="华文中宋" panose="02010600040101010101" pitchFamily="2" charset="-122"/>
              <a:ea typeface="华文中宋" panose="02010600040101010101" pitchFamily="2" charset="-122"/>
              <a:cs typeface="华文中宋" panose="02010600040101010101" pitchFamily="2" charset="-122"/>
              <a:sym typeface="+mn-ea"/>
            </a:endParaRPr>
          </a:p>
          <a:p>
            <a:pPr algn="just">
              <a:lnSpc>
                <a:spcPts val="3000"/>
              </a:lnSpc>
              <a:buNone/>
            </a:pPr>
            <a:r>
              <a:rPr lang="zh-CN" altLang="en-US" sz="2800" b="1" kern="1200">
                <a:latin typeface="华文中宋" panose="02010600040101010101" pitchFamily="2" charset="-122"/>
                <a:ea typeface="华文中宋" panose="02010600040101010101" pitchFamily="2" charset="-122"/>
                <a:cs typeface="华文中宋" panose="02010600040101010101" pitchFamily="2" charset="-122"/>
                <a:sym typeface="+mn-ea"/>
              </a:rPr>
              <a:t>3、现场照片施工进度不足或内容雷同，无法确认建设内容；照片未标注拍摄时间及地点或拍摄时间过久。</a:t>
            </a:r>
            <a:endParaRPr lang="zh-CN" altLang="en-US" sz="2800" b="1" kern="1200">
              <a:latin typeface="华文中宋" panose="02010600040101010101" pitchFamily="2" charset="-122"/>
              <a:ea typeface="华文中宋" panose="02010600040101010101" pitchFamily="2" charset="-122"/>
              <a:cs typeface="华文中宋" panose="02010600040101010101" pitchFamily="2" charset="-122"/>
              <a:sym typeface="+mn-ea"/>
            </a:endParaRPr>
          </a:p>
          <a:p>
            <a:pPr algn="just">
              <a:lnSpc>
                <a:spcPts val="3000"/>
              </a:lnSpc>
              <a:buNone/>
            </a:pPr>
            <a:endParaRPr lang="zh-CN" altLang="en-US" sz="2800" b="1" kern="1200">
              <a:latin typeface="华文中宋" panose="02010600040101010101" pitchFamily="2" charset="-122"/>
              <a:ea typeface="华文中宋" panose="02010600040101010101" pitchFamily="2" charset="-122"/>
              <a:cs typeface="华文中宋" panose="02010600040101010101" pitchFamily="2" charset="-122"/>
              <a:sym typeface="+mn-ea"/>
            </a:endParaRPr>
          </a:p>
          <a:p>
            <a:pPr algn="just">
              <a:lnSpc>
                <a:spcPts val="3000"/>
              </a:lnSpc>
              <a:buNone/>
            </a:pPr>
            <a:endParaRPr lang="zh-CN" altLang="en-US" sz="2800" b="1" kern="120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a:p>
            <a:pPr algn="just">
              <a:lnSpc>
                <a:spcPts val="3000"/>
              </a:lnSpc>
              <a:buNone/>
            </a:pPr>
            <a:endParaRPr lang="zh-CN" altLang="en-US" sz="2800" b="1" kern="1200">
              <a:latin typeface="华文中宋" panose="02010600040101010101" pitchFamily="2" charset="-122"/>
              <a:ea typeface="华文中宋" panose="02010600040101010101" pitchFamily="2" charset="-122"/>
              <a:cs typeface="华文中宋" panose="02010600040101010101" pitchFamily="2" charset="-122"/>
            </a:endParaRPr>
          </a:p>
          <a:p>
            <a:pPr marL="0" indent="0" algn="just">
              <a:buNone/>
            </a:pPr>
            <a:endParaRPr lang="zh-CN" altLang="en-US" sz="2800" b="1" kern="120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73100" y="1258570"/>
            <a:ext cx="10845165" cy="6554470"/>
          </a:xfrm>
          <a:prstGeom prst="rect">
            <a:avLst/>
          </a:prstGeom>
          <a:noFill/>
        </p:spPr>
        <p:txBody>
          <a:bodyPr wrap="square" rtlCol="0">
            <a:spAutoFit/>
          </a:bodyPr>
          <a:p>
            <a:pPr>
              <a:lnSpc>
                <a:spcPct val="150000"/>
              </a:lnSpc>
            </a:pPr>
            <a:r>
              <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rPr>
              <a:t>4、需要提供资本化处理的相关材料未提供。</a:t>
            </a:r>
            <a:endParaRPr lang="en-US" altLang="zh-CN" sz="2800">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pPr>
            <a:r>
              <a:rPr lang="en-US" altLang="zh-CN" sz="2800">
                <a:latin typeface="华文中宋" panose="02010600040101010101" pitchFamily="2" charset="-122"/>
                <a:ea typeface="华文中宋" panose="02010600040101010101" pitchFamily="2" charset="-122"/>
                <a:cs typeface="华文中宋" panose="02010600040101010101" pitchFamily="2" charset="-122"/>
              </a:rPr>
              <a:t>5</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a:t>
            </a:r>
            <a:r>
              <a:rPr lang="en-US" altLang="zh-CN"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材料未盖章或者是骑缝章</a:t>
            </a:r>
            <a:r>
              <a:rPr lang="zh-CN" altLang="en-US"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模糊</a:t>
            </a:r>
            <a:r>
              <a:rPr lang="en-US" altLang="zh-CN"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不清楚</a:t>
            </a:r>
            <a:r>
              <a:rPr lang="zh-CN" altLang="en-US"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a:t>
            </a:r>
            <a:endParaRPr lang="en-US" altLang="zh-CN"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pPr>
            <a:r>
              <a:rPr lang="en-US" altLang="zh-CN" sz="2800">
                <a:latin typeface="华文中宋" panose="02010600040101010101" pitchFamily="2" charset="-122"/>
                <a:ea typeface="华文中宋" panose="02010600040101010101" pitchFamily="2" charset="-122"/>
                <a:cs typeface="华文中宋" panose="02010600040101010101" pitchFamily="2" charset="-122"/>
                <a:sym typeface="+mn-ea"/>
              </a:rPr>
              <a:t>6</a:t>
            </a:r>
            <a:r>
              <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rPr>
              <a:t>、单位申请退库，但名下还有投资项目。</a:t>
            </a:r>
            <a:endPar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buFont typeface="Arial" panose="020B0604020202020204" pitchFamily="34" charset="0"/>
            </a:pPr>
            <a:r>
              <a:rPr lang="en-US" altLang="zh-CN" sz="2800">
                <a:latin typeface="华文中宋" panose="02010600040101010101" pitchFamily="2" charset="-122"/>
                <a:ea typeface="华文中宋" panose="02010600040101010101" pitchFamily="2" charset="-122"/>
                <a:cs typeface="华文中宋" panose="02010600040101010101" pitchFamily="2" charset="-122"/>
                <a:sym typeface="+mn-ea"/>
              </a:rPr>
              <a:t>7</a:t>
            </a:r>
            <a:r>
              <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rPr>
              <a:t>含销售物业的房地产项目入投资库。</a:t>
            </a:r>
            <a:endPar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endParaRPr>
          </a:p>
          <a:p>
            <a:pPr>
              <a:lnSpc>
                <a:spcPct val="150000"/>
              </a:lnSpc>
              <a:buFont typeface="Arial" panose="020B0604020202020204" pitchFamily="34" charset="0"/>
            </a:pPr>
            <a:r>
              <a:rPr lang="en-US" altLang="zh-CN" sz="2800">
                <a:latin typeface="华文中宋" panose="02010600040101010101" pitchFamily="2" charset="-122"/>
                <a:ea typeface="华文中宋" panose="02010600040101010101" pitchFamily="2" charset="-122"/>
                <a:cs typeface="华文中宋" panose="02010600040101010101" pitchFamily="2" charset="-122"/>
                <a:sym typeface="+mn-ea"/>
              </a:rPr>
              <a:t>8</a:t>
            </a:r>
            <a:r>
              <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800" dirty="0" smtClean="0">
                <a:solidFill>
                  <a:schemeClr val="tx1"/>
                </a:solidFill>
                <a:latin typeface="华文中宋" panose="02010600040101010101" pitchFamily="2" charset="-122"/>
                <a:ea typeface="华文中宋" panose="02010600040101010101" pitchFamily="2" charset="-122"/>
                <a:sym typeface="+mn-ea"/>
              </a:rPr>
              <a:t>项目在本年度前已经竣工，今年只剩尾款支付，此类项目不再申请入库，只有今年仍有施工活动的项目才能申报入库。</a:t>
            </a:r>
            <a:endParaRPr lang="zh-CN" altLang="en-US" sz="2800" dirty="0" smtClean="0">
              <a:solidFill>
                <a:schemeClr val="tx1"/>
              </a:solidFill>
              <a:latin typeface="华文中宋" panose="02010600040101010101" pitchFamily="2" charset="-122"/>
              <a:ea typeface="华文中宋" panose="02010600040101010101" pitchFamily="2" charset="-122"/>
              <a:sym typeface="+mn-ea"/>
            </a:endParaRPr>
          </a:p>
          <a:p>
            <a:pPr>
              <a:lnSpc>
                <a:spcPct val="150000"/>
              </a:lnSpc>
              <a:buFont typeface="Arial" panose="020B0604020202020204" pitchFamily="34" charset="0"/>
            </a:pPr>
            <a:r>
              <a:rPr lang="en-US" altLang="zh-CN" sz="2800" dirty="0" smtClean="0">
                <a:solidFill>
                  <a:schemeClr val="tx1"/>
                </a:solidFill>
                <a:latin typeface="华文中宋" panose="02010600040101010101" pitchFamily="2" charset="-122"/>
                <a:ea typeface="华文中宋" panose="02010600040101010101" pitchFamily="2" charset="-122"/>
                <a:sym typeface="+mn-ea"/>
              </a:rPr>
              <a:t>9</a:t>
            </a:r>
            <a:r>
              <a:rPr lang="zh-CN" altLang="en-US" sz="2800" dirty="0" smtClean="0">
                <a:solidFill>
                  <a:schemeClr val="tx1"/>
                </a:solidFill>
                <a:latin typeface="华文中宋" panose="02010600040101010101" pitchFamily="2" charset="-122"/>
                <a:ea typeface="华文中宋" panose="02010600040101010101" pitchFamily="2" charset="-122"/>
                <a:sym typeface="+mn-ea"/>
              </a:rPr>
              <a:t>、</a:t>
            </a:r>
            <a:r>
              <a:rPr lang="zh-CN" altLang="en-US"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如果购置合同或订单是以前年度签订的，必须要有今年的支付发票或会计入账凭证</a:t>
            </a:r>
            <a:endParaRPr lang="zh-CN" altLang="en-US" sz="280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150000"/>
              </a:lnSpc>
              <a:buFont typeface="Arial" panose="020B0604020202020204" pitchFamily="34" charset="0"/>
            </a:pPr>
            <a:endParaRPr lang="zh-CN" altLang="en-US" sz="2800" dirty="0" smtClean="0">
              <a:solidFill>
                <a:srgbClr val="0070C0"/>
              </a:solidFill>
              <a:latin typeface="华文中宋" panose="02010600040101010101" pitchFamily="2" charset="-122"/>
              <a:ea typeface="华文中宋" panose="02010600040101010101" pitchFamily="2" charset="-122"/>
            </a:endParaRPr>
          </a:p>
          <a:p>
            <a:pPr>
              <a:lnSpc>
                <a:spcPct val="150000"/>
              </a:lnSpc>
              <a:buFont typeface="Arial" panose="020B0604020202020204" pitchFamily="34" charset="0"/>
            </a:pPr>
            <a:endParaRPr lang="zh-CN" altLang="en-US" sz="2800">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6" name="标题 1"/>
          <p:cNvSpPr>
            <a:spLocks noGrp="1"/>
          </p:cNvSpPr>
          <p:nvPr>
            <p:ph type="title"/>
          </p:nvPr>
        </p:nvSpPr>
        <p:spPr>
          <a:xfrm>
            <a:off x="1794510" y="285750"/>
            <a:ext cx="6754813" cy="603250"/>
          </a:xfrm>
        </p:spPr>
        <p:txBody>
          <a:bodyPr vert="horz" wrap="square" lIns="103897" tIns="51949" rIns="103897" bIns="51949" numCol="1" anchor="b"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rPr>
              <a:t>常见问题</a:t>
            </a:r>
            <a:endParaRPr kumimoji="0" lang="zh-CN" sz="5000" b="1" i="0" u="none" strike="noStrike" kern="1200" cap="none" spc="0" normalizeH="0" baseline="0" noProof="0" dirty="0" smtClean="0">
              <a:ln>
                <a:noFill/>
              </a:ln>
              <a:solidFill>
                <a:srgbClr val="C0504D"/>
              </a:solidFill>
              <a:effectLst/>
              <a:uLnTx/>
              <a:uFillTx/>
              <a:latin typeface="+mn-lt"/>
              <a:ea typeface="华文中宋" panose="02010600040101010101" pitchFamily="2" charset="-122"/>
              <a:cs typeface="+mn-cs"/>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09" name="Rectangle 2"/>
          <p:cNvSpPr>
            <a:spLocks noGrp="1"/>
          </p:cNvSpPr>
          <p:nvPr>
            <p:ph type="title"/>
          </p:nvPr>
        </p:nvSpPr>
        <p:spPr>
          <a:xfrm>
            <a:off x="1927225" y="1216660"/>
            <a:ext cx="9524365" cy="4742180"/>
          </a:xfrm>
        </p:spPr>
        <p:txBody>
          <a:bodyPr vert="horz" wrap="square" lIns="108850" tIns="54425" rIns="108850" bIns="54425" anchor="ctr" anchorCtr="0"/>
          <a:p>
            <a:pPr algn="l" eaLnBrk="1" hangingPunct="1"/>
            <a:r>
              <a:rPr lang="zh-CN" altLang="en-US" sz="6400" b="1" dirty="0">
                <a:solidFill>
                  <a:schemeClr val="accent2"/>
                </a:solidFill>
                <a:ea typeface="华文中宋" panose="02010600040101010101" pitchFamily="2" charset="-122"/>
              </a:rPr>
              <a:t>谢谢大家！</a:t>
            </a:r>
            <a:br>
              <a:rPr lang="zh-CN" altLang="en-US" sz="6400" b="1" dirty="0">
                <a:solidFill>
                  <a:schemeClr val="accent2"/>
                </a:solidFill>
                <a:ea typeface="华文中宋" panose="02010600040101010101" pitchFamily="2" charset="-122"/>
              </a:rPr>
            </a:br>
            <a:r>
              <a:rPr lang="en-US" altLang="zh-CN" sz="6400" b="1" dirty="0">
                <a:solidFill>
                  <a:schemeClr val="accent2"/>
                </a:solidFill>
                <a:ea typeface="华文中宋" panose="02010600040101010101" pitchFamily="2" charset="-122"/>
              </a:rPr>
              <a:t>                       </a:t>
            </a:r>
            <a:br>
              <a:rPr lang="en-US" altLang="zh-CN" sz="6400" b="1" dirty="0">
                <a:solidFill>
                  <a:schemeClr val="accent2"/>
                </a:solidFill>
                <a:ea typeface="华文中宋" panose="02010600040101010101" pitchFamily="2" charset="-122"/>
              </a:rPr>
            </a:br>
            <a:r>
              <a:rPr lang="en-US" altLang="zh-CN" sz="6400" b="1" dirty="0">
                <a:solidFill>
                  <a:schemeClr val="accent2"/>
                </a:solidFill>
                <a:ea typeface="华文中宋" panose="02010600040101010101" pitchFamily="2" charset="-122"/>
              </a:rPr>
              <a:t>                       </a:t>
            </a:r>
            <a:r>
              <a:rPr lang="en-US" altLang="zh-CN" sz="4000" b="1" dirty="0">
                <a:solidFill>
                  <a:schemeClr val="tx1"/>
                </a:solidFill>
                <a:ea typeface="华文中宋" panose="02010600040101010101" pitchFamily="2" charset="-122"/>
              </a:rPr>
              <a:t>    </a:t>
            </a:r>
            <a:br>
              <a:rPr lang="en-US" altLang="zh-CN" sz="4000" b="1" dirty="0">
                <a:solidFill>
                  <a:schemeClr val="tx1"/>
                </a:solidFill>
                <a:ea typeface="华文中宋" panose="02010600040101010101" pitchFamily="2" charset="-122"/>
              </a:rPr>
            </a:br>
            <a:r>
              <a:rPr lang="en-US" altLang="zh-CN" sz="4000" b="1" dirty="0">
                <a:solidFill>
                  <a:schemeClr val="tx1"/>
                </a:solidFill>
                <a:ea typeface="华文中宋" panose="02010600040101010101" pitchFamily="2" charset="-122"/>
              </a:rPr>
              <a:t>                                    </a:t>
            </a:r>
            <a:endParaRPr lang="zh-CN" altLang="en-US" sz="4000" b="1" dirty="0">
              <a:solidFill>
                <a:schemeClr val="tx1"/>
              </a:solidFill>
              <a:ea typeface="华文中宋" panose="0201060004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矩形 2"/>
          <p:cNvSpPr/>
          <p:nvPr/>
        </p:nvSpPr>
        <p:spPr>
          <a:xfrm>
            <a:off x="952401" y="1349325"/>
            <a:ext cx="10643079" cy="4615815"/>
          </a:xfrm>
          <a:prstGeom prst="rect">
            <a:avLst/>
          </a:prstGeom>
          <a:noFill/>
          <a:ln w="9525">
            <a:noFill/>
          </a:ln>
        </p:spPr>
        <p:txBody>
          <a:bodyPr anchor="t" anchorCtr="0">
            <a:spAutoFit/>
          </a:bodyPr>
          <a:p>
            <a:r>
              <a:rPr lang="zh-CN" altLang="en-US" sz="2400" b="1" dirty="0">
                <a:latin typeface="仿宋_GB2312" panose="02010609030101010101" pitchFamily="49" charset="-122"/>
                <a:ea typeface="仿宋_GB2312" panose="02010609030101010101" pitchFamily="49" charset="-122"/>
                <a:sym typeface="+mn-ea"/>
              </a:rPr>
              <a:t>应纳入：</a:t>
            </a:r>
            <a:endParaRPr lang="en-US" altLang="zh-CN" sz="2400" b="1" dirty="0">
              <a:latin typeface="仿宋_GB2312" panose="02010609030101010101" pitchFamily="49" charset="-122"/>
              <a:ea typeface="仿宋_GB2312" panose="02010609030101010101" pitchFamily="49" charset="-122"/>
              <a:sym typeface="+mn-ea"/>
            </a:endParaRPr>
          </a:p>
          <a:p>
            <a:pPr>
              <a:lnSpc>
                <a:spcPct val="150000"/>
              </a:lnSpc>
            </a:pPr>
            <a:r>
              <a:rPr lang="zh-CN" altLang="en-US" sz="2000" dirty="0">
                <a:latin typeface="仿宋_GB2312" panose="02010609030101010101" pitchFamily="49" charset="-122"/>
                <a:ea typeface="仿宋_GB2312" panose="02010609030101010101" pitchFamily="49" charset="-122"/>
                <a:sym typeface="+mn-ea"/>
              </a:rPr>
              <a:t>（</a:t>
            </a:r>
            <a:r>
              <a:rPr lang="en-US" altLang="zh-CN" sz="2000" dirty="0">
                <a:latin typeface="仿宋_GB2312" panose="02010609030101010101" pitchFamily="49" charset="-122"/>
                <a:ea typeface="仿宋_GB2312" panose="02010609030101010101" pitchFamily="49" charset="-122"/>
                <a:sym typeface="+mn-ea"/>
              </a:rPr>
              <a:t>1</a:t>
            </a:r>
            <a:r>
              <a:rPr lang="zh-CN" altLang="en-US" sz="2000" dirty="0">
                <a:latin typeface="仿宋_GB2312" panose="02010609030101010101" pitchFamily="49" charset="-122"/>
                <a:ea typeface="仿宋_GB2312" panose="02010609030101010101" pitchFamily="49" charset="-122"/>
                <a:sym typeface="+mn-ea"/>
              </a:rPr>
              <a:t>）对现有固定资产进行</a:t>
            </a:r>
            <a:r>
              <a:rPr lang="zh-CN" altLang="en-US" sz="2000" b="1" u="sng" dirty="0">
                <a:solidFill>
                  <a:srgbClr val="FF0000"/>
                </a:solidFill>
                <a:latin typeface="仿宋_GB2312" panose="02010609030101010101" pitchFamily="49" charset="-122"/>
                <a:ea typeface="仿宋_GB2312" panose="02010609030101010101" pitchFamily="49" charset="-122"/>
                <a:sym typeface="+mn-ea"/>
              </a:rPr>
              <a:t>投入再建设，改变其使用价值，调查单位在会计上进行资本化处理</a:t>
            </a:r>
            <a:r>
              <a:rPr lang="zh-CN" altLang="en-US" sz="2000" u="sng" dirty="0">
                <a:solidFill>
                  <a:srgbClr val="0000FF"/>
                </a:solidFill>
                <a:latin typeface="仿宋_GB2312" panose="02010609030101010101" pitchFamily="49" charset="-122"/>
                <a:ea typeface="仿宋_GB2312" panose="02010609030101010101" pitchFamily="49" charset="-122"/>
                <a:sym typeface="+mn-ea"/>
              </a:rPr>
              <a:t>，</a:t>
            </a:r>
            <a:r>
              <a:rPr lang="zh-CN" altLang="en-US" sz="2000" dirty="0">
                <a:latin typeface="仿宋_GB2312" panose="02010609030101010101" pitchFamily="49" charset="-122"/>
                <a:ea typeface="仿宋_GB2312" panose="02010609030101010101" pitchFamily="49" charset="-122"/>
                <a:sym typeface="+mn-ea"/>
              </a:rPr>
              <a:t>且达到投资项目报送起点的项目，可纳入固定资产投资统计范围。如在现有道路基础上进行路面拓宽（如</a:t>
            </a:r>
            <a:r>
              <a:rPr lang="en-US" altLang="zh-CN" sz="2000" dirty="0">
                <a:latin typeface="仿宋_GB2312" panose="02010609030101010101" pitchFamily="49" charset="-122"/>
                <a:ea typeface="仿宋_GB2312" panose="02010609030101010101" pitchFamily="49" charset="-122"/>
                <a:sym typeface="+mn-ea"/>
              </a:rPr>
              <a:t>4</a:t>
            </a:r>
            <a:r>
              <a:rPr lang="zh-CN" altLang="en-US" sz="2000" dirty="0">
                <a:latin typeface="仿宋_GB2312" panose="02010609030101010101" pitchFamily="49" charset="-122"/>
                <a:ea typeface="仿宋_GB2312" panose="02010609030101010101" pitchFamily="49" charset="-122"/>
                <a:sym typeface="+mn-ea"/>
              </a:rPr>
              <a:t>车道扩为</a:t>
            </a:r>
            <a:r>
              <a:rPr lang="en-US" altLang="zh-CN" sz="2000" dirty="0">
                <a:latin typeface="仿宋_GB2312" panose="02010609030101010101" pitchFamily="49" charset="-122"/>
                <a:ea typeface="仿宋_GB2312" panose="02010609030101010101" pitchFamily="49" charset="-122"/>
                <a:sym typeface="+mn-ea"/>
              </a:rPr>
              <a:t>6</a:t>
            </a:r>
            <a:r>
              <a:rPr lang="zh-CN" altLang="en-US" sz="2000" dirty="0">
                <a:latin typeface="仿宋_GB2312" panose="02010609030101010101" pitchFamily="49" charset="-122"/>
                <a:ea typeface="仿宋_GB2312" panose="02010609030101010101" pitchFamily="49" charset="-122"/>
                <a:sym typeface="+mn-ea"/>
              </a:rPr>
              <a:t>车道）或升级（如低等级道路升级为高等级公路）。</a:t>
            </a:r>
            <a:endParaRPr lang="en-US" altLang="zh-CN" sz="2000" dirty="0">
              <a:latin typeface="仿宋_GB2312" panose="02010609030101010101" pitchFamily="49" charset="-122"/>
              <a:ea typeface="仿宋_GB2312" panose="02010609030101010101" pitchFamily="49" charset="-122"/>
              <a:sym typeface="+mn-ea"/>
            </a:endParaRPr>
          </a:p>
          <a:p>
            <a:pPr lvl="1" indent="0" eaLnBrk="1" hangingPunct="1">
              <a:lnSpc>
                <a:spcPct val="150000"/>
              </a:lnSpc>
              <a:buFont typeface="Arial" panose="020B0604020202020204" pitchFamily="34" charset="0"/>
              <a:buChar char="•"/>
            </a:pPr>
            <a:r>
              <a:rPr lang="zh-CN" altLang="en-US" sz="2000" b="1" dirty="0">
                <a:solidFill>
                  <a:srgbClr val="FF0000"/>
                </a:solidFill>
                <a:latin typeface="仿宋_GB2312" panose="02010609030101010101" pitchFamily="49" charset="-122"/>
                <a:ea typeface="仿宋_GB2312" panose="02010609030101010101" pitchFamily="49" charset="-122"/>
                <a:sym typeface="+mn-ea"/>
              </a:rPr>
              <a:t> 单纯装饰装修，成本费用处理，不纳统。</a:t>
            </a:r>
            <a:endParaRPr lang="en-US" altLang="zh-CN" sz="2000" b="1" dirty="0">
              <a:solidFill>
                <a:srgbClr val="FF0000"/>
              </a:solidFill>
              <a:latin typeface="仿宋_GB2312" panose="02010609030101010101" pitchFamily="49" charset="-122"/>
              <a:ea typeface="仿宋_GB2312" panose="02010609030101010101" pitchFamily="49" charset="-122"/>
              <a:sym typeface="+mn-ea"/>
            </a:endParaRPr>
          </a:p>
          <a:p>
            <a:pPr lvl="1" indent="0" eaLnBrk="1" hangingPunct="1">
              <a:lnSpc>
                <a:spcPct val="150000"/>
              </a:lnSpc>
              <a:buFont typeface="Arial" panose="020B0604020202020204" pitchFamily="34" charset="0"/>
              <a:buChar char="•"/>
            </a:pPr>
            <a:r>
              <a:rPr lang="zh-CN" altLang="en-US" sz="2000" b="1" dirty="0">
                <a:solidFill>
                  <a:srgbClr val="FF0000"/>
                </a:solidFill>
                <a:latin typeface="仿宋_GB2312" panose="02010609030101010101" pitchFamily="49" charset="-122"/>
                <a:ea typeface="仿宋_GB2312" panose="02010609030101010101" pitchFamily="49" charset="-122"/>
                <a:sym typeface="+mn-ea"/>
              </a:rPr>
              <a:t> 装修改造，改变使用价值，计入在建工程、固定资产、投资性房地产</a:t>
            </a:r>
            <a:r>
              <a:rPr lang="en-US" altLang="zh-CN" sz="2000" b="1" dirty="0">
                <a:solidFill>
                  <a:srgbClr val="FF0000"/>
                </a:solidFill>
                <a:latin typeface="仿宋_GB2312" panose="02010609030101010101" pitchFamily="49" charset="-122"/>
                <a:ea typeface="仿宋_GB2312" panose="02010609030101010101" pitchFamily="49" charset="-122"/>
                <a:sym typeface="+mn-ea"/>
              </a:rPr>
              <a:t>——</a:t>
            </a:r>
            <a:r>
              <a:rPr lang="zh-CN" altLang="en-US" sz="2000" b="1" dirty="0">
                <a:solidFill>
                  <a:srgbClr val="FF0000"/>
                </a:solidFill>
                <a:latin typeface="仿宋_GB2312" panose="02010609030101010101" pitchFamily="49" charset="-122"/>
                <a:ea typeface="仿宋_GB2312" panose="02010609030101010101" pitchFamily="49" charset="-122"/>
                <a:sym typeface="+mn-ea"/>
              </a:rPr>
              <a:t>在建工程、长期待摊费用的，可以纳统。</a:t>
            </a:r>
            <a:endParaRPr lang="en-US" altLang="zh-CN" sz="2000" b="1" dirty="0">
              <a:solidFill>
                <a:srgbClr val="FF0000"/>
              </a:solidFill>
              <a:latin typeface="仿宋_GB2312" panose="02010609030101010101" pitchFamily="49" charset="-122"/>
              <a:ea typeface="仿宋_GB2312" panose="02010609030101010101" pitchFamily="49" charset="-122"/>
              <a:sym typeface="+mn-ea"/>
            </a:endParaRPr>
          </a:p>
          <a:p>
            <a:pPr>
              <a:lnSpc>
                <a:spcPct val="150000"/>
              </a:lnSpc>
            </a:pPr>
            <a:r>
              <a:rPr lang="zh-CN" altLang="en-US" sz="2000" dirty="0">
                <a:latin typeface="仿宋_GB2312" panose="02010609030101010101" pitchFamily="49" charset="-122"/>
                <a:ea typeface="仿宋_GB2312" panose="02010609030101010101" pitchFamily="49" charset="-122"/>
                <a:sym typeface="+mn-ea"/>
              </a:rPr>
              <a:t>（</a:t>
            </a:r>
            <a:r>
              <a:rPr lang="en-US" altLang="zh-CN" sz="2000" dirty="0">
                <a:latin typeface="仿宋_GB2312" panose="02010609030101010101" pitchFamily="49" charset="-122"/>
                <a:ea typeface="仿宋_GB2312" panose="02010609030101010101" pitchFamily="49" charset="-122"/>
                <a:sym typeface="+mn-ea"/>
              </a:rPr>
              <a:t>2</a:t>
            </a:r>
            <a:r>
              <a:rPr lang="zh-CN" altLang="en-US" sz="2000" dirty="0">
                <a:latin typeface="仿宋_GB2312" panose="02010609030101010101" pitchFamily="49" charset="-122"/>
                <a:ea typeface="仿宋_GB2312" panose="02010609030101010101" pitchFamily="49" charset="-122"/>
                <a:sym typeface="+mn-ea"/>
              </a:rPr>
              <a:t>）生产性生物资产，如种畜、役畜和各种经济林木；公益性生物资产，如防风固沙林、水土保持林和水源涵养林；新建城市绿化或道路绿化项目中购置的苗木等，可纳入固定资产投资统计，填入其他费用。</a:t>
            </a:r>
            <a:endParaRPr lang="zh-CN" altLang="en-US" sz="2000" dirty="0">
              <a:latin typeface="仿宋_GB2312" panose="02010609030101010101" pitchFamily="49" charset="-122"/>
              <a:ea typeface="仿宋_GB2312" panose="02010609030101010101" pitchFamily="49" charset="-122"/>
              <a:sym typeface="+mn-ea"/>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矩形 2"/>
          <p:cNvSpPr/>
          <p:nvPr/>
        </p:nvSpPr>
        <p:spPr>
          <a:xfrm>
            <a:off x="952500" y="1058545"/>
            <a:ext cx="10643235" cy="5578475"/>
          </a:xfrm>
          <a:prstGeom prst="rect">
            <a:avLst/>
          </a:prstGeom>
          <a:noFill/>
          <a:ln w="9525">
            <a:noFill/>
          </a:ln>
        </p:spPr>
        <p:txBody>
          <a:bodyPr anchor="t" anchorCtr="0">
            <a:noAutofit/>
          </a:bodyPr>
          <a:p>
            <a:pPr>
              <a:lnSpc>
                <a:spcPct val="120000"/>
              </a:lnSpc>
            </a:pPr>
            <a:r>
              <a:rPr lang="zh-CN" altLang="en-US" sz="2400" b="1" dirty="0">
                <a:latin typeface="仿宋_GB2312" panose="02010609030101010101" pitchFamily="49" charset="-122"/>
                <a:ea typeface="仿宋_GB2312" panose="02010609030101010101" pitchFamily="49" charset="-122"/>
                <a:sym typeface="Times New Roman" panose="02020603050405020304" pitchFamily="18" charset="0"/>
              </a:rPr>
              <a:t>固定资产投资额：</a:t>
            </a:r>
            <a:r>
              <a:rPr lang="zh-CN" altLang="en-US" sz="2000" dirty="0">
                <a:latin typeface="仿宋_GB2312" panose="02010609030101010101" pitchFamily="49" charset="-122"/>
                <a:ea typeface="仿宋_GB2312" panose="02010609030101010101" pitchFamily="49" charset="-122"/>
                <a:sym typeface="+mn-ea"/>
              </a:rPr>
              <a:t>以货币形式表现的在一定时期内建造和购置固定资产的工作量以及与此有关的费用的总称。</a:t>
            </a:r>
            <a:endParaRPr lang="en-US" altLang="zh-CN" sz="2000" dirty="0">
              <a:latin typeface="仿宋_GB2312" panose="02010609030101010101" pitchFamily="49" charset="-122"/>
              <a:ea typeface="仿宋_GB2312" panose="02010609030101010101" pitchFamily="49" charset="-122"/>
              <a:sym typeface="+mn-ea"/>
            </a:endParaRPr>
          </a:p>
          <a:p>
            <a:pPr>
              <a:lnSpc>
                <a:spcPct val="120000"/>
              </a:lnSpc>
            </a:pPr>
            <a:r>
              <a:rPr lang="zh-CN" altLang="en-US" sz="2400" b="1" dirty="0">
                <a:latin typeface="仿宋_GB2312" panose="02010609030101010101" pitchFamily="49" charset="-122"/>
                <a:ea typeface="仿宋_GB2312" panose="02010609030101010101" pitchFamily="49" charset="-122"/>
                <a:sym typeface="+mn-ea"/>
              </a:rPr>
              <a:t>不包括：</a:t>
            </a:r>
            <a:endParaRPr lang="en-US" altLang="zh-CN" sz="2400" b="1" dirty="0">
              <a:latin typeface="仿宋_GB2312" panose="02010609030101010101" pitchFamily="49" charset="-122"/>
              <a:ea typeface="仿宋_GB2312" panose="02010609030101010101" pitchFamily="49" charset="-122"/>
              <a:sym typeface="+mn-ea"/>
            </a:endParaRPr>
          </a:p>
          <a:p>
            <a:pPr>
              <a:lnSpc>
                <a:spcPct val="120000"/>
              </a:lnSpc>
            </a:pPr>
            <a:r>
              <a:rPr lang="zh-CN" altLang="en-US" sz="2000" b="1" dirty="0">
                <a:latin typeface="+mj-ea"/>
                <a:ea typeface="+mj-ea"/>
                <a:cs typeface="+mj-ea"/>
                <a:sym typeface="+mn-ea"/>
              </a:rPr>
              <a:t>（</a:t>
            </a:r>
            <a:r>
              <a:rPr lang="en-US" altLang="zh-CN" sz="2000" b="1" dirty="0">
                <a:latin typeface="+mj-ea"/>
                <a:ea typeface="+mj-ea"/>
                <a:cs typeface="+mj-ea"/>
                <a:sym typeface="+mn-ea"/>
              </a:rPr>
              <a:t>1</a:t>
            </a:r>
            <a:r>
              <a:rPr lang="zh-CN" altLang="en-US" sz="2000" b="1" dirty="0">
                <a:latin typeface="+mj-ea"/>
                <a:ea typeface="+mj-ea"/>
                <a:cs typeface="+mj-ea"/>
                <a:sym typeface="+mn-ea"/>
              </a:rPr>
              <a:t>）不属于固定资产的</a:t>
            </a:r>
            <a:endParaRPr lang="en-US" altLang="zh-CN" sz="2000" b="1" dirty="0">
              <a:latin typeface="+mj-ea"/>
              <a:ea typeface="+mj-ea"/>
              <a:cs typeface="+mj-ea"/>
              <a:sym typeface="+mn-ea"/>
            </a:endParaRPr>
          </a:p>
          <a:p>
            <a:pPr>
              <a:lnSpc>
                <a:spcPct val="120000"/>
              </a:lnSpc>
            </a:pPr>
            <a:r>
              <a:rPr lang="zh-CN" altLang="en-US" sz="2000" dirty="0">
                <a:latin typeface="+mj-ea"/>
                <a:ea typeface="+mj-ea"/>
                <a:cs typeface="+mj-ea"/>
                <a:sym typeface="+mn-ea"/>
              </a:rPr>
              <a:t>①流动资产。②消耗品。③投资品。④消耗性生物资产。⑤发放给农户的货币补贴。⑥其他。</a:t>
            </a:r>
            <a:endParaRPr lang="en-US" altLang="zh-CN" sz="2000" dirty="0">
              <a:latin typeface="+mj-ea"/>
              <a:ea typeface="+mj-ea"/>
              <a:cs typeface="+mj-ea"/>
              <a:sym typeface="+mn-ea"/>
            </a:endParaRPr>
          </a:p>
          <a:p>
            <a:pPr>
              <a:lnSpc>
                <a:spcPct val="120000"/>
              </a:lnSpc>
            </a:pPr>
            <a:r>
              <a:rPr lang="zh-CN" altLang="en-US" sz="2000" b="1" dirty="0">
                <a:latin typeface="+mj-ea"/>
                <a:ea typeface="+mj-ea"/>
                <a:cs typeface="+mj-ea"/>
                <a:sym typeface="+mn-ea"/>
              </a:rPr>
              <a:t>（</a:t>
            </a:r>
            <a:r>
              <a:rPr lang="en-US" altLang="zh-CN" sz="2000" b="1" dirty="0">
                <a:latin typeface="+mj-ea"/>
                <a:ea typeface="+mj-ea"/>
                <a:cs typeface="+mj-ea"/>
                <a:sym typeface="+mn-ea"/>
              </a:rPr>
              <a:t>2</a:t>
            </a:r>
            <a:r>
              <a:rPr lang="zh-CN" altLang="en-US" sz="2000" b="1" dirty="0">
                <a:latin typeface="+mj-ea"/>
                <a:ea typeface="+mj-ea"/>
                <a:cs typeface="+mj-ea"/>
                <a:sym typeface="+mn-ea"/>
              </a:rPr>
              <a:t>）相关支出在会计上作为</a:t>
            </a:r>
            <a:r>
              <a:rPr lang="zh-CN" altLang="en-US" sz="2000" b="1" dirty="0">
                <a:solidFill>
                  <a:srgbClr val="FF0000"/>
                </a:solidFill>
                <a:latin typeface="+mj-ea"/>
                <a:ea typeface="+mj-ea"/>
                <a:cs typeface="+mj-ea"/>
                <a:sym typeface="+mn-ea"/>
              </a:rPr>
              <a:t>成本费用处理</a:t>
            </a:r>
            <a:r>
              <a:rPr lang="zh-CN" altLang="en-US" sz="2000" b="1" dirty="0">
                <a:latin typeface="+mj-ea"/>
                <a:ea typeface="+mj-ea"/>
                <a:cs typeface="+mj-ea"/>
                <a:sym typeface="+mn-ea"/>
              </a:rPr>
              <a:t>的建设活动</a:t>
            </a:r>
            <a:endParaRPr lang="en-US" altLang="zh-CN" sz="2000" b="1" dirty="0">
              <a:latin typeface="+mj-ea"/>
              <a:ea typeface="+mj-ea"/>
              <a:cs typeface="+mj-ea"/>
              <a:sym typeface="+mn-ea"/>
            </a:endParaRPr>
          </a:p>
          <a:p>
            <a:pPr>
              <a:lnSpc>
                <a:spcPct val="120000"/>
              </a:lnSpc>
            </a:pPr>
            <a:r>
              <a:rPr lang="zh-CN" altLang="en-US" sz="2000" dirty="0">
                <a:latin typeface="仿宋_GB2312" panose="02010609030101010101" pitchFamily="49" charset="-122"/>
                <a:ea typeface="仿宋_GB2312" panose="02010609030101010101" pitchFamily="49" charset="-122"/>
                <a:sym typeface="+mn-ea"/>
              </a:rPr>
              <a:t>一般包括</a:t>
            </a:r>
            <a:r>
              <a:rPr lang="zh-CN" altLang="en-US" sz="2000" dirty="0">
                <a:solidFill>
                  <a:srgbClr val="C00000"/>
                </a:solidFill>
                <a:latin typeface="仿宋_GB2312" panose="02010609030101010101" pitchFamily="49" charset="-122"/>
                <a:ea typeface="仿宋_GB2312" panose="02010609030101010101" pitchFamily="49" charset="-122"/>
                <a:sym typeface="+mn-ea"/>
              </a:rPr>
              <a:t>大修理、养护、维护性质的工程</a:t>
            </a:r>
            <a:r>
              <a:rPr lang="zh-CN" altLang="en-US" sz="2000" dirty="0">
                <a:latin typeface="仿宋_GB2312" panose="02010609030101010101" pitchFamily="49" charset="-122"/>
                <a:ea typeface="仿宋_GB2312" panose="02010609030101010101" pitchFamily="49" charset="-122"/>
                <a:sym typeface="+mn-ea"/>
              </a:rPr>
              <a:t>，如设备维修、建筑物翻修和加固、单纯装饰装修、农田水利工程（堤防、水库）维修、铁路大修、道路日常养护、景观维护等。这类建设活动未替换原有的固定资产，也没有增加新的固定资产，属于生产范畴，不属于投资活动。</a:t>
            </a:r>
            <a:endParaRPr lang="en-US" altLang="zh-CN" sz="2000" dirty="0">
              <a:latin typeface="仿宋_GB2312" panose="02010609030101010101" pitchFamily="49" charset="-122"/>
              <a:ea typeface="仿宋_GB2312" panose="02010609030101010101" pitchFamily="49" charset="-122"/>
              <a:sym typeface="+mn-ea"/>
            </a:endParaRPr>
          </a:p>
          <a:p>
            <a:pPr>
              <a:lnSpc>
                <a:spcPct val="120000"/>
              </a:lnSpc>
            </a:pPr>
            <a:r>
              <a:rPr lang="zh-CN" altLang="en-US" sz="2000" b="1" dirty="0">
                <a:latin typeface="仿宋_GB2312" panose="02010609030101010101" pitchFamily="49" charset="-122"/>
                <a:ea typeface="仿宋_GB2312" panose="02010609030101010101" pitchFamily="49" charset="-122"/>
                <a:sym typeface="+mn-ea"/>
              </a:rPr>
              <a:t>（</a:t>
            </a:r>
            <a:r>
              <a:rPr lang="en-US" altLang="zh-CN" sz="2000" b="1" dirty="0">
                <a:latin typeface="仿宋_GB2312" panose="02010609030101010101" pitchFamily="49" charset="-122"/>
                <a:ea typeface="仿宋_GB2312" panose="02010609030101010101" pitchFamily="49" charset="-122"/>
                <a:sym typeface="+mn-ea"/>
              </a:rPr>
              <a:t>3</a:t>
            </a:r>
            <a:r>
              <a:rPr lang="zh-CN" altLang="en-US" sz="2000" b="1" dirty="0">
                <a:latin typeface="仿宋_GB2312" panose="02010609030101010101" pitchFamily="49" charset="-122"/>
                <a:ea typeface="仿宋_GB2312" panose="02010609030101010101" pitchFamily="49" charset="-122"/>
                <a:sym typeface="+mn-ea"/>
              </a:rPr>
              <a:t>）造成重复统计的</a:t>
            </a:r>
            <a:endParaRPr lang="en-US" altLang="zh-CN" sz="2000" b="1" dirty="0">
              <a:latin typeface="仿宋_GB2312" panose="02010609030101010101" pitchFamily="49" charset="-122"/>
              <a:ea typeface="仿宋_GB2312" panose="02010609030101010101" pitchFamily="49" charset="-122"/>
              <a:sym typeface="+mn-ea"/>
            </a:endParaRPr>
          </a:p>
          <a:p>
            <a:pPr>
              <a:lnSpc>
                <a:spcPct val="120000"/>
              </a:lnSpc>
            </a:pPr>
            <a:r>
              <a:rPr lang="zh-CN" altLang="en-US" sz="2000" dirty="0">
                <a:latin typeface="仿宋_GB2312" panose="02010609030101010101" pitchFamily="49" charset="-122"/>
                <a:ea typeface="仿宋_GB2312" panose="02010609030101010101" pitchFamily="49" charset="-122"/>
                <a:sym typeface="+mn-ea"/>
              </a:rPr>
              <a:t>一般包括</a:t>
            </a:r>
            <a:r>
              <a:rPr lang="zh-CN" altLang="en-US" sz="2000" b="1" dirty="0">
                <a:solidFill>
                  <a:srgbClr val="C00000"/>
                </a:solidFill>
                <a:latin typeface="仿宋_GB2312" panose="02010609030101010101" pitchFamily="49" charset="-122"/>
                <a:ea typeface="仿宋_GB2312" panose="02010609030101010101" pitchFamily="49" charset="-122"/>
                <a:sym typeface="+mn-ea"/>
              </a:rPr>
              <a:t>单纯购置的</a:t>
            </a:r>
            <a:r>
              <a:rPr lang="zh-CN" altLang="en-US" sz="2000" dirty="0">
                <a:solidFill>
                  <a:srgbClr val="C00000"/>
                </a:solidFill>
                <a:latin typeface="仿宋_GB2312" panose="02010609030101010101" pitchFamily="49" charset="-122"/>
                <a:ea typeface="仿宋_GB2312" panose="02010609030101010101" pitchFamily="49" charset="-122"/>
                <a:sym typeface="+mn-ea"/>
              </a:rPr>
              <a:t>旧建筑物和旧设备、临时性租赁租入（融资租赁除外）的固定资产、单位购置的商品房（包括主管部门购置商品房转换为保障性住房）、单纯土地平整、土地一级开发、围海造地等</a:t>
            </a:r>
            <a:r>
              <a:rPr lang="zh-CN" altLang="en-US" sz="2000" dirty="0">
                <a:latin typeface="仿宋_GB2312" panose="02010609030101010101" pitchFamily="49" charset="-122"/>
                <a:ea typeface="仿宋_GB2312" panose="02010609030101010101" pitchFamily="49" charset="-122"/>
                <a:sym typeface="+mn-ea"/>
              </a:rPr>
              <a:t>。这类建设项目虽然符合固定资产投资属性，但由于其相关支出</a:t>
            </a:r>
            <a:r>
              <a:rPr lang="zh-CN" altLang="en-US" sz="2000" b="1" dirty="0">
                <a:latin typeface="仿宋_GB2312" panose="02010609030101010101" pitchFamily="49" charset="-122"/>
                <a:ea typeface="仿宋_GB2312" panose="02010609030101010101" pitchFamily="49" charset="-122"/>
                <a:sym typeface="+mn-ea"/>
              </a:rPr>
              <a:t>已经在前期统计或将在后期建设时进行统计</a:t>
            </a:r>
            <a:r>
              <a:rPr lang="zh-CN" altLang="en-US" sz="2000" dirty="0">
                <a:latin typeface="仿宋_GB2312" panose="02010609030101010101" pitchFamily="49" charset="-122"/>
                <a:ea typeface="仿宋_GB2312" panose="02010609030101010101" pitchFamily="49" charset="-122"/>
                <a:sym typeface="+mn-ea"/>
              </a:rPr>
              <a:t>，为避免重复统计，制度上规定的上述内容不纳入固定资产投资统计范围。</a:t>
            </a:r>
            <a:endParaRPr lang="zh-CN" altLang="en-US" dirty="0">
              <a:latin typeface="仿宋_GB2312" panose="02010609030101010101" pitchFamily="49" charset="-122"/>
              <a:ea typeface="仿宋_GB2312" panose="02010609030101010101" pitchFamily="49" charset="-122"/>
              <a:sym typeface="+mn-ea"/>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矩形 34"/>
          <p:cNvSpPr>
            <a:spLocks noChangeArrowheads="1"/>
          </p:cNvSpPr>
          <p:nvPr/>
        </p:nvSpPr>
        <p:spPr bwMode="auto">
          <a:xfrm>
            <a:off x="2215919" y="1310"/>
            <a:ext cx="8022389" cy="583565"/>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b="1" i="0" u="none" strike="noStrike" kern="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ea"/>
              </a:rPr>
              <a:t>固定资产投资纳统情况一览表</a:t>
            </a:r>
            <a:endParaRPr kumimoji="0" lang="zh-CN" altLang="en-US" b="1" i="0" u="none" strike="noStrike" kern="0" cap="none" spc="0" normalizeH="0" baseline="0" noProof="0" dirty="0">
              <a:ln>
                <a:noFill/>
              </a:ln>
              <a:solidFill>
                <a:srgbClr val="181DD6"/>
              </a:solidFill>
              <a:effectLst/>
              <a:uLnTx/>
              <a:uFillTx/>
              <a:latin typeface="隶书" panose="02010509060101010101" pitchFamily="49" charset="-122"/>
              <a:ea typeface="隶书" panose="02010509060101010101" pitchFamily="49" charset="-122"/>
              <a:cs typeface="+mj-cs"/>
              <a:sym typeface="+mn-ea"/>
            </a:endParaRPr>
          </a:p>
        </p:txBody>
      </p:sp>
      <p:graphicFrame>
        <p:nvGraphicFramePr>
          <p:cNvPr id="6" name="表格 5"/>
          <p:cNvGraphicFramePr>
            <a:graphicFrameLocks noGrp="1"/>
          </p:cNvGraphicFramePr>
          <p:nvPr>
            <p:custDataLst>
              <p:tags r:id="rId1"/>
            </p:custDataLst>
          </p:nvPr>
        </p:nvGraphicFramePr>
        <p:xfrm>
          <a:off x="1952625" y="485140"/>
          <a:ext cx="8415655" cy="6275705"/>
        </p:xfrm>
        <a:graphic>
          <a:graphicData uri="http://schemas.openxmlformats.org/drawingml/2006/table">
            <a:tbl>
              <a:tblPr/>
              <a:tblGrid>
                <a:gridCol w="6627495"/>
                <a:gridCol w="1788160"/>
              </a:tblGrid>
              <a:tr h="457200">
                <a:tc>
                  <a:txBody>
                    <a:bodyPr/>
                    <a:lstStyle/>
                    <a:p>
                      <a:pPr indent="229235" algn="ctr">
                        <a:lnSpc>
                          <a:spcPts val="1800"/>
                        </a:lnSpc>
                        <a:spcAft>
                          <a:spcPts val="0"/>
                        </a:spcAft>
                      </a:pPr>
                      <a:r>
                        <a:rPr lang="zh-CN" sz="1400" b="1" kern="0" dirty="0">
                          <a:latin typeface="仿宋_GB2312" panose="02010609030101010101" pitchFamily="49" charset="-122"/>
                          <a:ea typeface="仿宋_GB2312" panose="02010609030101010101" pitchFamily="49" charset="-122"/>
                          <a:cs typeface="宋体" panose="02010600030101010101" pitchFamily="2" charset="-122"/>
                        </a:rPr>
                        <a:t>常 见 类 别</a:t>
                      </a:r>
                      <a:endParaRPr lang="zh-CN" sz="1400" kern="100" dirty="0">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1400" b="1" kern="0">
                          <a:latin typeface="仿宋_GB2312" panose="02010609030101010101" pitchFamily="49" charset="-122"/>
                          <a:ea typeface="仿宋_GB2312" panose="02010609030101010101" pitchFamily="49" charset="-122"/>
                          <a:cs typeface="宋体" panose="02010600030101010101" pitchFamily="2" charset="-122"/>
                        </a:rPr>
                        <a:t>是否能纳入固定资产投资统计范围</a:t>
                      </a:r>
                      <a:endParaRPr lang="zh-CN" sz="1400" kern="100">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505">
                <a:tc>
                  <a:txBody>
                    <a:bodyPr/>
                    <a:lstStyle/>
                    <a:p>
                      <a:pPr indent="228600" algn="just">
                        <a:lnSpc>
                          <a:spcPts val="2000"/>
                        </a:lnSpc>
                        <a:spcAft>
                          <a:spcPts val="0"/>
                        </a:spcAft>
                      </a:pPr>
                      <a:r>
                        <a:rPr lang="zh-CN" sz="1200" kern="100" dirty="0">
                          <a:latin typeface="仿宋_GB2312" panose="02010609030101010101" pitchFamily="49" charset="-122"/>
                          <a:ea typeface="仿宋_GB2312" panose="02010609030101010101" pitchFamily="49" charset="-122"/>
                          <a:cs typeface="Times New Roman" panose="02020603050405020304"/>
                        </a:rPr>
                        <a:t>厂房、仓库、办公室、住宅、商店、学校、医院、俱乐部、食堂、招待所等房屋建设支出</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latin typeface="仿宋_GB2312" panose="02010609030101010101" pitchFamily="49" charset="-122"/>
                          <a:ea typeface="仿宋_GB2312" panose="02010609030101010101" pitchFamily="49" charset="-122"/>
                          <a:cs typeface="Times New Roman" panose="02020603050405020304"/>
                        </a:rPr>
                        <a:t>生产、动力、起重、运输、传动和医疗等设备的安装和调试费用</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8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各种生产设备、传导设备、动力设备、运输设备、生产工具、仪器仪表等的购置支出以及</a:t>
                      </a:r>
                      <a:r>
                        <a:rPr lang="zh-CN" sz="1200" b="1" kern="100" dirty="0">
                          <a:solidFill>
                            <a:schemeClr val="tx1"/>
                          </a:solidFill>
                          <a:latin typeface="仿宋_GB2312" panose="02010609030101010101" pitchFamily="49" charset="-122"/>
                          <a:ea typeface="仿宋_GB2312" panose="02010609030101010101" pitchFamily="49" charset="-122"/>
                          <a:cs typeface="Times New Roman" panose="02020603050405020304"/>
                        </a:rPr>
                        <a:t>在项目建设内容中用于支持设备运转的软件系统购置支出</a:t>
                      </a:r>
                      <a:endParaRPr lang="zh-CN" sz="1200" b="1"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项目管理人员的工资、贷款利息支出等</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项目可研费、勘察设计费、工程监理费、招标费、环评费等前期费用</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项目所属的专利权、采矿权支出、项目建设期利息支出</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项目建设用地费用（不含土地收储）</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原有固定资产改扩建，如</a:t>
                      </a:r>
                      <a:r>
                        <a:rPr lang="en-US"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4</a:t>
                      </a: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车道扩为</a:t>
                      </a:r>
                      <a:r>
                        <a:rPr lang="en-US"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6</a:t>
                      </a: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车道或低等级道路升级为高等级公路</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种畜、役畜和</a:t>
                      </a:r>
                      <a:r>
                        <a:rPr lang="zh-CN" sz="1200" b="1" kern="100" dirty="0">
                          <a:solidFill>
                            <a:srgbClr val="FF0000"/>
                          </a:solidFill>
                          <a:latin typeface="仿宋_GB2312" panose="02010609030101010101" pitchFamily="49" charset="-122"/>
                          <a:ea typeface="仿宋_GB2312" panose="02010609030101010101" pitchFamily="49" charset="-122"/>
                          <a:cs typeface="Times New Roman" panose="02020603050405020304"/>
                        </a:rPr>
                        <a:t>各种果树</a:t>
                      </a: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等经济林木购置支出</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防风固沙林、水土保持林和水源涵养林</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rPr>
                        <a:t>新建城市绿化或道路绿化项目中购置的苗木</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indent="228600" algn="ctr">
                        <a:lnSpc>
                          <a:spcPts val="2000"/>
                        </a:lnSpc>
                        <a:spcAft>
                          <a:spcPts val="0"/>
                        </a:spcAft>
                      </a:pPr>
                      <a:r>
                        <a:rPr lang="en-US" sz="1600" b="1" kern="0" dirty="0" smtClean="0">
                          <a:solidFill>
                            <a:srgbClr val="00B050"/>
                          </a:solidFill>
                          <a:latin typeface="仿宋_GB2312" panose="02010609030101010101" pitchFamily="49" charset="-122"/>
                          <a:ea typeface="仿宋_GB2312" panose="02010609030101010101" pitchFamily="49" charset="-122"/>
                          <a:cs typeface="宋体" panose="02010600030101010101" pitchFamily="2" charset="-122"/>
                        </a:rPr>
                        <a:t>√</a:t>
                      </a:r>
                      <a:endParaRPr lang="zh-CN" altLang="en-US" sz="1600" b="1" kern="100" dirty="0">
                        <a:solidFill>
                          <a:srgbClr val="00B05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单纯土地平整、土地一级开发、围海造地等支出</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流动资产</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办公耗材等低值易耗品</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股票（或股权）、期货、金融衍生产品、古玩字画、</a:t>
                      </a:r>
                      <a:r>
                        <a:rPr lang="zh-CN" sz="1200" kern="0" dirty="0">
                          <a:latin typeface="仿宋_GB2312" panose="02010609030101010101" pitchFamily="49" charset="-122"/>
                          <a:ea typeface="仿宋_GB2312" panose="02010609030101010101" pitchFamily="49" charset="-122"/>
                          <a:cs typeface="宋体" panose="02010600030101010101" pitchFamily="2" charset="-122"/>
                        </a:rPr>
                        <a:t>艺术品</a:t>
                      </a: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等投资品</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农作物、蔬菜</a:t>
                      </a:r>
                      <a:r>
                        <a:rPr lang="zh-CN" sz="1200" kern="0" dirty="0" smtClean="0">
                          <a:solidFill>
                            <a:schemeClr val="tx1"/>
                          </a:solidFill>
                          <a:latin typeface="仿宋_GB2312" panose="02010609030101010101" pitchFamily="49" charset="-122"/>
                          <a:ea typeface="仿宋_GB2312" panose="02010609030101010101" pitchFamily="49" charset="-122"/>
                          <a:cs typeface="宋体" panose="02010600030101010101" pitchFamily="2" charset="-122"/>
                        </a:rPr>
                        <a:t>、</a:t>
                      </a:r>
                      <a:r>
                        <a:rPr lang="zh-CN" altLang="en-US" sz="1200" b="1" kern="0" dirty="0" smtClean="0">
                          <a:solidFill>
                            <a:schemeClr val="tx1"/>
                          </a:solidFill>
                          <a:latin typeface="仿宋_GB2312" panose="02010609030101010101" pitchFamily="49" charset="-122"/>
                          <a:ea typeface="仿宋_GB2312" panose="02010609030101010101" pitchFamily="49" charset="-122"/>
                          <a:cs typeface="宋体" panose="02010600030101010101" pitchFamily="2" charset="-122"/>
                        </a:rPr>
                        <a:t>中药材</a:t>
                      </a:r>
                      <a:r>
                        <a:rPr lang="zh-CN" altLang="en-US" sz="1200" kern="0" dirty="0" smtClean="0">
                          <a:solidFill>
                            <a:schemeClr val="tx1"/>
                          </a:solidFill>
                          <a:latin typeface="仿宋_GB2312" panose="02010609030101010101" pitchFamily="49" charset="-122"/>
                          <a:ea typeface="仿宋_GB2312" panose="02010609030101010101" pitchFamily="49" charset="-122"/>
                          <a:cs typeface="宋体" panose="02010600030101010101" pitchFamily="2" charset="-122"/>
                        </a:rPr>
                        <a:t>、</a:t>
                      </a:r>
                      <a:r>
                        <a:rPr lang="zh-CN" sz="1200" kern="0" dirty="0" smtClean="0">
                          <a:solidFill>
                            <a:schemeClr val="tx1"/>
                          </a:solidFill>
                          <a:latin typeface="仿宋_GB2312" panose="02010609030101010101" pitchFamily="49" charset="-122"/>
                          <a:ea typeface="仿宋_GB2312" panose="02010609030101010101" pitchFamily="49" charset="-122"/>
                          <a:cs typeface="宋体" panose="02010600030101010101" pitchFamily="2" charset="-122"/>
                        </a:rPr>
                        <a:t>花卉</a:t>
                      </a:r>
                      <a:r>
                        <a:rPr lang="zh-CN" sz="1200" kern="0" dirty="0">
                          <a:solidFill>
                            <a:schemeClr val="tx1"/>
                          </a:solidFill>
                          <a:latin typeface="仿宋_GB2312" panose="02010609030101010101" pitchFamily="49" charset="-122"/>
                          <a:ea typeface="仿宋_GB2312" panose="02010609030101010101" pitchFamily="49" charset="-122"/>
                          <a:cs typeface="宋体" panose="02010600030101010101" pitchFamily="2" charset="-122"/>
                        </a:rPr>
                        <a:t>、存栏待售的牲畜等消耗性生物资产</a:t>
                      </a:r>
                      <a:endParaRPr lang="zh-CN" sz="1200" kern="100" dirty="0">
                        <a:solidFill>
                          <a:schemeClr val="tx1"/>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latin typeface="仿宋_GB2312" panose="02010609030101010101" pitchFamily="49" charset="-122"/>
                          <a:ea typeface="仿宋_GB2312" panose="02010609030101010101" pitchFamily="49" charset="-122"/>
                          <a:cs typeface="宋体" panose="02010600030101010101" pitchFamily="2" charset="-122"/>
                        </a:rPr>
                        <a:t>发放给农户的货币补贴</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latin typeface="仿宋_GB2312" panose="02010609030101010101" pitchFamily="49" charset="-122"/>
                          <a:ea typeface="仿宋_GB2312" panose="02010609030101010101" pitchFamily="49" charset="-122"/>
                          <a:cs typeface="宋体" panose="02010600030101010101" pitchFamily="2" charset="-122"/>
                        </a:rPr>
                        <a:t>大修理、养护、维护工程</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latin typeface="仿宋_GB2312" panose="02010609030101010101" pitchFamily="49" charset="-122"/>
                          <a:ea typeface="仿宋_GB2312" panose="02010609030101010101" pitchFamily="49" charset="-122"/>
                          <a:cs typeface="宋体" panose="02010600030101010101" pitchFamily="2" charset="-122"/>
                        </a:rPr>
                        <a:t>单纯购置旧建筑物和旧设备</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latin typeface="仿宋_GB2312" panose="02010609030101010101" pitchFamily="49" charset="-122"/>
                          <a:ea typeface="仿宋_GB2312" panose="02010609030101010101" pitchFamily="49" charset="-122"/>
                          <a:cs typeface="宋体" panose="02010600030101010101" pitchFamily="2" charset="-122"/>
                        </a:rPr>
                        <a:t>经营租赁的固定资产的租金支出</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0">
                <a:tc>
                  <a:txBody>
                    <a:bodyPr/>
                    <a:lstStyle/>
                    <a:p>
                      <a:pPr indent="228600" algn="just">
                        <a:lnSpc>
                          <a:spcPts val="2000"/>
                        </a:lnSpc>
                        <a:spcAft>
                          <a:spcPts val="0"/>
                        </a:spcAft>
                      </a:pPr>
                      <a:r>
                        <a:rPr lang="zh-CN" sz="1200" kern="0" dirty="0">
                          <a:latin typeface="仿宋_GB2312" panose="02010609030101010101" pitchFamily="49" charset="-122"/>
                          <a:ea typeface="仿宋_GB2312" panose="02010609030101010101" pitchFamily="49" charset="-122"/>
                          <a:cs typeface="宋体" panose="02010600030101010101" pitchFamily="2" charset="-122"/>
                        </a:rPr>
                        <a:t>单位购置商品房支出</a:t>
                      </a:r>
                      <a:endParaRPr lang="zh-CN" sz="1200" kern="100" dirty="0">
                        <a:latin typeface="仿宋_GB2312" panose="02010609030101010101" pitchFamily="49" charset="-122"/>
                        <a:ea typeface="仿宋_GB2312" panose="02010609030101010101" pitchFamily="49" charset="-122"/>
                        <a:cs typeface="Times New Roman" panose="02020603050405020304"/>
                      </a:endParaRPr>
                    </a:p>
                  </a:txBody>
                  <a:tcPr marL="46308" marR="46308"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indent="228600" algn="ctr">
                        <a:lnSpc>
                          <a:spcPts val="2000"/>
                        </a:lnSpc>
                        <a:spcAft>
                          <a:spcPts val="0"/>
                        </a:spcAft>
                      </a:pPr>
                      <a:r>
                        <a:rPr lang="en-US" sz="1600" b="1" kern="0" dirty="0">
                          <a:solidFill>
                            <a:srgbClr val="FF0000"/>
                          </a:solidFill>
                          <a:latin typeface="仿宋_GB2312" panose="02010609030101010101" pitchFamily="49" charset="-122"/>
                          <a:ea typeface="仿宋_GB2312" panose="02010609030101010101" pitchFamily="49" charset="-122"/>
                          <a:cs typeface="宋体" panose="02010600030101010101" pitchFamily="2" charset="-122"/>
                        </a:rPr>
                        <a:t>×</a:t>
                      </a:r>
                      <a:endParaRPr lang="zh-CN" sz="1600" b="1" kern="100" dirty="0">
                        <a:solidFill>
                          <a:srgbClr val="FF0000"/>
                        </a:solidFill>
                        <a:latin typeface="仿宋_GB2312" panose="02010609030101010101" pitchFamily="49" charset="-122"/>
                        <a:ea typeface="仿宋_GB2312" panose="02010609030101010101" pitchFamily="49" charset="-122"/>
                        <a:cs typeface="Times New Roman" panose="02020603050405020304"/>
                      </a:endParaRPr>
                    </a:p>
                  </a:txBody>
                  <a:tcPr marL="46308" marR="46308"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矩形 2"/>
          <p:cNvSpPr/>
          <p:nvPr/>
        </p:nvSpPr>
        <p:spPr>
          <a:xfrm>
            <a:off x="909221" y="1190575"/>
            <a:ext cx="10643079" cy="5015865"/>
          </a:xfrm>
          <a:prstGeom prst="rect">
            <a:avLst/>
          </a:prstGeom>
          <a:noFill/>
          <a:ln w="9525">
            <a:noFill/>
          </a:ln>
        </p:spPr>
        <p:txBody>
          <a:bodyPr anchor="t" anchorCtr="0">
            <a:spAutoFit/>
          </a:bodyPr>
          <a:p>
            <a:r>
              <a:rPr lang="zh-CN" altLang="en-US" sz="2400" b="1" dirty="0">
                <a:latin typeface="仿宋_GB2312" panose="02010609030101010101" pitchFamily="49" charset="-122"/>
                <a:ea typeface="仿宋_GB2312" panose="02010609030101010101" pitchFamily="49" charset="-122"/>
                <a:sym typeface="Times New Roman" panose="02020603050405020304" pitchFamily="18" charset="0"/>
              </a:rPr>
              <a:t>部分领域固定资产投资填报应注意的问题</a:t>
            </a:r>
            <a:endParaRPr lang="en-US" altLang="zh-CN" sz="2400" b="1" dirty="0">
              <a:latin typeface="仿宋_GB2312" panose="02010609030101010101" pitchFamily="49" charset="-122"/>
              <a:ea typeface="仿宋_GB2312" panose="02010609030101010101" pitchFamily="49" charset="-122"/>
              <a:sym typeface="Times New Roman" panose="02020603050405020304" pitchFamily="18" charset="0"/>
            </a:endParaRPr>
          </a:p>
          <a:p>
            <a:pPr>
              <a:lnSpc>
                <a:spcPct val="130000"/>
              </a:lnSpc>
            </a:pPr>
            <a:r>
              <a:rPr lang="zh-CN" altLang="en-US"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    电信、电力、燃气、市政、通信、交通、教育、农业、卫生、水利等领域，存在一个建设项目包括多个建设内容相同、涉及多个行政区域的情况，在实际工作中，应遵循不重不漏的原则进行报送。</a:t>
            </a:r>
            <a:endParaRPr lang="zh-CN" altLang="en-US"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endParaRPr>
          </a:p>
          <a:p>
            <a:pPr>
              <a:lnSpc>
                <a:spcPct val="130000"/>
              </a:lnSpc>
            </a:pPr>
            <a:r>
              <a:rPr lang="zh-CN" altLang="en-US"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a:t>
            </a:r>
            <a:r>
              <a:rPr lang="en-US" altLang="zh-CN"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1</a:t>
            </a:r>
            <a:r>
              <a:rPr lang="zh-CN" altLang="en-US"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）依据发改等行业主管部门的批复、核准、备案文件（投资项目在线监管平台登记信息）或规划文</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件填报，</a:t>
            </a:r>
            <a:r>
              <a:rPr lang="zh-CN" altLang="en-US" sz="2000" b="1" u="sng"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rPr>
              <a:t>一个文件只能作为一个投资项目的报送依据</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，由立项单位负责统计。</a:t>
            </a:r>
            <a:endParaRPr lang="zh-CN" altLang="en-US" sz="2000" dirty="0">
              <a:latin typeface="仿宋_GB2312" panose="02010609030101010101" pitchFamily="49" charset="-122"/>
              <a:ea typeface="仿宋_GB2312" panose="02010609030101010101" pitchFamily="49" charset="-122"/>
              <a:sym typeface="Times New Roman" panose="02020603050405020304" pitchFamily="18" charset="0"/>
            </a:endParaRPr>
          </a:p>
          <a:p>
            <a:pPr>
              <a:lnSpc>
                <a:spcPct val="130000"/>
              </a:lnSpc>
            </a:pP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a:t>
            </a:r>
            <a:r>
              <a:rPr lang="en-US" altLang="zh-CN" sz="2000" dirty="0">
                <a:latin typeface="仿宋_GB2312" panose="02010609030101010101" pitchFamily="49" charset="-122"/>
                <a:ea typeface="仿宋_GB2312" panose="02010609030101010101" pitchFamily="49" charset="-122"/>
                <a:sym typeface="Times New Roman" panose="02020603050405020304" pitchFamily="18" charset="0"/>
              </a:rPr>
              <a:t>2</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a:t>
            </a:r>
            <a:r>
              <a:rPr lang="zh-CN" altLang="en-US" sz="2000" b="1" u="sng"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rPr>
              <a:t>不得人为合并项目报送</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。有单独批复、核准、备案或规划文件但未达到</a:t>
            </a:r>
            <a:r>
              <a:rPr lang="en-US" altLang="zh-CN" sz="2000" dirty="0">
                <a:latin typeface="仿宋_GB2312" panose="02010609030101010101" pitchFamily="49" charset="-122"/>
                <a:ea typeface="仿宋_GB2312" panose="02010609030101010101" pitchFamily="49" charset="-122"/>
                <a:sym typeface="Times New Roman" panose="02020603050405020304" pitchFamily="18" charset="0"/>
              </a:rPr>
              <a:t>500</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万元标准的投资项目，不能与其它项目合并纳入</a:t>
            </a:r>
            <a:r>
              <a:rPr lang="en-US" altLang="zh-CN" sz="2000" dirty="0">
                <a:latin typeface="仿宋_GB2312" panose="02010609030101010101" pitchFamily="49" charset="-122"/>
                <a:ea typeface="仿宋_GB2312" panose="02010609030101010101" pitchFamily="49" charset="-122"/>
                <a:sym typeface="Times New Roman" panose="02020603050405020304" pitchFamily="18" charset="0"/>
              </a:rPr>
              <a:t>500</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万元以上固定资产投资项目统计。</a:t>
            </a:r>
            <a:endParaRPr lang="zh-CN" altLang="en-US" sz="2000" dirty="0">
              <a:latin typeface="仿宋_GB2312" panose="02010609030101010101" pitchFamily="49" charset="-122"/>
              <a:ea typeface="仿宋_GB2312" panose="02010609030101010101" pitchFamily="49" charset="-122"/>
              <a:sym typeface="Times New Roman" panose="02020603050405020304" pitchFamily="18" charset="0"/>
            </a:endParaRPr>
          </a:p>
          <a:p>
            <a:pPr>
              <a:lnSpc>
                <a:spcPct val="130000"/>
              </a:lnSpc>
            </a:pP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a:t>
            </a:r>
            <a:r>
              <a:rPr lang="en-US" altLang="zh-CN" sz="2000" dirty="0">
                <a:latin typeface="仿宋_GB2312" panose="02010609030101010101" pitchFamily="49" charset="-122"/>
                <a:ea typeface="仿宋_GB2312" panose="02010609030101010101" pitchFamily="49" charset="-122"/>
                <a:sym typeface="Times New Roman" panose="02020603050405020304" pitchFamily="18" charset="0"/>
              </a:rPr>
              <a:t>3</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a:t>
            </a:r>
            <a:r>
              <a:rPr lang="zh-CN" altLang="en-US" sz="2000" b="1" dirty="0">
                <a:latin typeface="仿宋_GB2312" panose="02010609030101010101" pitchFamily="49" charset="-122"/>
                <a:ea typeface="仿宋_GB2312" panose="02010609030101010101" pitchFamily="49" charset="-122"/>
                <a:sym typeface="Times New Roman" panose="02020603050405020304" pitchFamily="18" charset="0"/>
              </a:rPr>
              <a:t>各级统计部门要加大对该类项目入库及数据质量的审核力度</a:t>
            </a:r>
            <a:r>
              <a:rPr lang="zh-CN" altLang="en-US" sz="2000" dirty="0">
                <a:latin typeface="仿宋_GB2312" panose="02010609030101010101" pitchFamily="49" charset="-122"/>
                <a:ea typeface="仿宋_GB2312" panose="02010609030101010101" pitchFamily="49" charset="-122"/>
                <a:sym typeface="Times New Roman" panose="02020603050405020304" pitchFamily="18" charset="0"/>
              </a:rPr>
              <a:t>。</a:t>
            </a:r>
            <a:endParaRPr lang="en-US" altLang="zh-CN" sz="2000" dirty="0">
              <a:latin typeface="仿宋_GB2312" panose="02010609030101010101" pitchFamily="49" charset="-122"/>
              <a:ea typeface="仿宋_GB2312" panose="02010609030101010101" pitchFamily="49" charset="-122"/>
              <a:sym typeface="Times New Roman" panose="02020603050405020304" pitchFamily="18" charset="0"/>
            </a:endParaRPr>
          </a:p>
          <a:p>
            <a:endParaRPr lang="zh-CN" altLang="en-US" sz="2400" b="1"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endParaRPr>
          </a:p>
          <a:p>
            <a:r>
              <a:rPr lang="zh-CN" altLang="en-US" sz="2400" b="1"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rPr>
              <a:t>单纯设备购置项目填报应注意的问题</a:t>
            </a:r>
            <a:endParaRPr lang="en-US" altLang="zh-CN" sz="2400" b="1"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endParaRPr>
          </a:p>
          <a:p>
            <a:r>
              <a:rPr lang="zh-CN" altLang="en-US"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    部分调查单位的单纯设备购置在年初没有统一计划，且在年内分批多次实施，如果在报告期内达到</a:t>
            </a:r>
            <a:r>
              <a:rPr lang="en-US" altLang="zh-CN"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500</a:t>
            </a:r>
            <a:r>
              <a:rPr lang="zh-CN" altLang="en-US" sz="2000" dirty="0">
                <a:solidFill>
                  <a:srgbClr val="000000"/>
                </a:solidFill>
                <a:latin typeface="仿宋_GB2312" panose="02010609030101010101" pitchFamily="49" charset="-122"/>
                <a:ea typeface="仿宋_GB2312" panose="02010609030101010101" pitchFamily="49" charset="-122"/>
                <a:sym typeface="Times New Roman" panose="02020603050405020304" pitchFamily="18" charset="0"/>
              </a:rPr>
              <a:t>万元的报送标准，可在当月纳入统计范围。</a:t>
            </a:r>
            <a:endParaRPr lang="en-US" altLang="zh-CN" sz="2400" b="1" dirty="0">
              <a:latin typeface="宋体" panose="02010600030101010101" pitchFamily="2" charset="-122"/>
              <a:ea typeface="宋体" panose="02010600030101010101" pitchFamily="2" charset="-122"/>
              <a:sym typeface="Times New Roman" panose="02020603050405020304" pitchFamily="18"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3"/>
          <p:cNvSpPr>
            <a:spLocks noGrp="1"/>
          </p:cNvSpPr>
          <p:nvPr>
            <p:ph type="ctrTitle"/>
          </p:nvPr>
        </p:nvSpPr>
        <p:spPr>
          <a:xfrm>
            <a:off x="2166938" y="1500188"/>
            <a:ext cx="7772400" cy="800100"/>
          </a:xfrm>
        </p:spPr>
        <p:txBody>
          <a:bodyPr vert="horz" wrap="square" lIns="103897" tIns="51949" rIns="103897" bIns="51949"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400" b="1" i="0" u="none" strike="noStrike" kern="1200" cap="none" spc="0" normalizeH="0" baseline="0" noProof="0" dirty="0" smtClean="0">
                <a:ln>
                  <a:noFill/>
                </a:ln>
                <a:solidFill>
                  <a:srgbClr val="C0504D"/>
                </a:solidFill>
                <a:effectLst/>
                <a:uLnTx/>
                <a:uFillTx/>
                <a:latin typeface="华光大标宋_CNKI" panose="02000500000000000000" charset="-122"/>
                <a:ea typeface="华光大标宋_CNKI" panose="02000500000000000000" charset="-122"/>
                <a:cs typeface="+mn-cs"/>
              </a:rPr>
              <a:t>第二部分</a:t>
            </a:r>
            <a:endParaRPr kumimoji="0" lang="zh-CN" altLang="en-US" sz="5400" b="1" i="0" u="none" strike="noStrike" kern="1200" cap="none" spc="0" normalizeH="0" baseline="0" noProof="0" dirty="0" smtClean="0">
              <a:ln>
                <a:noFill/>
              </a:ln>
              <a:solidFill>
                <a:srgbClr val="C0504D"/>
              </a:solidFill>
              <a:effectLst/>
              <a:uLnTx/>
              <a:uFillTx/>
              <a:latin typeface="华光大标宋_CNKI" panose="02000500000000000000" charset="-122"/>
              <a:ea typeface="华光大标宋_CNKI" panose="02000500000000000000" charset="-122"/>
              <a:cs typeface="+mn-cs"/>
            </a:endParaRPr>
          </a:p>
        </p:txBody>
      </p:sp>
      <p:grpSp>
        <p:nvGrpSpPr>
          <p:cNvPr id="30722" name="Group 97"/>
          <p:cNvGrpSpPr/>
          <p:nvPr/>
        </p:nvGrpSpPr>
        <p:grpSpPr>
          <a:xfrm>
            <a:off x="1600835" y="3119120"/>
            <a:ext cx="8695055" cy="1390015"/>
            <a:chOff x="744" y="1705"/>
            <a:chExt cx="4472" cy="967"/>
          </a:xfrm>
        </p:grpSpPr>
        <p:sp>
          <p:nvSpPr>
            <p:cNvPr id="15" name="AutoShape 98"/>
            <p:cNvSpPr>
              <a:spLocks noChangeArrowheads="1"/>
            </p:cNvSpPr>
            <p:nvPr/>
          </p:nvSpPr>
          <p:spPr bwMode="auto">
            <a:xfrm>
              <a:off x="880" y="1842"/>
              <a:ext cx="4336" cy="830"/>
            </a:xfrm>
            <a:prstGeom prst="roundRect">
              <a:avLst>
                <a:gd name="adj" fmla="val 16667"/>
              </a:avLst>
            </a:prstGeom>
            <a:gradFill rotWithShape="1">
              <a:gsLst>
                <a:gs pos="0">
                  <a:srgbClr val="EDFFB9"/>
                </a:gs>
                <a:gs pos="50000">
                  <a:schemeClr val="bg1"/>
                </a:gs>
                <a:gs pos="100000">
                  <a:srgbClr val="EDFFB9"/>
                </a:gs>
              </a:gsLst>
              <a:lin ang="2700000" scaled="1"/>
            </a:gradFill>
            <a:ln w="9525">
              <a:solidFill>
                <a:srgbClr val="339966"/>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Verdana" panose="020B0604030504040204" pitchFamily="34" charset="0"/>
                <a:ea typeface="宋体" panose="02010600030101010101" pitchFamily="2" charset="-122"/>
                <a:cs typeface="+mn-cs"/>
              </a:endParaRPr>
            </a:p>
          </p:txBody>
        </p:sp>
        <p:sp>
          <p:nvSpPr>
            <p:cNvPr id="30724" name="Rectangle 99"/>
            <p:cNvSpPr/>
            <p:nvPr/>
          </p:nvSpPr>
          <p:spPr>
            <a:xfrm>
              <a:off x="1255" y="1929"/>
              <a:ext cx="3780" cy="695"/>
            </a:xfrm>
            <a:prstGeom prst="rect">
              <a:avLst/>
            </a:prstGeom>
            <a:noFill/>
            <a:ln w="9525">
              <a:noFill/>
            </a:ln>
          </p:spPr>
          <p:txBody>
            <a:bodyPr anchor="t" anchorCtr="0">
              <a:spAutoFit/>
            </a:bodyPr>
            <a:p>
              <a:pPr>
                <a:lnSpc>
                  <a:spcPct val="150000"/>
                </a:lnSpc>
              </a:pPr>
              <a:endParaRPr lang="zh-CN" altLang="zh-CN" dirty="0">
                <a:latin typeface="Verdana" panose="020B0604030504040204" pitchFamily="34" charset="0"/>
                <a:ea typeface="宋体" panose="02010600030101010101" pitchFamily="2" charset="-122"/>
              </a:endParaRPr>
            </a:p>
          </p:txBody>
        </p:sp>
        <p:sp>
          <p:nvSpPr>
            <p:cNvPr id="30725" name="Oval 100"/>
            <p:cNvSpPr/>
            <p:nvPr/>
          </p:nvSpPr>
          <p:spPr>
            <a:xfrm>
              <a:off x="744" y="1720"/>
              <a:ext cx="512" cy="512"/>
            </a:xfrm>
            <a:prstGeom prst="ellipse">
              <a:avLst/>
            </a:prstGeom>
            <a:solidFill>
              <a:schemeClr val="bg1"/>
            </a:solidFill>
            <a:ln w="9525">
              <a:noFill/>
            </a:ln>
          </p:spPr>
          <p:txBody>
            <a:bodyPr wrap="none" anchor="ctr" anchorCtr="0"/>
            <a:p>
              <a:endParaRPr lang="zh-CN" altLang="en-US" dirty="0">
                <a:latin typeface="Verdana" panose="020B0604030504040204" pitchFamily="34" charset="0"/>
                <a:ea typeface="宋体" panose="02010600030101010101" pitchFamily="2" charset="-122"/>
              </a:endParaRPr>
            </a:p>
          </p:txBody>
        </p:sp>
        <p:grpSp>
          <p:nvGrpSpPr>
            <p:cNvPr id="30726" name="Group 101"/>
            <p:cNvGrpSpPr/>
            <p:nvPr/>
          </p:nvGrpSpPr>
          <p:grpSpPr>
            <a:xfrm>
              <a:off x="824" y="1705"/>
              <a:ext cx="318" cy="385"/>
              <a:chOff x="696" y="2343"/>
              <a:chExt cx="656" cy="793"/>
            </a:xfrm>
          </p:grpSpPr>
          <p:sp>
            <p:nvSpPr>
              <p:cNvPr id="30727" name="Oval 102"/>
              <p:cNvSpPr/>
              <p:nvPr/>
            </p:nvSpPr>
            <p:spPr>
              <a:xfrm>
                <a:off x="696" y="2864"/>
                <a:ext cx="656" cy="272"/>
              </a:xfrm>
              <a:prstGeom prst="ellipse">
                <a:avLst/>
              </a:prstGeom>
              <a:gradFill rotWithShape="1">
                <a:gsLst>
                  <a:gs pos="0">
                    <a:schemeClr val="bg1"/>
                  </a:gs>
                  <a:gs pos="100000">
                    <a:srgbClr val="FFFF99"/>
                  </a:gs>
                </a:gsLst>
                <a:path path="shape">
                  <a:fillToRect l="50000" t="50000" r="50000" b="50000"/>
                </a:path>
                <a:tileRect/>
              </a:gradFill>
              <a:ln w="9525" cap="flat" cmpd="sng">
                <a:solidFill>
                  <a:srgbClr val="FF9900"/>
                </a:solidFill>
                <a:prstDash val="solid"/>
                <a:round/>
                <a:headEnd type="none" w="med" len="med"/>
                <a:tailEnd type="none" w="med" len="med"/>
              </a:ln>
            </p:spPr>
            <p:txBody>
              <a:bodyPr wrap="none" anchor="ctr" anchorCtr="0"/>
              <a:p>
                <a:endParaRPr lang="zh-CN" altLang="en-US" dirty="0">
                  <a:latin typeface="Verdana" panose="020B0604030504040204" pitchFamily="34" charset="0"/>
                  <a:ea typeface="宋体" panose="02010600030101010101" pitchFamily="2" charset="-122"/>
                </a:endParaRPr>
              </a:p>
            </p:txBody>
          </p:sp>
          <p:sp>
            <p:nvSpPr>
              <p:cNvPr id="30728" name="AutoShape 103"/>
              <p:cNvSpPr/>
              <p:nvPr/>
            </p:nvSpPr>
            <p:spPr>
              <a:xfrm>
                <a:off x="800" y="2640"/>
                <a:ext cx="460" cy="412"/>
              </a:xfrm>
              <a:prstGeom prst="can">
                <a:avLst>
                  <a:gd name="adj" fmla="val 50000"/>
                </a:avLst>
              </a:prstGeom>
              <a:solidFill>
                <a:srgbClr val="CCFFCC"/>
              </a:solidFill>
              <a:ln w="9525" cap="flat" cmpd="sng">
                <a:solidFill>
                  <a:schemeClr val="folHlink"/>
                </a:solidFill>
                <a:prstDash val="solid"/>
                <a:round/>
                <a:headEnd type="none" w="med" len="med"/>
                <a:tailEnd type="none" w="med" len="med"/>
              </a:ln>
            </p:spPr>
            <p:txBody>
              <a:bodyPr wrap="none" anchor="ctr" anchorCtr="0"/>
              <a:p>
                <a:endParaRPr lang="zh-CN" altLang="en-US" dirty="0">
                  <a:latin typeface="Verdana" panose="020B0604030504040204" pitchFamily="34" charset="0"/>
                  <a:ea typeface="宋体" panose="02010600030101010101" pitchFamily="2" charset="-122"/>
                </a:endParaRPr>
              </a:p>
            </p:txBody>
          </p:sp>
          <p:grpSp>
            <p:nvGrpSpPr>
              <p:cNvPr id="30729" name="Group 104"/>
              <p:cNvGrpSpPr/>
              <p:nvPr/>
            </p:nvGrpSpPr>
            <p:grpSpPr>
              <a:xfrm>
                <a:off x="865" y="2343"/>
                <a:ext cx="286" cy="398"/>
                <a:chOff x="3628" y="2276"/>
                <a:chExt cx="455" cy="676"/>
              </a:xfrm>
            </p:grpSpPr>
            <p:sp>
              <p:nvSpPr>
                <p:cNvPr id="30730" name="Freeform 105"/>
                <p:cNvSpPr/>
                <p:nvPr/>
              </p:nvSpPr>
              <p:spPr>
                <a:xfrm rot="-3019062">
                  <a:off x="3687" y="2289"/>
                  <a:ext cx="168" cy="301"/>
                </a:xfrm>
                <a:custGeom>
                  <a:avLst/>
                  <a:gdLst/>
                  <a:ahLst/>
                  <a:cxnLst>
                    <a:cxn ang="0">
                      <a:pos x="1" y="0"/>
                    </a:cxn>
                    <a:cxn ang="0">
                      <a:pos x="1" y="0"/>
                    </a:cxn>
                    <a:cxn ang="0">
                      <a:pos x="1" y="0"/>
                    </a:cxn>
                    <a:cxn ang="0">
                      <a:pos x="0" y="0"/>
                    </a:cxn>
                    <a:cxn ang="0">
                      <a:pos x="1" y="0"/>
                    </a:cxn>
                  </a:cxnLst>
                  <a:pathLst>
                    <a:path w="264" h="954">
                      <a:moveTo>
                        <a:pt x="136" y="953"/>
                      </a:moveTo>
                      <a:cubicBezTo>
                        <a:pt x="180" y="954"/>
                        <a:pt x="264" y="640"/>
                        <a:pt x="264" y="481"/>
                      </a:cubicBezTo>
                      <a:cubicBezTo>
                        <a:pt x="264" y="322"/>
                        <a:pt x="180" y="2"/>
                        <a:pt x="136" y="1"/>
                      </a:cubicBezTo>
                      <a:cubicBezTo>
                        <a:pt x="92" y="0"/>
                        <a:pt x="0" y="312"/>
                        <a:pt x="0" y="473"/>
                      </a:cubicBezTo>
                      <a:cubicBezTo>
                        <a:pt x="0" y="634"/>
                        <a:pt x="92" y="952"/>
                        <a:pt x="136" y="953"/>
                      </a:cubicBezTo>
                      <a:close/>
                    </a:path>
                  </a:pathLst>
                </a:custGeom>
                <a:solidFill>
                  <a:schemeClr val="folHlink"/>
                </a:solidFill>
                <a:ln w="9525">
                  <a:noFill/>
                </a:ln>
              </p:spPr>
              <p:txBody>
                <a:bodyPr/>
                <a:p>
                  <a:endParaRPr lang="zh-CN" altLang="en-US"/>
                </a:p>
              </p:txBody>
            </p:sp>
            <p:sp>
              <p:nvSpPr>
                <p:cNvPr id="30731" name="Freeform 106"/>
                <p:cNvSpPr/>
                <p:nvPr/>
              </p:nvSpPr>
              <p:spPr>
                <a:xfrm rot="2400000">
                  <a:off x="3915" y="2276"/>
                  <a:ext cx="168" cy="301"/>
                </a:xfrm>
                <a:custGeom>
                  <a:avLst/>
                  <a:gdLst/>
                  <a:ahLst/>
                  <a:cxnLst>
                    <a:cxn ang="0">
                      <a:pos x="1" y="0"/>
                    </a:cxn>
                    <a:cxn ang="0">
                      <a:pos x="1" y="0"/>
                    </a:cxn>
                    <a:cxn ang="0">
                      <a:pos x="1" y="0"/>
                    </a:cxn>
                    <a:cxn ang="0">
                      <a:pos x="0" y="0"/>
                    </a:cxn>
                    <a:cxn ang="0">
                      <a:pos x="1" y="0"/>
                    </a:cxn>
                  </a:cxnLst>
                  <a:pathLst>
                    <a:path w="264" h="954">
                      <a:moveTo>
                        <a:pt x="136" y="953"/>
                      </a:moveTo>
                      <a:cubicBezTo>
                        <a:pt x="180" y="954"/>
                        <a:pt x="264" y="640"/>
                        <a:pt x="264" y="481"/>
                      </a:cubicBezTo>
                      <a:cubicBezTo>
                        <a:pt x="264" y="322"/>
                        <a:pt x="180" y="2"/>
                        <a:pt x="136" y="1"/>
                      </a:cubicBezTo>
                      <a:cubicBezTo>
                        <a:pt x="92" y="0"/>
                        <a:pt x="0" y="312"/>
                        <a:pt x="0" y="473"/>
                      </a:cubicBezTo>
                      <a:cubicBezTo>
                        <a:pt x="0" y="634"/>
                        <a:pt x="92" y="952"/>
                        <a:pt x="136" y="953"/>
                      </a:cubicBezTo>
                      <a:close/>
                    </a:path>
                  </a:pathLst>
                </a:custGeom>
                <a:solidFill>
                  <a:schemeClr val="folHlink"/>
                </a:solidFill>
                <a:ln w="9525">
                  <a:noFill/>
                </a:ln>
              </p:spPr>
              <p:txBody>
                <a:bodyPr/>
                <a:p>
                  <a:endParaRPr lang="zh-CN" altLang="en-US"/>
                </a:p>
              </p:txBody>
            </p:sp>
            <p:sp>
              <p:nvSpPr>
                <p:cNvPr id="30732" name="Rectangle 107"/>
                <p:cNvSpPr/>
                <p:nvPr/>
              </p:nvSpPr>
              <p:spPr>
                <a:xfrm>
                  <a:off x="3888" y="2536"/>
                  <a:ext cx="32" cy="416"/>
                </a:xfrm>
                <a:prstGeom prst="rect">
                  <a:avLst/>
                </a:prstGeom>
                <a:solidFill>
                  <a:schemeClr val="folHlink"/>
                </a:solidFill>
                <a:ln w="9525">
                  <a:noFill/>
                </a:ln>
              </p:spPr>
              <p:txBody>
                <a:bodyPr wrap="none" anchor="ctr" anchorCtr="0"/>
                <a:p>
                  <a:endParaRPr lang="zh-CN" altLang="en-US" dirty="0">
                    <a:latin typeface="Verdana" panose="020B0604030504040204" pitchFamily="34" charset="0"/>
                    <a:ea typeface="宋体" panose="02010600030101010101" pitchFamily="2" charset="-122"/>
                  </a:endParaRPr>
                </a:p>
              </p:txBody>
            </p:sp>
          </p:grpSp>
        </p:grpSp>
      </p:grpSp>
      <p:sp>
        <p:nvSpPr>
          <p:cNvPr id="30733" name="矩形 26"/>
          <p:cNvSpPr/>
          <p:nvPr/>
        </p:nvSpPr>
        <p:spPr>
          <a:xfrm>
            <a:off x="2288540" y="3440430"/>
            <a:ext cx="8004810" cy="964565"/>
          </a:xfrm>
          <a:prstGeom prst="rect">
            <a:avLst/>
          </a:prstGeom>
          <a:noFill/>
          <a:ln w="9525">
            <a:noFill/>
          </a:ln>
        </p:spPr>
        <p:txBody>
          <a:bodyPr wrap="square" anchor="t" anchorCtr="0">
            <a:noAutofit/>
          </a:bodyPr>
          <a:p>
            <a:pPr algn="l" eaLnBrk="0" hangingPunct="0"/>
            <a:r>
              <a:rPr lang="zh-CN" altLang="en-US" sz="5400" dirty="0">
                <a:solidFill>
                  <a:srgbClr val="C0504D"/>
                </a:solidFill>
                <a:latin typeface="华光大标宋_CNKI" panose="02000500000000000000" charset="-122"/>
                <a:ea typeface="华光大标宋_CNKI" panose="02000500000000000000" charset="-122"/>
                <a:sym typeface="+mn-ea"/>
              </a:rPr>
              <a:t>申请材料及主要指标解读</a:t>
            </a:r>
            <a:endParaRPr lang="zh-CN" altLang="en-US" sz="5400" dirty="0" smtClean="0">
              <a:ln>
                <a:noFill/>
              </a:ln>
              <a:solidFill>
                <a:srgbClr val="FF0000"/>
              </a:solidFill>
              <a:effectLst/>
              <a:latin typeface="华文中宋" panose="02010600040101010101" pitchFamily="2" charset="-122"/>
              <a:ea typeface="华文中宋" panose="02010600040101010101" pitchFamily="2" charset="-122"/>
              <a:sym typeface="+mn-ea"/>
            </a:endParaRPr>
          </a:p>
        </p:txBody>
      </p:sp>
    </p:spTree>
  </p:cSld>
  <p:clrMapOvr>
    <a:masterClrMapping/>
  </p:clrMapOvr>
  <p:transition/>
</p:sld>
</file>

<file path=ppt/tags/tag1.xml><?xml version="1.0" encoding="utf-8"?>
<p:tagLst xmlns:p="http://schemas.openxmlformats.org/presentationml/2006/main">
  <p:tag name="KSO_WM_UNIT_TABLE_BEAUTIFY" val="smartTable{6858436a-7779-4410-b1f2-7feadafeede2}"/>
  <p:tag name="TABLE_ENDDRAG_ORIGIN_RECT" val="662*473"/>
  <p:tag name="TABLE_ENDDRAG_RECT" val="153*59*662*473"/>
</p:tagLst>
</file>

<file path=ppt/tags/tag2.xml><?xml version="1.0" encoding="utf-8"?>
<p:tagLst xmlns:p="http://schemas.openxmlformats.org/presentationml/2006/main">
  <p:tag name="TABLE_ENDDRAG_ORIGIN_RECT" val="822*107"/>
  <p:tag name="TABLE_ENDDRAG_RECT" val="57*94*822*107"/>
</p:tagLst>
</file>

<file path=ppt/tags/tag3.xml><?xml version="1.0" encoding="utf-8"?>
<p:tagLst xmlns:p="http://schemas.openxmlformats.org/presentationml/2006/main">
  <p:tag name="TABLE_ENDDRAG_ORIGIN_RECT" val="790*204"/>
  <p:tag name="TABLE_ENDDRAG_RECT" val="63*91*790*204"/>
</p:tagLst>
</file>

<file path=ppt/tags/tag4.xml><?xml version="1.0" encoding="utf-8"?>
<p:tagLst xmlns:p="http://schemas.openxmlformats.org/presentationml/2006/main">
  <p:tag name="TABLE_ENDDRAG_ORIGIN_RECT" val="805*182"/>
  <p:tag name="TABLE_ENDDRAG_RECT" val="66*90*805*182"/>
</p:tagLst>
</file>

<file path=ppt/theme/theme1.xml><?xml version="1.0" encoding="utf-8"?>
<a:theme xmlns:a="http://schemas.openxmlformats.org/drawingml/2006/main" name="国家">
  <a:themeElements>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fontScheme name="国家">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国家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国家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国家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国家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国家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国家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国家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国家 8">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FF99"/>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Profil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alpha val="0"/>
          </a:schemeClr>
        </a:solidFill>
        <a:ln w="38100">
          <a:solidFill>
            <a:srgbClr val="FF0000"/>
          </a:solidFill>
          <a:round/>
        </a:ln>
      </a:spPr>
      <a:bodyPr wrap="none" anchor="ctr"/>
      <a:lstStyle>
        <a:defPPr>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alpha val="0"/>
          </a:schemeClr>
        </a:solidFill>
        <a:ln w="38100">
          <a:solidFill>
            <a:srgbClr val="FF0000"/>
          </a:solidFill>
          <a:round/>
        </a:ln>
      </a:spPr>
      <a:bodyPr wrap="none" anchor="ctr"/>
      <a:lstStyle>
        <a:defPPr>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alpha val="0"/>
          </a:schemeClr>
        </a:solidFill>
        <a:ln w="38100">
          <a:solidFill>
            <a:srgbClr val="FF0000"/>
          </a:solidFill>
          <a:round/>
        </a:ln>
      </a:spPr>
      <a:bodyPr wrap="none" anchor="ctr"/>
      <a:lstStyle>
        <a:defPPr>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alpha val="0"/>
          </a:schemeClr>
        </a:solidFill>
        <a:ln w="38100">
          <a:solidFill>
            <a:srgbClr val="FF0000"/>
          </a:solidFill>
          <a:round/>
        </a:ln>
      </a:spPr>
      <a:bodyPr wrap="none" anchor="ctr"/>
      <a:lstStyle>
        <a:defPPr>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alpha val="0"/>
          </a:schemeClr>
        </a:solidFill>
        <a:ln w="38100">
          <a:solidFill>
            <a:srgbClr val="FF0000"/>
          </a:solidFill>
          <a:round/>
        </a:ln>
      </a:spPr>
      <a:bodyPr wrap="none" anchor="ctr"/>
      <a:lstStyle>
        <a:defPPr>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Proposal</Template>
  <TotalTime>0</TotalTime>
  <Words>8268</Words>
  <Application>WPS 演示</Application>
  <PresentationFormat>自定义</PresentationFormat>
  <Paragraphs>455</Paragraphs>
  <Slides>47</Slides>
  <Notes>19</Notes>
  <HiddenSlides>0</HiddenSlides>
  <MMClips>0</MMClips>
  <ScaleCrop>false</ScaleCrop>
  <HeadingPairs>
    <vt:vector size="6" baseType="variant">
      <vt:variant>
        <vt:lpstr>已用的字体</vt:lpstr>
      </vt:variant>
      <vt:variant>
        <vt:i4>15</vt:i4>
      </vt:variant>
      <vt:variant>
        <vt:lpstr>主题</vt:lpstr>
      </vt:variant>
      <vt:variant>
        <vt:i4>12</vt:i4>
      </vt:variant>
      <vt:variant>
        <vt:lpstr>幻灯片标题</vt:lpstr>
      </vt:variant>
      <vt:variant>
        <vt:i4>47</vt:i4>
      </vt:variant>
    </vt:vector>
  </HeadingPairs>
  <TitlesOfParts>
    <vt:vector size="74" baseType="lpstr">
      <vt:lpstr>Arial</vt:lpstr>
      <vt:lpstr>宋体</vt:lpstr>
      <vt:lpstr>Wingdings</vt:lpstr>
      <vt:lpstr>Verdana</vt:lpstr>
      <vt:lpstr>Times New Roman</vt:lpstr>
      <vt:lpstr>仿宋_GB2312</vt:lpstr>
      <vt:lpstr>华光大标宋_CNKI</vt:lpstr>
      <vt:lpstr>华文楷体</vt:lpstr>
      <vt:lpstr>华文中宋</vt:lpstr>
      <vt:lpstr>微软雅黑</vt:lpstr>
      <vt:lpstr>隶书</vt:lpstr>
      <vt:lpstr>Times New Roman</vt:lpstr>
      <vt:lpstr>Arial Unicode MS</vt:lpstr>
      <vt:lpstr>Wingdings 2</vt:lpstr>
      <vt:lpstr>Calibri</vt:lpstr>
      <vt:lpstr>国家</vt:lpstr>
      <vt:lpstr>1_Profile</vt:lpstr>
      <vt:lpstr>2_Profile</vt:lpstr>
      <vt:lpstr>3_Profile</vt:lpstr>
      <vt:lpstr>4_Profile</vt:lpstr>
      <vt:lpstr>5_Profile</vt:lpstr>
      <vt:lpstr>6_Profile</vt:lpstr>
      <vt:lpstr>7_Profile</vt:lpstr>
      <vt:lpstr>8_Profile</vt:lpstr>
      <vt:lpstr>9_Profile</vt:lpstr>
      <vt:lpstr>10_Profile</vt:lpstr>
      <vt:lpstr>11_Profile</vt:lpstr>
      <vt:lpstr>PowerPoint 演示文稿</vt:lpstr>
      <vt:lpstr>PowerPoint 演示文稿</vt:lpstr>
      <vt:lpstr>第一部分</vt:lpstr>
      <vt:lpstr>PowerPoint 演示文稿</vt:lpstr>
      <vt:lpstr>PowerPoint 演示文稿</vt:lpstr>
      <vt:lpstr>PowerPoint 演示文稿</vt:lpstr>
      <vt:lpstr>PowerPoint 演示文稿</vt:lpstr>
      <vt:lpstr>PowerPoint 演示文稿</vt:lpstr>
      <vt:lpstr>第二部分</vt:lpstr>
      <vt:lpstr>入库材料要求</vt:lpstr>
      <vt:lpstr>入库材料要求</vt:lpstr>
      <vt:lpstr>凭证提交</vt:lpstr>
      <vt:lpstr>H202表</vt:lpstr>
      <vt:lpstr>H202表</vt:lpstr>
      <vt:lpstr>H202表</vt:lpstr>
      <vt:lpstr>项目代码</vt:lpstr>
      <vt:lpstr>项目名称</vt:lpstr>
      <vt:lpstr>项目建设所在地及区划</vt:lpstr>
      <vt:lpstr>项目处理地代码</vt:lpstr>
      <vt:lpstr>项目建设内容及规模</vt:lpstr>
      <vt:lpstr>单位情况</vt:lpstr>
      <vt:lpstr>单位情况</vt:lpstr>
      <vt:lpstr>新增项目填写</vt:lpstr>
      <vt:lpstr>PowerPoint 演示文稿</vt:lpstr>
      <vt:lpstr>行业代码</vt:lpstr>
      <vt:lpstr>PowerPoint 演示文稿</vt:lpstr>
      <vt:lpstr>项目类别</vt:lpstr>
      <vt:lpstr>PowerPoint 演示文稿</vt:lpstr>
      <vt:lpstr>PowerPoint 演示文稿</vt:lpstr>
      <vt:lpstr>PowerPoint 演示文稿</vt:lpstr>
      <vt:lpstr>PowerPoint 演示文稿</vt:lpstr>
      <vt:lpstr>PowerPoint 演示文稿</vt:lpstr>
      <vt:lpstr>规定事项变更项目</vt:lpstr>
      <vt:lpstr>第三部分</vt:lpstr>
      <vt:lpstr>项目上报</vt:lpstr>
      <vt:lpstr>项目上报</vt:lpstr>
      <vt:lpstr>项目上报</vt:lpstr>
      <vt:lpstr>年度项目结转</vt:lpstr>
      <vt:lpstr>第四部分</vt:lpstr>
      <vt:lpstr>常见问题</vt:lpstr>
      <vt:lpstr>常见问题</vt:lpstr>
      <vt:lpstr>PowerPoint 演示文稿</vt:lpstr>
      <vt:lpstr>常见问题</vt:lpstr>
      <vt:lpstr>常见问题</vt:lpstr>
      <vt:lpstr>常见问题</vt:lpstr>
      <vt:lpstr>常见问题</vt:lpstr>
      <vt:lpstr>谢谢大家！                                                                                         </vt:lpstr>
    </vt:vector>
  </TitlesOfParts>
  <Company>导向科技</Company>
  <LinksUpToDate>false</LinksUpToDate>
  <SharedDoc>false</SharedDoc>
  <HyperlinksChanged>false</HyperlinksChanged>
  <AppVersion>14.0000</AppVersion>
  <Pages>44</Page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导向科技</dc:title>
  <dc:creator>导向科技</dc:creator>
  <cp:keywords>导向科技</cp:keywords>
  <dc:subject>导向科技</dc:subject>
  <cp:category>导向科技</cp:category>
  <cp:lastModifiedBy>tz</cp:lastModifiedBy>
  <cp:revision>2169</cp:revision>
  <cp:lastPrinted>1999-12-28T05:53:00Z</cp:lastPrinted>
  <dcterms:created xsi:type="dcterms:W3CDTF">1999-07-29T05:28:00Z</dcterms:created>
  <dcterms:modified xsi:type="dcterms:W3CDTF">2023-12-07T08:09:02Z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2052-11.8.2.12089</vt:lpwstr>
  </property>
  <property fmtid="{D5CDD505-2E9C-101B-9397-08002B2CF9AE}" pid="3" name="ICV">
    <vt:lpwstr>0E99D099981A434395CD29EC3CC7596B</vt:lpwstr>
  </property>
</Properties>
</file>